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66" r:id="rId4"/>
    <p:sldId id="367" r:id="rId5"/>
    <p:sldId id="365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201"/>
    <a:srgbClr val="007E3E"/>
    <a:srgbClr val="F0831E"/>
    <a:srgbClr val="0059E9"/>
    <a:srgbClr val="C01920"/>
    <a:srgbClr val="05ACC7"/>
    <a:srgbClr val="2B323B"/>
    <a:srgbClr val="EB1E42"/>
    <a:srgbClr val="FFDB55"/>
    <a:srgbClr val="C13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60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91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37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Stairs Diagram for PowerPoint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33DC3D-D8DD-418E-BC5B-8BF799356169}"/>
              </a:ext>
            </a:extLst>
          </p:cNvPr>
          <p:cNvGrpSpPr/>
          <p:nvPr/>
        </p:nvGrpSpPr>
        <p:grpSpPr>
          <a:xfrm>
            <a:off x="8046947" y="877137"/>
            <a:ext cx="1550694" cy="4323673"/>
            <a:chOff x="8046947" y="877137"/>
            <a:chExt cx="1550694" cy="4323673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4E227E7C-7ED3-403F-AD6D-F92946225288}"/>
                </a:ext>
              </a:extLst>
            </p:cNvPr>
            <p:cNvSpPr/>
            <p:nvPr/>
          </p:nvSpPr>
          <p:spPr>
            <a:xfrm>
              <a:off x="8046947" y="3651921"/>
              <a:ext cx="1550694" cy="1548889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1D52C6DC-2E0C-4B46-B7AC-7266F91AB7CD}"/>
                </a:ext>
              </a:extLst>
            </p:cNvPr>
            <p:cNvSpPr/>
            <p:nvPr/>
          </p:nvSpPr>
          <p:spPr>
            <a:xfrm>
              <a:off x="8046947" y="2735110"/>
              <a:ext cx="1550694" cy="1548889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effectLst>
              <a:outerShdw blurRad="50800" dir="9000000" algn="t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FA1659BD-F0DB-4B9A-9A2E-6AADC6B79AFE}"/>
                </a:ext>
              </a:extLst>
            </p:cNvPr>
            <p:cNvSpPr/>
            <p:nvPr/>
          </p:nvSpPr>
          <p:spPr>
            <a:xfrm>
              <a:off x="8046947" y="1821110"/>
              <a:ext cx="1550694" cy="1548889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effectLst>
              <a:outerShdw blurRad="50800" dir="9000000" algn="t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F0D7558C-604D-4821-968E-30468789D32A}"/>
                </a:ext>
              </a:extLst>
            </p:cNvPr>
            <p:cNvGrpSpPr/>
            <p:nvPr/>
          </p:nvGrpSpPr>
          <p:grpSpPr>
            <a:xfrm>
              <a:off x="8046947" y="877137"/>
              <a:ext cx="1550694" cy="1575149"/>
              <a:chOff x="2169409" y="3407373"/>
              <a:chExt cx="2084832" cy="2117710"/>
            </a:xfrm>
            <a:solidFill>
              <a:srgbClr val="FED201"/>
            </a:solidFill>
            <a:effectLst>
              <a:outerShdw blurRad="50800" dir="90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36DAC43F-01F2-4ECE-A78B-EE2A9EEAF462}"/>
                  </a:ext>
                </a:extLst>
              </p:cNvPr>
              <p:cNvSpPr/>
              <p:nvPr/>
            </p:nvSpPr>
            <p:spPr>
              <a:xfrm>
                <a:off x="2169409" y="3442678"/>
                <a:ext cx="2084832" cy="2082405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1Top"/>
                <a:lightRig rig="threePt" dir="t"/>
              </a:scene3d>
              <a:sp3d extrusionH="952500"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1224F2A3-CA2B-4288-83A4-B2C696FC8928}"/>
                  </a:ext>
                </a:extLst>
              </p:cNvPr>
              <p:cNvGrpSpPr/>
              <p:nvPr/>
            </p:nvGrpSpPr>
            <p:grpSpPr>
              <a:xfrm>
                <a:off x="2374302" y="3407373"/>
                <a:ext cx="1675047" cy="1670008"/>
                <a:chOff x="6017575" y="2826810"/>
                <a:chExt cx="1675047" cy="1670008"/>
              </a:xfrm>
              <a:grpFill/>
              <a:effectLst>
                <a:outerShdw blurRad="88900" dist="190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</p:grpSpPr>
            <p:sp>
              <p:nvSpPr>
                <p:cNvPr id="131" name="Oval 130">
                  <a:extLst>
                    <a:ext uri="{FF2B5EF4-FFF2-40B4-BE49-F238E27FC236}">
                      <a16:creationId xmlns:a16="http://schemas.microsoft.com/office/drawing/2014/main" id="{D4D147E3-1046-48E1-BCAD-7922BED31154}"/>
                    </a:ext>
                  </a:extLst>
                </p:cNvPr>
                <p:cNvSpPr/>
                <p:nvPr/>
              </p:nvSpPr>
              <p:spPr>
                <a:xfrm>
                  <a:off x="6017575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>
                  <a:extLst>
                    <a:ext uri="{FF2B5EF4-FFF2-40B4-BE49-F238E27FC236}">
                      <a16:creationId xmlns:a16="http://schemas.microsoft.com/office/drawing/2014/main" id="{496A2973-EC18-49BD-A7B7-99D82EFE459B}"/>
                    </a:ext>
                  </a:extLst>
                </p:cNvPr>
                <p:cNvSpPr/>
                <p:nvPr/>
              </p:nvSpPr>
              <p:spPr>
                <a:xfrm>
                  <a:off x="7070964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Oval 132">
                  <a:extLst>
                    <a:ext uri="{FF2B5EF4-FFF2-40B4-BE49-F238E27FC236}">
                      <a16:creationId xmlns:a16="http://schemas.microsoft.com/office/drawing/2014/main" id="{46BA930F-49AE-439C-A6CE-5FD64A857952}"/>
                    </a:ext>
                  </a:extLst>
                </p:cNvPr>
                <p:cNvSpPr/>
                <p:nvPr/>
              </p:nvSpPr>
              <p:spPr>
                <a:xfrm>
                  <a:off x="6017575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>
                  <a:extLst>
                    <a:ext uri="{FF2B5EF4-FFF2-40B4-BE49-F238E27FC236}">
                      <a16:creationId xmlns:a16="http://schemas.microsoft.com/office/drawing/2014/main" id="{576F376A-910F-445E-99E2-6EBB8D40488F}"/>
                    </a:ext>
                  </a:extLst>
                </p:cNvPr>
                <p:cNvSpPr/>
                <p:nvPr/>
              </p:nvSpPr>
              <p:spPr>
                <a:xfrm>
                  <a:off x="7070964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8DA3D3C-AF6E-42C8-BD55-E86DFE109DCB}"/>
              </a:ext>
            </a:extLst>
          </p:cNvPr>
          <p:cNvGrpSpPr/>
          <p:nvPr/>
        </p:nvGrpSpPr>
        <p:grpSpPr>
          <a:xfrm>
            <a:off x="6286734" y="2116494"/>
            <a:ext cx="1550694" cy="3387691"/>
            <a:chOff x="6286734" y="2116494"/>
            <a:chExt cx="1550694" cy="3387691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E49C4AE9-9E64-4827-9052-833CF65666E2}"/>
                </a:ext>
              </a:extLst>
            </p:cNvPr>
            <p:cNvSpPr/>
            <p:nvPr/>
          </p:nvSpPr>
          <p:spPr>
            <a:xfrm>
              <a:off x="6286734" y="3955296"/>
              <a:ext cx="1550694" cy="1548889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FDFB4AAA-C88C-4515-9DB5-E2725C8A0FE7}"/>
                </a:ext>
              </a:extLst>
            </p:cNvPr>
            <p:cNvSpPr/>
            <p:nvPr/>
          </p:nvSpPr>
          <p:spPr>
            <a:xfrm>
              <a:off x="6286734" y="3046866"/>
              <a:ext cx="1550694" cy="1548889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E6ED2484-96CE-4023-BC46-310EEAA8AD7B}"/>
                </a:ext>
              </a:extLst>
            </p:cNvPr>
            <p:cNvGrpSpPr/>
            <p:nvPr/>
          </p:nvGrpSpPr>
          <p:grpSpPr>
            <a:xfrm>
              <a:off x="6286734" y="2116494"/>
              <a:ext cx="1550694" cy="1575149"/>
              <a:chOff x="2169409" y="3407373"/>
              <a:chExt cx="2084832" cy="2117710"/>
            </a:xfrm>
            <a:solidFill>
              <a:srgbClr val="007E3E"/>
            </a:solidFill>
            <a:effectLst>
              <a:outerShdw blurRad="50800" dir="90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C329764B-61A2-4100-A432-87BC910A806E}"/>
                  </a:ext>
                </a:extLst>
              </p:cNvPr>
              <p:cNvSpPr/>
              <p:nvPr/>
            </p:nvSpPr>
            <p:spPr>
              <a:xfrm>
                <a:off x="2169409" y="3442678"/>
                <a:ext cx="2084832" cy="2082405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1Top"/>
                <a:lightRig rig="threePt" dir="t"/>
              </a:scene3d>
              <a:sp3d extrusionH="952500"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D94AF9B6-B234-4C33-8BDD-3438DE54C5C4}"/>
                  </a:ext>
                </a:extLst>
              </p:cNvPr>
              <p:cNvGrpSpPr/>
              <p:nvPr/>
            </p:nvGrpSpPr>
            <p:grpSpPr>
              <a:xfrm>
                <a:off x="2374302" y="3407373"/>
                <a:ext cx="1675047" cy="1670008"/>
                <a:chOff x="6017575" y="2826810"/>
                <a:chExt cx="1675047" cy="1670008"/>
              </a:xfrm>
              <a:grpFill/>
              <a:effectLst>
                <a:outerShdw blurRad="88900" dist="190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</p:grpSpPr>
            <p:sp>
              <p:nvSpPr>
                <p:cNvPr id="141" name="Oval 140">
                  <a:extLst>
                    <a:ext uri="{FF2B5EF4-FFF2-40B4-BE49-F238E27FC236}">
                      <a16:creationId xmlns:a16="http://schemas.microsoft.com/office/drawing/2014/main" id="{C71938C1-E5A0-494D-9BB4-8E91B5657F78}"/>
                    </a:ext>
                  </a:extLst>
                </p:cNvPr>
                <p:cNvSpPr/>
                <p:nvPr/>
              </p:nvSpPr>
              <p:spPr>
                <a:xfrm>
                  <a:off x="6017575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CF641080-3FDE-452D-9930-39587180F1C5}"/>
                    </a:ext>
                  </a:extLst>
                </p:cNvPr>
                <p:cNvSpPr/>
                <p:nvPr/>
              </p:nvSpPr>
              <p:spPr>
                <a:xfrm>
                  <a:off x="7070964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3B0F4550-64C2-42F1-ACAB-9F3CD5B8FADA}"/>
                    </a:ext>
                  </a:extLst>
                </p:cNvPr>
                <p:cNvSpPr/>
                <p:nvPr/>
              </p:nvSpPr>
              <p:spPr>
                <a:xfrm>
                  <a:off x="6017575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Oval 143">
                  <a:extLst>
                    <a:ext uri="{FF2B5EF4-FFF2-40B4-BE49-F238E27FC236}">
                      <a16:creationId xmlns:a16="http://schemas.microsoft.com/office/drawing/2014/main" id="{1F1BA046-2891-480A-9119-3D62B18F4EB3}"/>
                    </a:ext>
                  </a:extLst>
                </p:cNvPr>
                <p:cNvSpPr/>
                <p:nvPr/>
              </p:nvSpPr>
              <p:spPr>
                <a:xfrm>
                  <a:off x="7070964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F43BC4D-E46D-476F-A61A-CD1196FB6405}"/>
              </a:ext>
            </a:extLst>
          </p:cNvPr>
          <p:cNvGrpSpPr/>
          <p:nvPr/>
        </p:nvGrpSpPr>
        <p:grpSpPr>
          <a:xfrm>
            <a:off x="4526521" y="3295821"/>
            <a:ext cx="1550694" cy="2486339"/>
            <a:chOff x="4526521" y="3295821"/>
            <a:chExt cx="1550694" cy="2486339"/>
          </a:xfrm>
        </p:grpSpPr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605E4BF5-1699-49BD-968F-9991915750F1}"/>
                </a:ext>
              </a:extLst>
            </p:cNvPr>
            <p:cNvSpPr/>
            <p:nvPr/>
          </p:nvSpPr>
          <p:spPr>
            <a:xfrm>
              <a:off x="4526521" y="4233271"/>
              <a:ext cx="1550694" cy="1548889"/>
            </a:xfrm>
            <a:prstGeom prst="rect">
              <a:avLst/>
            </a:prstGeom>
            <a:solidFill>
              <a:srgbClr val="F0831E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BE07D557-FB9E-4BCF-A16F-D16446BC9A58}"/>
                </a:ext>
              </a:extLst>
            </p:cNvPr>
            <p:cNvGrpSpPr/>
            <p:nvPr/>
          </p:nvGrpSpPr>
          <p:grpSpPr>
            <a:xfrm>
              <a:off x="4526521" y="3295821"/>
              <a:ext cx="1550694" cy="1575149"/>
              <a:chOff x="2169409" y="3407373"/>
              <a:chExt cx="2084832" cy="2117710"/>
            </a:xfrm>
            <a:solidFill>
              <a:srgbClr val="F0831E"/>
            </a:solidFill>
            <a:effectLst>
              <a:outerShdw blurRad="50800" dir="90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6ADC0B94-2392-4A65-B681-8D18B7DDCD38}"/>
                  </a:ext>
                </a:extLst>
              </p:cNvPr>
              <p:cNvSpPr/>
              <p:nvPr/>
            </p:nvSpPr>
            <p:spPr>
              <a:xfrm>
                <a:off x="2169409" y="3442678"/>
                <a:ext cx="2084832" cy="2082405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1Top"/>
                <a:lightRig rig="threePt" dir="t"/>
              </a:scene3d>
              <a:sp3d extrusionH="952500"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id="{F0B20B3B-3C78-4CDD-BCDC-6097B8CEF794}"/>
                  </a:ext>
                </a:extLst>
              </p:cNvPr>
              <p:cNvGrpSpPr/>
              <p:nvPr/>
            </p:nvGrpSpPr>
            <p:grpSpPr>
              <a:xfrm>
                <a:off x="2374302" y="3407373"/>
                <a:ext cx="1675047" cy="1670008"/>
                <a:chOff x="6017575" y="2826810"/>
                <a:chExt cx="1675047" cy="1670008"/>
              </a:xfrm>
              <a:grpFill/>
              <a:effectLst>
                <a:outerShdw blurRad="88900" dist="190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</p:grpSpPr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0EB1DCE6-75F9-44B9-B077-01603F7B45B4}"/>
                    </a:ext>
                  </a:extLst>
                </p:cNvPr>
                <p:cNvSpPr/>
                <p:nvPr/>
              </p:nvSpPr>
              <p:spPr>
                <a:xfrm>
                  <a:off x="6017575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Oval 148">
                  <a:extLst>
                    <a:ext uri="{FF2B5EF4-FFF2-40B4-BE49-F238E27FC236}">
                      <a16:creationId xmlns:a16="http://schemas.microsoft.com/office/drawing/2014/main" id="{C3288012-924D-4E4B-90B0-8CE93564E684}"/>
                    </a:ext>
                  </a:extLst>
                </p:cNvPr>
                <p:cNvSpPr/>
                <p:nvPr/>
              </p:nvSpPr>
              <p:spPr>
                <a:xfrm>
                  <a:off x="7070964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Oval 149">
                  <a:extLst>
                    <a:ext uri="{FF2B5EF4-FFF2-40B4-BE49-F238E27FC236}">
                      <a16:creationId xmlns:a16="http://schemas.microsoft.com/office/drawing/2014/main" id="{307EB338-F90F-4216-86FB-B8F198C4E2FE}"/>
                    </a:ext>
                  </a:extLst>
                </p:cNvPr>
                <p:cNvSpPr/>
                <p:nvPr/>
              </p:nvSpPr>
              <p:spPr>
                <a:xfrm>
                  <a:off x="6017575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Oval 150">
                  <a:extLst>
                    <a:ext uri="{FF2B5EF4-FFF2-40B4-BE49-F238E27FC236}">
                      <a16:creationId xmlns:a16="http://schemas.microsoft.com/office/drawing/2014/main" id="{A1F71106-D621-49D3-BC4C-482D8E67D5FF}"/>
                    </a:ext>
                  </a:extLst>
                </p:cNvPr>
                <p:cNvSpPr/>
                <p:nvPr/>
              </p:nvSpPr>
              <p:spPr>
                <a:xfrm>
                  <a:off x="7070964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24D481CF-3509-422B-9D8B-95F16893EA20}"/>
              </a:ext>
            </a:extLst>
          </p:cNvPr>
          <p:cNvGrpSpPr/>
          <p:nvPr/>
        </p:nvGrpSpPr>
        <p:grpSpPr>
          <a:xfrm>
            <a:off x="2704510" y="4474470"/>
            <a:ext cx="1550694" cy="1596244"/>
            <a:chOff x="2169409" y="3407373"/>
            <a:chExt cx="2084832" cy="2146071"/>
          </a:xfrm>
          <a:solidFill>
            <a:srgbClr val="0059E9"/>
          </a:solidFill>
          <a:effectLst/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40583F30-F74F-4D36-A39B-F94A9073AC96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0370354F-5193-4E8A-BE94-74D1167392E4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0B5A3C0E-8A03-44AD-AFE3-67084103A278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CFC11749-9227-4889-8A5A-6D2DC0F38548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DF9D1C88-9507-4773-87E0-0B96B65F31CA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3940A822-CD4C-4E6E-B96B-4E4F29498063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59" name="Freeform: Shape 158">
            <a:extLst>
              <a:ext uri="{FF2B5EF4-FFF2-40B4-BE49-F238E27FC236}">
                <a16:creationId xmlns:a16="http://schemas.microsoft.com/office/drawing/2014/main" id="{1C1E0068-70BC-49A7-BE98-50F42B529F16}"/>
              </a:ext>
            </a:extLst>
          </p:cNvPr>
          <p:cNvSpPr/>
          <p:nvPr/>
        </p:nvSpPr>
        <p:spPr>
          <a:xfrm>
            <a:off x="3362455" y="5740108"/>
            <a:ext cx="766278" cy="507653"/>
          </a:xfrm>
          <a:custGeom>
            <a:avLst/>
            <a:gdLst/>
            <a:ahLst/>
            <a:cxnLst/>
            <a:rect l="l" t="t" r="r" b="b"/>
            <a:pathLst>
              <a:path w="766278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3430" y="0"/>
                </a:moveTo>
                <a:lnTo>
                  <a:pt x="766278" y="0"/>
                </a:lnTo>
                <a:lnTo>
                  <a:pt x="766278" y="499281"/>
                </a:lnTo>
                <a:lnTo>
                  <a:pt x="628315" y="499281"/>
                </a:lnTo>
                <a:lnTo>
                  <a:pt x="628315" y="172120"/>
                </a:lnTo>
                <a:cubicBezTo>
                  <a:pt x="605991" y="189086"/>
                  <a:pt x="584392" y="202816"/>
                  <a:pt x="563519" y="213308"/>
                </a:cubicBezTo>
                <a:cubicBezTo>
                  <a:pt x="542646" y="223800"/>
                  <a:pt x="516470" y="233846"/>
                  <a:pt x="484993" y="243446"/>
                </a:cubicBezTo>
                <a:lnTo>
                  <a:pt x="484993" y="131601"/>
                </a:lnTo>
                <a:cubicBezTo>
                  <a:pt x="531428" y="116644"/>
                  <a:pt x="567481" y="98673"/>
                  <a:pt x="593154" y="77688"/>
                </a:cubicBezTo>
                <a:cubicBezTo>
                  <a:pt x="618827" y="56703"/>
                  <a:pt x="638919" y="30807"/>
                  <a:pt x="653430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645C8329-2B0A-4B81-8494-F176311EA191}"/>
              </a:ext>
            </a:extLst>
          </p:cNvPr>
          <p:cNvSpPr/>
          <p:nvPr/>
        </p:nvSpPr>
        <p:spPr>
          <a:xfrm>
            <a:off x="5194811" y="4565085"/>
            <a:ext cx="856357" cy="507653"/>
          </a:xfrm>
          <a:custGeom>
            <a:avLst/>
            <a:gdLst/>
            <a:ahLst/>
            <a:cxnLst/>
            <a:rect l="l" t="t" r="r" b="b"/>
            <a:pathLst>
              <a:path w="856357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5104" y="0"/>
                </a:moveTo>
                <a:cubicBezTo>
                  <a:pt x="703101" y="0"/>
                  <a:pt x="740438" y="5469"/>
                  <a:pt x="767116" y="16408"/>
                </a:cubicBezTo>
                <a:cubicBezTo>
                  <a:pt x="793793" y="27347"/>
                  <a:pt x="814778" y="44146"/>
                  <a:pt x="830070" y="66805"/>
                </a:cubicBezTo>
                <a:cubicBezTo>
                  <a:pt x="845362" y="89464"/>
                  <a:pt x="853008" y="114858"/>
                  <a:pt x="853008" y="142987"/>
                </a:cubicBezTo>
                <a:cubicBezTo>
                  <a:pt x="853008" y="172901"/>
                  <a:pt x="844246" y="201476"/>
                  <a:pt x="826721" y="228712"/>
                </a:cubicBezTo>
                <a:cubicBezTo>
                  <a:pt x="809197" y="255947"/>
                  <a:pt x="777329" y="285862"/>
                  <a:pt x="731118" y="318455"/>
                </a:cubicBezTo>
                <a:cubicBezTo>
                  <a:pt x="703659" y="337431"/>
                  <a:pt x="685297" y="350714"/>
                  <a:pt x="676033" y="358304"/>
                </a:cubicBezTo>
                <a:cubicBezTo>
                  <a:pt x="666768" y="365894"/>
                  <a:pt x="655885" y="375828"/>
                  <a:pt x="643384" y="388107"/>
                </a:cubicBezTo>
                <a:lnTo>
                  <a:pt x="856357" y="388107"/>
                </a:lnTo>
                <a:lnTo>
                  <a:pt x="856357" y="499281"/>
                </a:lnTo>
                <a:lnTo>
                  <a:pt x="447154" y="499281"/>
                </a:lnTo>
                <a:cubicBezTo>
                  <a:pt x="451842" y="458874"/>
                  <a:pt x="466074" y="420867"/>
                  <a:pt x="489849" y="385260"/>
                </a:cubicBezTo>
                <a:cubicBezTo>
                  <a:pt x="513624" y="349653"/>
                  <a:pt x="558217" y="307628"/>
                  <a:pt x="623627" y="259184"/>
                </a:cubicBezTo>
                <a:cubicBezTo>
                  <a:pt x="663587" y="229493"/>
                  <a:pt x="689148" y="206946"/>
                  <a:pt x="700310" y="191542"/>
                </a:cubicBezTo>
                <a:cubicBezTo>
                  <a:pt x="711473" y="176138"/>
                  <a:pt x="717054" y="161516"/>
                  <a:pt x="717054" y="147675"/>
                </a:cubicBezTo>
                <a:cubicBezTo>
                  <a:pt x="717054" y="132718"/>
                  <a:pt x="711528" y="119937"/>
                  <a:pt x="700478" y="109333"/>
                </a:cubicBezTo>
                <a:cubicBezTo>
                  <a:pt x="689427" y="98729"/>
                  <a:pt x="675531" y="93427"/>
                  <a:pt x="658787" y="93427"/>
                </a:cubicBezTo>
                <a:cubicBezTo>
                  <a:pt x="641374" y="93427"/>
                  <a:pt x="627143" y="98896"/>
                  <a:pt x="616092" y="109835"/>
                </a:cubicBezTo>
                <a:cubicBezTo>
                  <a:pt x="605042" y="120774"/>
                  <a:pt x="597619" y="140085"/>
                  <a:pt x="593824" y="167767"/>
                </a:cubicBezTo>
                <a:lnTo>
                  <a:pt x="457200" y="156716"/>
                </a:lnTo>
                <a:cubicBezTo>
                  <a:pt x="462557" y="118318"/>
                  <a:pt x="472380" y="88348"/>
                  <a:pt x="486668" y="66805"/>
                </a:cubicBezTo>
                <a:cubicBezTo>
                  <a:pt x="500955" y="45262"/>
                  <a:pt x="521103" y="28742"/>
                  <a:pt x="547110" y="17245"/>
                </a:cubicBezTo>
                <a:cubicBezTo>
                  <a:pt x="573118" y="5748"/>
                  <a:pt x="609116" y="0"/>
                  <a:pt x="655104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4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1" name="Freeform: Shape 160">
            <a:extLst>
              <a:ext uri="{FF2B5EF4-FFF2-40B4-BE49-F238E27FC236}">
                <a16:creationId xmlns:a16="http://schemas.microsoft.com/office/drawing/2014/main" id="{46827C1B-B539-4B2B-8B78-B38BBA1FD370}"/>
              </a:ext>
            </a:extLst>
          </p:cNvPr>
          <p:cNvSpPr/>
          <p:nvPr/>
        </p:nvSpPr>
        <p:spPr>
          <a:xfrm>
            <a:off x="6956296" y="3398094"/>
            <a:ext cx="858701" cy="507653"/>
          </a:xfrm>
          <a:custGeom>
            <a:avLst/>
            <a:gdLst/>
            <a:ahLst/>
            <a:cxnLst/>
            <a:rect l="l" t="t" r="r" b="b"/>
            <a:pathLst>
              <a:path w="858701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5" y="190314"/>
                  <a:pt x="135285" y="252152"/>
                </a:cubicBezTo>
                <a:cubicBezTo>
                  <a:pt x="135285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1755" y="0"/>
                </a:moveTo>
                <a:cubicBezTo>
                  <a:pt x="715826" y="0"/>
                  <a:pt x="762149" y="11943"/>
                  <a:pt x="790724" y="35830"/>
                </a:cubicBezTo>
                <a:cubicBezTo>
                  <a:pt x="819299" y="59717"/>
                  <a:pt x="833586" y="89743"/>
                  <a:pt x="833586" y="125909"/>
                </a:cubicBezTo>
                <a:cubicBezTo>
                  <a:pt x="833586" y="147117"/>
                  <a:pt x="827782" y="166315"/>
                  <a:pt x="816173" y="183505"/>
                </a:cubicBezTo>
                <a:cubicBezTo>
                  <a:pt x="804565" y="200695"/>
                  <a:pt x="787040" y="215764"/>
                  <a:pt x="763600" y="228712"/>
                </a:cubicBezTo>
                <a:cubicBezTo>
                  <a:pt x="782575" y="233400"/>
                  <a:pt x="797086" y="238869"/>
                  <a:pt x="807132" y="245120"/>
                </a:cubicBezTo>
                <a:cubicBezTo>
                  <a:pt x="823429" y="255166"/>
                  <a:pt x="836098" y="268393"/>
                  <a:pt x="845139" y="284801"/>
                </a:cubicBezTo>
                <a:cubicBezTo>
                  <a:pt x="854180" y="301210"/>
                  <a:pt x="858701" y="320799"/>
                  <a:pt x="858701" y="343570"/>
                </a:cubicBezTo>
                <a:cubicBezTo>
                  <a:pt x="858701" y="372145"/>
                  <a:pt x="851222" y="399548"/>
                  <a:pt x="836265" y="425779"/>
                </a:cubicBezTo>
                <a:cubicBezTo>
                  <a:pt x="821308" y="452010"/>
                  <a:pt x="799765" y="472213"/>
                  <a:pt x="771636" y="486389"/>
                </a:cubicBezTo>
                <a:cubicBezTo>
                  <a:pt x="743508" y="500565"/>
                  <a:pt x="706561" y="507653"/>
                  <a:pt x="660797" y="507653"/>
                </a:cubicBezTo>
                <a:cubicBezTo>
                  <a:pt x="616148" y="507653"/>
                  <a:pt x="580932" y="502407"/>
                  <a:pt x="555147" y="491914"/>
                </a:cubicBezTo>
                <a:cubicBezTo>
                  <a:pt x="529363" y="481422"/>
                  <a:pt x="508155" y="466074"/>
                  <a:pt x="491523" y="445870"/>
                </a:cubicBezTo>
                <a:cubicBezTo>
                  <a:pt x="474892" y="425667"/>
                  <a:pt x="462111" y="400273"/>
                  <a:pt x="453181" y="369689"/>
                </a:cubicBezTo>
                <a:lnTo>
                  <a:pt x="589471" y="351606"/>
                </a:lnTo>
                <a:cubicBezTo>
                  <a:pt x="594829" y="379065"/>
                  <a:pt x="603144" y="398097"/>
                  <a:pt x="614418" y="408701"/>
                </a:cubicBezTo>
                <a:cubicBezTo>
                  <a:pt x="625692" y="419305"/>
                  <a:pt x="640035" y="424607"/>
                  <a:pt x="657448" y="424607"/>
                </a:cubicBezTo>
                <a:cubicBezTo>
                  <a:pt x="675754" y="424607"/>
                  <a:pt x="690990" y="417909"/>
                  <a:pt x="703157" y="404515"/>
                </a:cubicBezTo>
                <a:cubicBezTo>
                  <a:pt x="715324" y="391120"/>
                  <a:pt x="721407" y="373261"/>
                  <a:pt x="721407" y="350937"/>
                </a:cubicBezTo>
                <a:cubicBezTo>
                  <a:pt x="721407" y="328166"/>
                  <a:pt x="715547" y="310530"/>
                  <a:pt x="703827" y="298028"/>
                </a:cubicBezTo>
                <a:cubicBezTo>
                  <a:pt x="692106" y="285527"/>
                  <a:pt x="676200" y="279276"/>
                  <a:pt x="656109" y="279276"/>
                </a:cubicBezTo>
                <a:cubicBezTo>
                  <a:pt x="645393" y="279276"/>
                  <a:pt x="630659" y="281955"/>
                  <a:pt x="611907" y="287313"/>
                </a:cubicBezTo>
                <a:lnTo>
                  <a:pt x="618939" y="189867"/>
                </a:lnTo>
                <a:cubicBezTo>
                  <a:pt x="626529" y="190984"/>
                  <a:pt x="632445" y="191542"/>
                  <a:pt x="636686" y="191542"/>
                </a:cubicBezTo>
                <a:cubicBezTo>
                  <a:pt x="654546" y="191542"/>
                  <a:pt x="669447" y="185849"/>
                  <a:pt x="681391" y="174464"/>
                </a:cubicBezTo>
                <a:cubicBezTo>
                  <a:pt x="693334" y="163078"/>
                  <a:pt x="699306" y="149572"/>
                  <a:pt x="699306" y="133945"/>
                </a:cubicBezTo>
                <a:cubicBezTo>
                  <a:pt x="699306" y="118988"/>
                  <a:pt x="694841" y="107045"/>
                  <a:pt x="685911" y="98115"/>
                </a:cubicBezTo>
                <a:cubicBezTo>
                  <a:pt x="676982" y="89185"/>
                  <a:pt x="664703" y="84720"/>
                  <a:pt x="649076" y="84720"/>
                </a:cubicBezTo>
                <a:cubicBezTo>
                  <a:pt x="633003" y="84720"/>
                  <a:pt x="619943" y="89576"/>
                  <a:pt x="609897" y="99287"/>
                </a:cubicBezTo>
                <a:cubicBezTo>
                  <a:pt x="599851" y="108998"/>
                  <a:pt x="593043" y="126020"/>
                  <a:pt x="589471" y="150354"/>
                </a:cubicBezTo>
                <a:lnTo>
                  <a:pt x="460548" y="127248"/>
                </a:lnTo>
                <a:cubicBezTo>
                  <a:pt x="471264" y="86171"/>
                  <a:pt x="491858" y="54694"/>
                  <a:pt x="522331" y="32817"/>
                </a:cubicBezTo>
                <a:cubicBezTo>
                  <a:pt x="552803" y="10939"/>
                  <a:pt x="595945" y="0"/>
                  <a:pt x="651755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3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4" y="99622"/>
                  <a:pt x="382748" y="116421"/>
                  <a:pt x="387437" y="135620"/>
                </a:cubicBezTo>
                <a:cubicBezTo>
                  <a:pt x="396590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4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3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36F2C2CC-2AE7-49DA-8270-E7E43570B7D7}"/>
              </a:ext>
            </a:extLst>
          </p:cNvPr>
          <p:cNvSpPr/>
          <p:nvPr/>
        </p:nvSpPr>
        <p:spPr>
          <a:xfrm>
            <a:off x="8725546" y="2142754"/>
            <a:ext cx="872095" cy="507653"/>
          </a:xfrm>
          <a:custGeom>
            <a:avLst/>
            <a:gdLst/>
            <a:ahLst/>
            <a:cxnLst/>
            <a:rect l="l" t="t" r="r" b="b"/>
            <a:pathLst>
              <a:path w="872095" h="507653">
                <a:moveTo>
                  <a:pt x="691604" y="147219"/>
                </a:moveTo>
                <a:lnTo>
                  <a:pt x="560316" y="301712"/>
                </a:lnTo>
                <a:lnTo>
                  <a:pt x="691604" y="301712"/>
                </a:lnTo>
                <a:close/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91604" y="0"/>
                </a:moveTo>
                <a:lnTo>
                  <a:pt x="810480" y="0"/>
                </a:lnTo>
                <a:lnTo>
                  <a:pt x="810480" y="301712"/>
                </a:lnTo>
                <a:lnTo>
                  <a:pt x="872095" y="301712"/>
                </a:lnTo>
                <a:lnTo>
                  <a:pt x="872095" y="407529"/>
                </a:lnTo>
                <a:lnTo>
                  <a:pt x="810480" y="407529"/>
                </a:lnTo>
                <a:lnTo>
                  <a:pt x="810480" y="499281"/>
                </a:lnTo>
                <a:lnTo>
                  <a:pt x="691604" y="499281"/>
                </a:lnTo>
                <a:lnTo>
                  <a:pt x="691604" y="407529"/>
                </a:lnTo>
                <a:lnTo>
                  <a:pt x="443135" y="407529"/>
                </a:lnTo>
                <a:lnTo>
                  <a:pt x="443135" y="295349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CE5CD10-CBF4-4A81-94C2-9756B8D1C9F4}"/>
              </a:ext>
            </a:extLst>
          </p:cNvPr>
          <p:cNvGrpSpPr/>
          <p:nvPr/>
        </p:nvGrpSpPr>
        <p:grpSpPr>
          <a:xfrm>
            <a:off x="10241762" y="2470798"/>
            <a:ext cx="1551240" cy="1967261"/>
            <a:chOff x="10241762" y="2470798"/>
            <a:chExt cx="1551240" cy="1967261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2EA9688F-512C-4C53-ABA9-9A280543FE9B}"/>
                </a:ext>
              </a:extLst>
            </p:cNvPr>
            <p:cNvSpPr txBox="1"/>
            <p:nvPr/>
          </p:nvSpPr>
          <p:spPr>
            <a:xfrm>
              <a:off x="10241762" y="2470798"/>
              <a:ext cx="155124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C8A56E88-6BB2-404E-B6E4-EDEA27B03721}"/>
                </a:ext>
              </a:extLst>
            </p:cNvPr>
            <p:cNvSpPr txBox="1"/>
            <p:nvPr/>
          </p:nvSpPr>
          <p:spPr>
            <a:xfrm>
              <a:off x="10245879" y="2868399"/>
              <a:ext cx="154712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04BCBB5-7B6F-4601-BF4B-E7F5F77F4828}"/>
              </a:ext>
            </a:extLst>
          </p:cNvPr>
          <p:cNvGrpSpPr/>
          <p:nvPr/>
        </p:nvGrpSpPr>
        <p:grpSpPr>
          <a:xfrm>
            <a:off x="4240629" y="1199180"/>
            <a:ext cx="3024477" cy="1228598"/>
            <a:chOff x="4374232" y="1171064"/>
            <a:chExt cx="1760104" cy="1228598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0F996604-1FD0-4BD1-917E-94DEF114A6E2}"/>
                </a:ext>
              </a:extLst>
            </p:cNvPr>
            <p:cNvSpPr txBox="1"/>
            <p:nvPr/>
          </p:nvSpPr>
          <p:spPr>
            <a:xfrm>
              <a:off x="4374232" y="1171064"/>
              <a:ext cx="176010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rgbClr val="007E3E"/>
                  </a:solidFill>
                </a:rPr>
                <a:t>Lorem Ipsum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16D8EF5D-4F00-4527-BEC3-B1A01CB0991A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E4E83FD5-2539-4080-B7C7-BD8FAEBBFA6D}"/>
              </a:ext>
            </a:extLst>
          </p:cNvPr>
          <p:cNvGrpSpPr/>
          <p:nvPr/>
        </p:nvGrpSpPr>
        <p:grpSpPr>
          <a:xfrm>
            <a:off x="272891" y="4164338"/>
            <a:ext cx="1551240" cy="1967261"/>
            <a:chOff x="10241762" y="2470798"/>
            <a:chExt cx="1551240" cy="1967261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0E385267-CBBE-41B5-A5C0-D81319445093}"/>
                </a:ext>
              </a:extLst>
            </p:cNvPr>
            <p:cNvSpPr txBox="1"/>
            <p:nvPr/>
          </p:nvSpPr>
          <p:spPr>
            <a:xfrm>
              <a:off x="10241762" y="2470798"/>
              <a:ext cx="155124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rgbClr val="0059E9"/>
                  </a:solidFill>
                </a:rPr>
                <a:t>Lorem Ipsum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42863E75-038E-48C4-AAAB-CBCE7A09C162}"/>
                </a:ext>
              </a:extLst>
            </p:cNvPr>
            <p:cNvSpPr txBox="1"/>
            <p:nvPr/>
          </p:nvSpPr>
          <p:spPr>
            <a:xfrm>
              <a:off x="10245879" y="2868399"/>
              <a:ext cx="154712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718BBCDB-7472-4DB6-990D-EE9403C8C0C2}"/>
              </a:ext>
            </a:extLst>
          </p:cNvPr>
          <p:cNvGrpSpPr/>
          <p:nvPr/>
        </p:nvGrpSpPr>
        <p:grpSpPr>
          <a:xfrm>
            <a:off x="1701060" y="2453301"/>
            <a:ext cx="3024477" cy="1228598"/>
            <a:chOff x="4374232" y="1171064"/>
            <a:chExt cx="1760104" cy="1228598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90BA8A47-BCEC-435D-B614-B0D1FE855368}"/>
                </a:ext>
              </a:extLst>
            </p:cNvPr>
            <p:cNvSpPr txBox="1"/>
            <p:nvPr/>
          </p:nvSpPr>
          <p:spPr>
            <a:xfrm>
              <a:off x="4374232" y="1171064"/>
              <a:ext cx="176010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rgbClr val="F0831E"/>
                  </a:solidFill>
                </a:rPr>
                <a:t>Lorem Ipsum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04B6E850-A460-4E3C-833A-39A031501E45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81" name="Graphic 180" descr="Users">
            <a:extLst>
              <a:ext uri="{FF2B5EF4-FFF2-40B4-BE49-F238E27FC236}">
                <a16:creationId xmlns:a16="http://schemas.microsoft.com/office/drawing/2014/main" id="{E1DB3B37-06DB-4AD4-BFD5-148D478EFB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55772" y="2010217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2" name="Graphic 181" descr="Puzzle">
            <a:extLst>
              <a:ext uri="{FF2B5EF4-FFF2-40B4-BE49-F238E27FC236}">
                <a16:creationId xmlns:a16="http://schemas.microsoft.com/office/drawing/2014/main" id="{F486E482-F674-420E-A4F9-7D1168596F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75910" y="1048038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3" name="Graphic 182" descr="Lightbulb">
            <a:extLst>
              <a:ext uri="{FF2B5EF4-FFF2-40B4-BE49-F238E27FC236}">
                <a16:creationId xmlns:a16="http://schemas.microsoft.com/office/drawing/2014/main" id="{072F4361-194F-47E7-A096-653C59722A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57687" y="1930670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4" name="Graphic 183" descr="Rocket">
            <a:extLst>
              <a:ext uri="{FF2B5EF4-FFF2-40B4-BE49-F238E27FC236}">
                <a16:creationId xmlns:a16="http://schemas.microsoft.com/office/drawing/2014/main" id="{0D685650-75F6-46C1-A15D-2BBFDF0D11F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19497" y="3641118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583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Stairs Diagram for PowerPoint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7F1289D-93BF-4CDD-B433-99AAA94EE585}"/>
              </a:ext>
            </a:extLst>
          </p:cNvPr>
          <p:cNvGrpSpPr/>
          <p:nvPr/>
        </p:nvGrpSpPr>
        <p:grpSpPr>
          <a:xfrm>
            <a:off x="8046947" y="877137"/>
            <a:ext cx="1550694" cy="4323673"/>
            <a:chOff x="8046947" y="877137"/>
            <a:chExt cx="1550694" cy="4323673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4E227E7C-7ED3-403F-AD6D-F92946225288}"/>
                </a:ext>
              </a:extLst>
            </p:cNvPr>
            <p:cNvSpPr/>
            <p:nvPr/>
          </p:nvSpPr>
          <p:spPr>
            <a:xfrm>
              <a:off x="8046947" y="3651921"/>
              <a:ext cx="1550694" cy="1548889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1D52C6DC-2E0C-4B46-B7AC-7266F91AB7CD}"/>
                </a:ext>
              </a:extLst>
            </p:cNvPr>
            <p:cNvSpPr/>
            <p:nvPr/>
          </p:nvSpPr>
          <p:spPr>
            <a:xfrm>
              <a:off x="8046947" y="2735110"/>
              <a:ext cx="1550694" cy="1548889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FA1659BD-F0DB-4B9A-9A2E-6AADC6B79AFE}"/>
                </a:ext>
              </a:extLst>
            </p:cNvPr>
            <p:cNvSpPr/>
            <p:nvPr/>
          </p:nvSpPr>
          <p:spPr>
            <a:xfrm>
              <a:off x="8046947" y="1821110"/>
              <a:ext cx="1550694" cy="1548889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F0D7558C-604D-4821-968E-30468789D32A}"/>
                </a:ext>
              </a:extLst>
            </p:cNvPr>
            <p:cNvGrpSpPr/>
            <p:nvPr/>
          </p:nvGrpSpPr>
          <p:grpSpPr>
            <a:xfrm>
              <a:off x="8046947" y="877137"/>
              <a:ext cx="1550694" cy="1575149"/>
              <a:chOff x="2169409" y="3407373"/>
              <a:chExt cx="2084832" cy="2117710"/>
            </a:xfrm>
            <a:solidFill>
              <a:srgbClr val="FED201"/>
            </a:solidFill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36DAC43F-01F2-4ECE-A78B-EE2A9EEAF462}"/>
                  </a:ext>
                </a:extLst>
              </p:cNvPr>
              <p:cNvSpPr/>
              <p:nvPr/>
            </p:nvSpPr>
            <p:spPr>
              <a:xfrm>
                <a:off x="2169409" y="3442678"/>
                <a:ext cx="2084832" cy="2082405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1Top"/>
                <a:lightRig rig="threePt" dir="t"/>
              </a:scene3d>
              <a:sp3d extrusionH="952500"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1224F2A3-CA2B-4288-83A4-B2C696FC8928}"/>
                  </a:ext>
                </a:extLst>
              </p:cNvPr>
              <p:cNvGrpSpPr/>
              <p:nvPr/>
            </p:nvGrpSpPr>
            <p:grpSpPr>
              <a:xfrm>
                <a:off x="2374302" y="3407373"/>
                <a:ext cx="1675047" cy="1670008"/>
                <a:chOff x="6017575" y="2826810"/>
                <a:chExt cx="1675047" cy="1670008"/>
              </a:xfrm>
              <a:grpFill/>
              <a:effectLst>
                <a:outerShdw blurRad="88900" dist="190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</p:grpSpPr>
            <p:sp>
              <p:nvSpPr>
                <p:cNvPr id="131" name="Oval 130">
                  <a:extLst>
                    <a:ext uri="{FF2B5EF4-FFF2-40B4-BE49-F238E27FC236}">
                      <a16:creationId xmlns:a16="http://schemas.microsoft.com/office/drawing/2014/main" id="{D4D147E3-1046-48E1-BCAD-7922BED31154}"/>
                    </a:ext>
                  </a:extLst>
                </p:cNvPr>
                <p:cNvSpPr/>
                <p:nvPr/>
              </p:nvSpPr>
              <p:spPr>
                <a:xfrm>
                  <a:off x="6017575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>
                  <a:extLst>
                    <a:ext uri="{FF2B5EF4-FFF2-40B4-BE49-F238E27FC236}">
                      <a16:creationId xmlns:a16="http://schemas.microsoft.com/office/drawing/2014/main" id="{496A2973-EC18-49BD-A7B7-99D82EFE459B}"/>
                    </a:ext>
                  </a:extLst>
                </p:cNvPr>
                <p:cNvSpPr/>
                <p:nvPr/>
              </p:nvSpPr>
              <p:spPr>
                <a:xfrm>
                  <a:off x="7070964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Oval 132">
                  <a:extLst>
                    <a:ext uri="{FF2B5EF4-FFF2-40B4-BE49-F238E27FC236}">
                      <a16:creationId xmlns:a16="http://schemas.microsoft.com/office/drawing/2014/main" id="{46BA930F-49AE-439C-A6CE-5FD64A857952}"/>
                    </a:ext>
                  </a:extLst>
                </p:cNvPr>
                <p:cNvSpPr/>
                <p:nvPr/>
              </p:nvSpPr>
              <p:spPr>
                <a:xfrm>
                  <a:off x="6017575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>
                  <a:extLst>
                    <a:ext uri="{FF2B5EF4-FFF2-40B4-BE49-F238E27FC236}">
                      <a16:creationId xmlns:a16="http://schemas.microsoft.com/office/drawing/2014/main" id="{576F376A-910F-445E-99E2-6EBB8D40488F}"/>
                    </a:ext>
                  </a:extLst>
                </p:cNvPr>
                <p:cNvSpPr/>
                <p:nvPr/>
              </p:nvSpPr>
              <p:spPr>
                <a:xfrm>
                  <a:off x="7070964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6A89603-E1AE-461E-BFAF-6AA27B64913E}"/>
              </a:ext>
            </a:extLst>
          </p:cNvPr>
          <p:cNvGrpSpPr/>
          <p:nvPr/>
        </p:nvGrpSpPr>
        <p:grpSpPr>
          <a:xfrm>
            <a:off x="6286734" y="2116494"/>
            <a:ext cx="1550694" cy="3387691"/>
            <a:chOff x="6286734" y="2116494"/>
            <a:chExt cx="1550694" cy="3387691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E49C4AE9-9E64-4827-9052-833CF65666E2}"/>
                </a:ext>
              </a:extLst>
            </p:cNvPr>
            <p:cNvSpPr/>
            <p:nvPr/>
          </p:nvSpPr>
          <p:spPr>
            <a:xfrm>
              <a:off x="6286734" y="3955296"/>
              <a:ext cx="1550694" cy="1548889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FDFB4AAA-C88C-4515-9DB5-E2725C8A0FE7}"/>
                </a:ext>
              </a:extLst>
            </p:cNvPr>
            <p:cNvSpPr/>
            <p:nvPr/>
          </p:nvSpPr>
          <p:spPr>
            <a:xfrm>
              <a:off x="6286734" y="3046866"/>
              <a:ext cx="1550694" cy="1548889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E6ED2484-96CE-4023-BC46-310EEAA8AD7B}"/>
                </a:ext>
              </a:extLst>
            </p:cNvPr>
            <p:cNvGrpSpPr/>
            <p:nvPr/>
          </p:nvGrpSpPr>
          <p:grpSpPr>
            <a:xfrm>
              <a:off x="6286734" y="2116494"/>
              <a:ext cx="1550694" cy="1575149"/>
              <a:chOff x="2169409" y="3407373"/>
              <a:chExt cx="2084832" cy="2117710"/>
            </a:xfrm>
            <a:solidFill>
              <a:srgbClr val="007E3E"/>
            </a:solidFill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C329764B-61A2-4100-A432-87BC910A806E}"/>
                  </a:ext>
                </a:extLst>
              </p:cNvPr>
              <p:cNvSpPr/>
              <p:nvPr/>
            </p:nvSpPr>
            <p:spPr>
              <a:xfrm>
                <a:off x="2169409" y="3442678"/>
                <a:ext cx="2084832" cy="2082405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1Top"/>
                <a:lightRig rig="threePt" dir="t"/>
              </a:scene3d>
              <a:sp3d extrusionH="952500"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D94AF9B6-B234-4C33-8BDD-3438DE54C5C4}"/>
                  </a:ext>
                </a:extLst>
              </p:cNvPr>
              <p:cNvGrpSpPr/>
              <p:nvPr/>
            </p:nvGrpSpPr>
            <p:grpSpPr>
              <a:xfrm>
                <a:off x="2374302" y="3407373"/>
                <a:ext cx="1675047" cy="1670008"/>
                <a:chOff x="6017575" y="2826810"/>
                <a:chExt cx="1675047" cy="1670008"/>
              </a:xfrm>
              <a:grpFill/>
              <a:effectLst>
                <a:outerShdw blurRad="88900" dist="190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</p:grpSpPr>
            <p:sp>
              <p:nvSpPr>
                <p:cNvPr id="141" name="Oval 140">
                  <a:extLst>
                    <a:ext uri="{FF2B5EF4-FFF2-40B4-BE49-F238E27FC236}">
                      <a16:creationId xmlns:a16="http://schemas.microsoft.com/office/drawing/2014/main" id="{C71938C1-E5A0-494D-9BB4-8E91B5657F78}"/>
                    </a:ext>
                  </a:extLst>
                </p:cNvPr>
                <p:cNvSpPr/>
                <p:nvPr/>
              </p:nvSpPr>
              <p:spPr>
                <a:xfrm>
                  <a:off x="6017575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CF641080-3FDE-452D-9930-39587180F1C5}"/>
                    </a:ext>
                  </a:extLst>
                </p:cNvPr>
                <p:cNvSpPr/>
                <p:nvPr/>
              </p:nvSpPr>
              <p:spPr>
                <a:xfrm>
                  <a:off x="7070964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3B0F4550-64C2-42F1-ACAB-9F3CD5B8FADA}"/>
                    </a:ext>
                  </a:extLst>
                </p:cNvPr>
                <p:cNvSpPr/>
                <p:nvPr/>
              </p:nvSpPr>
              <p:spPr>
                <a:xfrm>
                  <a:off x="6017575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Oval 143">
                  <a:extLst>
                    <a:ext uri="{FF2B5EF4-FFF2-40B4-BE49-F238E27FC236}">
                      <a16:creationId xmlns:a16="http://schemas.microsoft.com/office/drawing/2014/main" id="{1F1BA046-2891-480A-9119-3D62B18F4EB3}"/>
                    </a:ext>
                  </a:extLst>
                </p:cNvPr>
                <p:cNvSpPr/>
                <p:nvPr/>
              </p:nvSpPr>
              <p:spPr>
                <a:xfrm>
                  <a:off x="7070964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EC1BC0F-037C-4E05-8CE7-B4846187DA80}"/>
              </a:ext>
            </a:extLst>
          </p:cNvPr>
          <p:cNvGrpSpPr/>
          <p:nvPr/>
        </p:nvGrpSpPr>
        <p:grpSpPr>
          <a:xfrm>
            <a:off x="4526521" y="3295821"/>
            <a:ext cx="1550694" cy="2486339"/>
            <a:chOff x="4526521" y="3295821"/>
            <a:chExt cx="1550694" cy="2486339"/>
          </a:xfrm>
        </p:grpSpPr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605E4BF5-1699-49BD-968F-9991915750F1}"/>
                </a:ext>
              </a:extLst>
            </p:cNvPr>
            <p:cNvSpPr/>
            <p:nvPr/>
          </p:nvSpPr>
          <p:spPr>
            <a:xfrm>
              <a:off x="4526521" y="4233271"/>
              <a:ext cx="1550694" cy="1548889"/>
            </a:xfrm>
            <a:prstGeom prst="rect">
              <a:avLst/>
            </a:prstGeom>
            <a:solidFill>
              <a:srgbClr val="F0831E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BE07D557-FB9E-4BCF-A16F-D16446BC9A58}"/>
                </a:ext>
              </a:extLst>
            </p:cNvPr>
            <p:cNvGrpSpPr/>
            <p:nvPr/>
          </p:nvGrpSpPr>
          <p:grpSpPr>
            <a:xfrm>
              <a:off x="4526521" y="3295821"/>
              <a:ext cx="1550694" cy="1575149"/>
              <a:chOff x="2169409" y="3407373"/>
              <a:chExt cx="2084832" cy="2117710"/>
            </a:xfrm>
            <a:solidFill>
              <a:srgbClr val="F0831E"/>
            </a:solidFill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6ADC0B94-2392-4A65-B681-8D18B7DDCD38}"/>
                  </a:ext>
                </a:extLst>
              </p:cNvPr>
              <p:cNvSpPr/>
              <p:nvPr/>
            </p:nvSpPr>
            <p:spPr>
              <a:xfrm>
                <a:off x="2169409" y="3442678"/>
                <a:ext cx="2084832" cy="2082405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1Top"/>
                <a:lightRig rig="threePt" dir="t"/>
              </a:scene3d>
              <a:sp3d extrusionH="952500"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id="{F0B20B3B-3C78-4CDD-BCDC-6097B8CEF794}"/>
                  </a:ext>
                </a:extLst>
              </p:cNvPr>
              <p:cNvGrpSpPr/>
              <p:nvPr/>
            </p:nvGrpSpPr>
            <p:grpSpPr>
              <a:xfrm>
                <a:off x="2374302" y="3407373"/>
                <a:ext cx="1675047" cy="1670008"/>
                <a:chOff x="6017575" y="2826810"/>
                <a:chExt cx="1675047" cy="1670008"/>
              </a:xfrm>
              <a:grpFill/>
              <a:effectLst>
                <a:outerShdw blurRad="88900" dist="190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</p:grpSpPr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0EB1DCE6-75F9-44B9-B077-01603F7B45B4}"/>
                    </a:ext>
                  </a:extLst>
                </p:cNvPr>
                <p:cNvSpPr/>
                <p:nvPr/>
              </p:nvSpPr>
              <p:spPr>
                <a:xfrm>
                  <a:off x="6017575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Oval 148">
                  <a:extLst>
                    <a:ext uri="{FF2B5EF4-FFF2-40B4-BE49-F238E27FC236}">
                      <a16:creationId xmlns:a16="http://schemas.microsoft.com/office/drawing/2014/main" id="{C3288012-924D-4E4B-90B0-8CE93564E684}"/>
                    </a:ext>
                  </a:extLst>
                </p:cNvPr>
                <p:cNvSpPr/>
                <p:nvPr/>
              </p:nvSpPr>
              <p:spPr>
                <a:xfrm>
                  <a:off x="7070964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Oval 149">
                  <a:extLst>
                    <a:ext uri="{FF2B5EF4-FFF2-40B4-BE49-F238E27FC236}">
                      <a16:creationId xmlns:a16="http://schemas.microsoft.com/office/drawing/2014/main" id="{307EB338-F90F-4216-86FB-B8F198C4E2FE}"/>
                    </a:ext>
                  </a:extLst>
                </p:cNvPr>
                <p:cNvSpPr/>
                <p:nvPr/>
              </p:nvSpPr>
              <p:spPr>
                <a:xfrm>
                  <a:off x="6017575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Oval 150">
                  <a:extLst>
                    <a:ext uri="{FF2B5EF4-FFF2-40B4-BE49-F238E27FC236}">
                      <a16:creationId xmlns:a16="http://schemas.microsoft.com/office/drawing/2014/main" id="{A1F71106-D621-49D3-BC4C-482D8E67D5FF}"/>
                    </a:ext>
                  </a:extLst>
                </p:cNvPr>
                <p:cNvSpPr/>
                <p:nvPr/>
              </p:nvSpPr>
              <p:spPr>
                <a:xfrm>
                  <a:off x="7070964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24D481CF-3509-422B-9D8B-95F16893EA20}"/>
              </a:ext>
            </a:extLst>
          </p:cNvPr>
          <p:cNvGrpSpPr/>
          <p:nvPr/>
        </p:nvGrpSpPr>
        <p:grpSpPr>
          <a:xfrm>
            <a:off x="2704510" y="4474470"/>
            <a:ext cx="1550694" cy="1596244"/>
            <a:chOff x="2169409" y="3407373"/>
            <a:chExt cx="2084832" cy="2146071"/>
          </a:xfrm>
          <a:solidFill>
            <a:srgbClr val="0059E9"/>
          </a:solidFill>
          <a:effectLst/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40583F30-F74F-4D36-A39B-F94A9073AC96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0370354F-5193-4E8A-BE94-74D1167392E4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0B5A3C0E-8A03-44AD-AFE3-67084103A278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CFC11749-9227-4889-8A5A-6D2DC0F38548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DF9D1C88-9507-4773-87E0-0B96B65F31CA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3940A822-CD4C-4E6E-B96B-4E4F29498063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59" name="Freeform: Shape 158">
            <a:extLst>
              <a:ext uri="{FF2B5EF4-FFF2-40B4-BE49-F238E27FC236}">
                <a16:creationId xmlns:a16="http://schemas.microsoft.com/office/drawing/2014/main" id="{1C1E0068-70BC-49A7-BE98-50F42B529F16}"/>
              </a:ext>
            </a:extLst>
          </p:cNvPr>
          <p:cNvSpPr/>
          <p:nvPr/>
        </p:nvSpPr>
        <p:spPr>
          <a:xfrm>
            <a:off x="3362455" y="5740108"/>
            <a:ext cx="766278" cy="507653"/>
          </a:xfrm>
          <a:custGeom>
            <a:avLst/>
            <a:gdLst/>
            <a:ahLst/>
            <a:cxnLst/>
            <a:rect l="l" t="t" r="r" b="b"/>
            <a:pathLst>
              <a:path w="766278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3430" y="0"/>
                </a:moveTo>
                <a:lnTo>
                  <a:pt x="766278" y="0"/>
                </a:lnTo>
                <a:lnTo>
                  <a:pt x="766278" y="499281"/>
                </a:lnTo>
                <a:lnTo>
                  <a:pt x="628315" y="499281"/>
                </a:lnTo>
                <a:lnTo>
                  <a:pt x="628315" y="172120"/>
                </a:lnTo>
                <a:cubicBezTo>
                  <a:pt x="605991" y="189086"/>
                  <a:pt x="584392" y="202816"/>
                  <a:pt x="563519" y="213308"/>
                </a:cubicBezTo>
                <a:cubicBezTo>
                  <a:pt x="542646" y="223800"/>
                  <a:pt x="516470" y="233846"/>
                  <a:pt x="484993" y="243446"/>
                </a:cubicBezTo>
                <a:lnTo>
                  <a:pt x="484993" y="131601"/>
                </a:lnTo>
                <a:cubicBezTo>
                  <a:pt x="531428" y="116644"/>
                  <a:pt x="567481" y="98673"/>
                  <a:pt x="593154" y="77688"/>
                </a:cubicBezTo>
                <a:cubicBezTo>
                  <a:pt x="618827" y="56703"/>
                  <a:pt x="638919" y="30807"/>
                  <a:pt x="653430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645C8329-2B0A-4B81-8494-F176311EA191}"/>
              </a:ext>
            </a:extLst>
          </p:cNvPr>
          <p:cNvSpPr/>
          <p:nvPr/>
        </p:nvSpPr>
        <p:spPr>
          <a:xfrm>
            <a:off x="5194811" y="4565085"/>
            <a:ext cx="856357" cy="507653"/>
          </a:xfrm>
          <a:custGeom>
            <a:avLst/>
            <a:gdLst/>
            <a:ahLst/>
            <a:cxnLst/>
            <a:rect l="l" t="t" r="r" b="b"/>
            <a:pathLst>
              <a:path w="856357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5104" y="0"/>
                </a:moveTo>
                <a:cubicBezTo>
                  <a:pt x="703101" y="0"/>
                  <a:pt x="740438" y="5469"/>
                  <a:pt x="767116" y="16408"/>
                </a:cubicBezTo>
                <a:cubicBezTo>
                  <a:pt x="793793" y="27347"/>
                  <a:pt x="814778" y="44146"/>
                  <a:pt x="830070" y="66805"/>
                </a:cubicBezTo>
                <a:cubicBezTo>
                  <a:pt x="845362" y="89464"/>
                  <a:pt x="853008" y="114858"/>
                  <a:pt x="853008" y="142987"/>
                </a:cubicBezTo>
                <a:cubicBezTo>
                  <a:pt x="853008" y="172901"/>
                  <a:pt x="844246" y="201476"/>
                  <a:pt x="826721" y="228712"/>
                </a:cubicBezTo>
                <a:cubicBezTo>
                  <a:pt x="809197" y="255947"/>
                  <a:pt x="777329" y="285862"/>
                  <a:pt x="731118" y="318455"/>
                </a:cubicBezTo>
                <a:cubicBezTo>
                  <a:pt x="703659" y="337431"/>
                  <a:pt x="685297" y="350714"/>
                  <a:pt x="676033" y="358304"/>
                </a:cubicBezTo>
                <a:cubicBezTo>
                  <a:pt x="666768" y="365894"/>
                  <a:pt x="655885" y="375828"/>
                  <a:pt x="643384" y="388107"/>
                </a:cubicBezTo>
                <a:lnTo>
                  <a:pt x="856357" y="388107"/>
                </a:lnTo>
                <a:lnTo>
                  <a:pt x="856357" y="499281"/>
                </a:lnTo>
                <a:lnTo>
                  <a:pt x="447154" y="499281"/>
                </a:lnTo>
                <a:cubicBezTo>
                  <a:pt x="451842" y="458874"/>
                  <a:pt x="466074" y="420867"/>
                  <a:pt x="489849" y="385260"/>
                </a:cubicBezTo>
                <a:cubicBezTo>
                  <a:pt x="513624" y="349653"/>
                  <a:pt x="558217" y="307628"/>
                  <a:pt x="623627" y="259184"/>
                </a:cubicBezTo>
                <a:cubicBezTo>
                  <a:pt x="663587" y="229493"/>
                  <a:pt x="689148" y="206946"/>
                  <a:pt x="700310" y="191542"/>
                </a:cubicBezTo>
                <a:cubicBezTo>
                  <a:pt x="711473" y="176138"/>
                  <a:pt x="717054" y="161516"/>
                  <a:pt x="717054" y="147675"/>
                </a:cubicBezTo>
                <a:cubicBezTo>
                  <a:pt x="717054" y="132718"/>
                  <a:pt x="711528" y="119937"/>
                  <a:pt x="700478" y="109333"/>
                </a:cubicBezTo>
                <a:cubicBezTo>
                  <a:pt x="689427" y="98729"/>
                  <a:pt x="675531" y="93427"/>
                  <a:pt x="658787" y="93427"/>
                </a:cubicBezTo>
                <a:cubicBezTo>
                  <a:pt x="641374" y="93427"/>
                  <a:pt x="627143" y="98896"/>
                  <a:pt x="616092" y="109835"/>
                </a:cubicBezTo>
                <a:cubicBezTo>
                  <a:pt x="605042" y="120774"/>
                  <a:pt x="597619" y="140085"/>
                  <a:pt x="593824" y="167767"/>
                </a:cubicBezTo>
                <a:lnTo>
                  <a:pt x="457200" y="156716"/>
                </a:lnTo>
                <a:cubicBezTo>
                  <a:pt x="462557" y="118318"/>
                  <a:pt x="472380" y="88348"/>
                  <a:pt x="486668" y="66805"/>
                </a:cubicBezTo>
                <a:cubicBezTo>
                  <a:pt x="500955" y="45262"/>
                  <a:pt x="521103" y="28742"/>
                  <a:pt x="547110" y="17245"/>
                </a:cubicBezTo>
                <a:cubicBezTo>
                  <a:pt x="573118" y="5748"/>
                  <a:pt x="609116" y="0"/>
                  <a:pt x="655104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4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1" name="Freeform: Shape 160">
            <a:extLst>
              <a:ext uri="{FF2B5EF4-FFF2-40B4-BE49-F238E27FC236}">
                <a16:creationId xmlns:a16="http://schemas.microsoft.com/office/drawing/2014/main" id="{46827C1B-B539-4B2B-8B78-B38BBA1FD370}"/>
              </a:ext>
            </a:extLst>
          </p:cNvPr>
          <p:cNvSpPr/>
          <p:nvPr/>
        </p:nvSpPr>
        <p:spPr>
          <a:xfrm>
            <a:off x="6956296" y="3398094"/>
            <a:ext cx="858701" cy="507653"/>
          </a:xfrm>
          <a:custGeom>
            <a:avLst/>
            <a:gdLst/>
            <a:ahLst/>
            <a:cxnLst/>
            <a:rect l="l" t="t" r="r" b="b"/>
            <a:pathLst>
              <a:path w="858701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5" y="190314"/>
                  <a:pt x="135285" y="252152"/>
                </a:cubicBezTo>
                <a:cubicBezTo>
                  <a:pt x="135285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1755" y="0"/>
                </a:moveTo>
                <a:cubicBezTo>
                  <a:pt x="715826" y="0"/>
                  <a:pt x="762149" y="11943"/>
                  <a:pt x="790724" y="35830"/>
                </a:cubicBezTo>
                <a:cubicBezTo>
                  <a:pt x="819299" y="59717"/>
                  <a:pt x="833586" y="89743"/>
                  <a:pt x="833586" y="125909"/>
                </a:cubicBezTo>
                <a:cubicBezTo>
                  <a:pt x="833586" y="147117"/>
                  <a:pt x="827782" y="166315"/>
                  <a:pt x="816173" y="183505"/>
                </a:cubicBezTo>
                <a:cubicBezTo>
                  <a:pt x="804565" y="200695"/>
                  <a:pt x="787040" y="215764"/>
                  <a:pt x="763600" y="228712"/>
                </a:cubicBezTo>
                <a:cubicBezTo>
                  <a:pt x="782575" y="233400"/>
                  <a:pt x="797086" y="238869"/>
                  <a:pt x="807132" y="245120"/>
                </a:cubicBezTo>
                <a:cubicBezTo>
                  <a:pt x="823429" y="255166"/>
                  <a:pt x="836098" y="268393"/>
                  <a:pt x="845139" y="284801"/>
                </a:cubicBezTo>
                <a:cubicBezTo>
                  <a:pt x="854180" y="301210"/>
                  <a:pt x="858701" y="320799"/>
                  <a:pt x="858701" y="343570"/>
                </a:cubicBezTo>
                <a:cubicBezTo>
                  <a:pt x="858701" y="372145"/>
                  <a:pt x="851222" y="399548"/>
                  <a:pt x="836265" y="425779"/>
                </a:cubicBezTo>
                <a:cubicBezTo>
                  <a:pt x="821308" y="452010"/>
                  <a:pt x="799765" y="472213"/>
                  <a:pt x="771636" y="486389"/>
                </a:cubicBezTo>
                <a:cubicBezTo>
                  <a:pt x="743508" y="500565"/>
                  <a:pt x="706561" y="507653"/>
                  <a:pt x="660797" y="507653"/>
                </a:cubicBezTo>
                <a:cubicBezTo>
                  <a:pt x="616148" y="507653"/>
                  <a:pt x="580932" y="502407"/>
                  <a:pt x="555147" y="491914"/>
                </a:cubicBezTo>
                <a:cubicBezTo>
                  <a:pt x="529363" y="481422"/>
                  <a:pt x="508155" y="466074"/>
                  <a:pt x="491523" y="445870"/>
                </a:cubicBezTo>
                <a:cubicBezTo>
                  <a:pt x="474892" y="425667"/>
                  <a:pt x="462111" y="400273"/>
                  <a:pt x="453181" y="369689"/>
                </a:cubicBezTo>
                <a:lnTo>
                  <a:pt x="589471" y="351606"/>
                </a:lnTo>
                <a:cubicBezTo>
                  <a:pt x="594829" y="379065"/>
                  <a:pt x="603144" y="398097"/>
                  <a:pt x="614418" y="408701"/>
                </a:cubicBezTo>
                <a:cubicBezTo>
                  <a:pt x="625692" y="419305"/>
                  <a:pt x="640035" y="424607"/>
                  <a:pt x="657448" y="424607"/>
                </a:cubicBezTo>
                <a:cubicBezTo>
                  <a:pt x="675754" y="424607"/>
                  <a:pt x="690990" y="417909"/>
                  <a:pt x="703157" y="404515"/>
                </a:cubicBezTo>
                <a:cubicBezTo>
                  <a:pt x="715324" y="391120"/>
                  <a:pt x="721407" y="373261"/>
                  <a:pt x="721407" y="350937"/>
                </a:cubicBezTo>
                <a:cubicBezTo>
                  <a:pt x="721407" y="328166"/>
                  <a:pt x="715547" y="310530"/>
                  <a:pt x="703827" y="298028"/>
                </a:cubicBezTo>
                <a:cubicBezTo>
                  <a:pt x="692106" y="285527"/>
                  <a:pt x="676200" y="279276"/>
                  <a:pt x="656109" y="279276"/>
                </a:cubicBezTo>
                <a:cubicBezTo>
                  <a:pt x="645393" y="279276"/>
                  <a:pt x="630659" y="281955"/>
                  <a:pt x="611907" y="287313"/>
                </a:cubicBezTo>
                <a:lnTo>
                  <a:pt x="618939" y="189867"/>
                </a:lnTo>
                <a:cubicBezTo>
                  <a:pt x="626529" y="190984"/>
                  <a:pt x="632445" y="191542"/>
                  <a:pt x="636686" y="191542"/>
                </a:cubicBezTo>
                <a:cubicBezTo>
                  <a:pt x="654546" y="191542"/>
                  <a:pt x="669447" y="185849"/>
                  <a:pt x="681391" y="174464"/>
                </a:cubicBezTo>
                <a:cubicBezTo>
                  <a:pt x="693334" y="163078"/>
                  <a:pt x="699306" y="149572"/>
                  <a:pt x="699306" y="133945"/>
                </a:cubicBezTo>
                <a:cubicBezTo>
                  <a:pt x="699306" y="118988"/>
                  <a:pt x="694841" y="107045"/>
                  <a:pt x="685911" y="98115"/>
                </a:cubicBezTo>
                <a:cubicBezTo>
                  <a:pt x="676982" y="89185"/>
                  <a:pt x="664703" y="84720"/>
                  <a:pt x="649076" y="84720"/>
                </a:cubicBezTo>
                <a:cubicBezTo>
                  <a:pt x="633003" y="84720"/>
                  <a:pt x="619943" y="89576"/>
                  <a:pt x="609897" y="99287"/>
                </a:cubicBezTo>
                <a:cubicBezTo>
                  <a:pt x="599851" y="108998"/>
                  <a:pt x="593043" y="126020"/>
                  <a:pt x="589471" y="150354"/>
                </a:cubicBezTo>
                <a:lnTo>
                  <a:pt x="460548" y="127248"/>
                </a:lnTo>
                <a:cubicBezTo>
                  <a:pt x="471264" y="86171"/>
                  <a:pt x="491858" y="54694"/>
                  <a:pt x="522331" y="32817"/>
                </a:cubicBezTo>
                <a:cubicBezTo>
                  <a:pt x="552803" y="10939"/>
                  <a:pt x="595945" y="0"/>
                  <a:pt x="651755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3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4" y="99622"/>
                  <a:pt x="382748" y="116421"/>
                  <a:pt x="387437" y="135620"/>
                </a:cubicBezTo>
                <a:cubicBezTo>
                  <a:pt x="396590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4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3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36F2C2CC-2AE7-49DA-8270-E7E43570B7D7}"/>
              </a:ext>
            </a:extLst>
          </p:cNvPr>
          <p:cNvSpPr/>
          <p:nvPr/>
        </p:nvSpPr>
        <p:spPr>
          <a:xfrm>
            <a:off x="8725546" y="2142754"/>
            <a:ext cx="872095" cy="507653"/>
          </a:xfrm>
          <a:custGeom>
            <a:avLst/>
            <a:gdLst/>
            <a:ahLst/>
            <a:cxnLst/>
            <a:rect l="l" t="t" r="r" b="b"/>
            <a:pathLst>
              <a:path w="872095" h="507653">
                <a:moveTo>
                  <a:pt x="691604" y="147219"/>
                </a:moveTo>
                <a:lnTo>
                  <a:pt x="560316" y="301712"/>
                </a:lnTo>
                <a:lnTo>
                  <a:pt x="691604" y="301712"/>
                </a:lnTo>
                <a:close/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91604" y="0"/>
                </a:moveTo>
                <a:lnTo>
                  <a:pt x="810480" y="0"/>
                </a:lnTo>
                <a:lnTo>
                  <a:pt x="810480" y="301712"/>
                </a:lnTo>
                <a:lnTo>
                  <a:pt x="872095" y="301712"/>
                </a:lnTo>
                <a:lnTo>
                  <a:pt x="872095" y="407529"/>
                </a:lnTo>
                <a:lnTo>
                  <a:pt x="810480" y="407529"/>
                </a:lnTo>
                <a:lnTo>
                  <a:pt x="810480" y="499281"/>
                </a:lnTo>
                <a:lnTo>
                  <a:pt x="691604" y="499281"/>
                </a:lnTo>
                <a:lnTo>
                  <a:pt x="691604" y="407529"/>
                </a:lnTo>
                <a:lnTo>
                  <a:pt x="443135" y="407529"/>
                </a:lnTo>
                <a:lnTo>
                  <a:pt x="443135" y="295349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CE5CD10-CBF4-4A81-94C2-9756B8D1C9F4}"/>
              </a:ext>
            </a:extLst>
          </p:cNvPr>
          <p:cNvGrpSpPr/>
          <p:nvPr/>
        </p:nvGrpSpPr>
        <p:grpSpPr>
          <a:xfrm>
            <a:off x="10241762" y="2470798"/>
            <a:ext cx="1551240" cy="1967261"/>
            <a:chOff x="10241762" y="2470798"/>
            <a:chExt cx="1551240" cy="1967261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2EA9688F-512C-4C53-ABA9-9A280543FE9B}"/>
                </a:ext>
              </a:extLst>
            </p:cNvPr>
            <p:cNvSpPr txBox="1"/>
            <p:nvPr/>
          </p:nvSpPr>
          <p:spPr>
            <a:xfrm>
              <a:off x="10241762" y="2470798"/>
              <a:ext cx="155124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rgbClr val="FED201"/>
                  </a:solidFill>
                </a:rPr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C8A56E88-6BB2-404E-B6E4-EDEA27B03721}"/>
                </a:ext>
              </a:extLst>
            </p:cNvPr>
            <p:cNvSpPr txBox="1"/>
            <p:nvPr/>
          </p:nvSpPr>
          <p:spPr>
            <a:xfrm>
              <a:off x="10245879" y="2868399"/>
              <a:ext cx="154712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04BCBB5-7B6F-4601-BF4B-E7F5F77F4828}"/>
              </a:ext>
            </a:extLst>
          </p:cNvPr>
          <p:cNvGrpSpPr/>
          <p:nvPr/>
        </p:nvGrpSpPr>
        <p:grpSpPr>
          <a:xfrm>
            <a:off x="4240629" y="1199180"/>
            <a:ext cx="3024477" cy="1228598"/>
            <a:chOff x="4374232" y="1171064"/>
            <a:chExt cx="1760104" cy="1228598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0F996604-1FD0-4BD1-917E-94DEF114A6E2}"/>
                </a:ext>
              </a:extLst>
            </p:cNvPr>
            <p:cNvSpPr txBox="1"/>
            <p:nvPr/>
          </p:nvSpPr>
          <p:spPr>
            <a:xfrm>
              <a:off x="4374232" y="1171064"/>
              <a:ext cx="176010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rgbClr val="007E3E"/>
                  </a:solidFill>
                </a:rPr>
                <a:t>Lorem Ipsum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16D8EF5D-4F00-4527-BEC3-B1A01CB0991A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E4E83FD5-2539-4080-B7C7-BD8FAEBBFA6D}"/>
              </a:ext>
            </a:extLst>
          </p:cNvPr>
          <p:cNvGrpSpPr/>
          <p:nvPr/>
        </p:nvGrpSpPr>
        <p:grpSpPr>
          <a:xfrm>
            <a:off x="272891" y="4164338"/>
            <a:ext cx="1551240" cy="1967261"/>
            <a:chOff x="10241762" y="2470798"/>
            <a:chExt cx="1551240" cy="1967261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0E385267-CBBE-41B5-A5C0-D81319445093}"/>
                </a:ext>
              </a:extLst>
            </p:cNvPr>
            <p:cNvSpPr txBox="1"/>
            <p:nvPr/>
          </p:nvSpPr>
          <p:spPr>
            <a:xfrm>
              <a:off x="10241762" y="2470798"/>
              <a:ext cx="155124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rgbClr val="0059E9"/>
                  </a:solidFill>
                </a:rPr>
                <a:t>Lorem Ipsum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42863E75-038E-48C4-AAAB-CBCE7A09C162}"/>
                </a:ext>
              </a:extLst>
            </p:cNvPr>
            <p:cNvSpPr txBox="1"/>
            <p:nvPr/>
          </p:nvSpPr>
          <p:spPr>
            <a:xfrm>
              <a:off x="10245879" y="2868399"/>
              <a:ext cx="154712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718BBCDB-7472-4DB6-990D-EE9403C8C0C2}"/>
              </a:ext>
            </a:extLst>
          </p:cNvPr>
          <p:cNvGrpSpPr/>
          <p:nvPr/>
        </p:nvGrpSpPr>
        <p:grpSpPr>
          <a:xfrm>
            <a:off x="1701060" y="2453301"/>
            <a:ext cx="3024477" cy="1228598"/>
            <a:chOff x="4374232" y="1171064"/>
            <a:chExt cx="1760104" cy="1228598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90BA8A47-BCEC-435D-B614-B0D1FE855368}"/>
                </a:ext>
              </a:extLst>
            </p:cNvPr>
            <p:cNvSpPr txBox="1"/>
            <p:nvPr/>
          </p:nvSpPr>
          <p:spPr>
            <a:xfrm>
              <a:off x="4374232" y="1171064"/>
              <a:ext cx="176010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rgbClr val="F0831E"/>
                  </a:solidFill>
                </a:rPr>
                <a:t>Lorem Ipsum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04B6E850-A460-4E3C-833A-39A031501E45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81" name="Graphic 180" descr="Users">
            <a:extLst>
              <a:ext uri="{FF2B5EF4-FFF2-40B4-BE49-F238E27FC236}">
                <a16:creationId xmlns:a16="http://schemas.microsoft.com/office/drawing/2014/main" id="{E1DB3B37-06DB-4AD4-BFD5-148D478EFB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55772" y="2010217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2" name="Graphic 181" descr="Puzzle">
            <a:extLst>
              <a:ext uri="{FF2B5EF4-FFF2-40B4-BE49-F238E27FC236}">
                <a16:creationId xmlns:a16="http://schemas.microsoft.com/office/drawing/2014/main" id="{F486E482-F674-420E-A4F9-7D1168596F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75910" y="1048038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3" name="Graphic 182" descr="Lightbulb">
            <a:extLst>
              <a:ext uri="{FF2B5EF4-FFF2-40B4-BE49-F238E27FC236}">
                <a16:creationId xmlns:a16="http://schemas.microsoft.com/office/drawing/2014/main" id="{072F4361-194F-47E7-A096-653C59722A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57687" y="1930670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4" name="Graphic 183" descr="Rocket">
            <a:extLst>
              <a:ext uri="{FF2B5EF4-FFF2-40B4-BE49-F238E27FC236}">
                <a16:creationId xmlns:a16="http://schemas.microsoft.com/office/drawing/2014/main" id="{0D685650-75F6-46C1-A15D-2BBFDF0D11F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19497" y="3641118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3127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4D1E03B0-E8E5-4D92-8922-A91E6E4DA3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137" y="1190550"/>
            <a:ext cx="7584903" cy="53407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EA11BF-7333-47AF-BC29-7CC22AFED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Stairs Diagram for PowerPoint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6E9C27-17CA-4162-AB8E-0F2C4DC0AB7D}"/>
              </a:ext>
            </a:extLst>
          </p:cNvPr>
          <p:cNvSpPr txBox="1"/>
          <p:nvPr/>
        </p:nvSpPr>
        <p:spPr>
          <a:xfrm>
            <a:off x="1205304" y="1532316"/>
            <a:ext cx="3609193" cy="738664"/>
          </a:xfrm>
          <a:prstGeom prst="rect">
            <a:avLst/>
          </a:prstGeom>
          <a:solidFill>
            <a:schemeClr val="bg2"/>
          </a:solidFill>
        </p:spPr>
        <p:txBody>
          <a:bodyPr wrap="none" lIns="182880" tIns="182880" rIns="182880" bIns="182880" rtlCol="0">
            <a:spAutoFit/>
          </a:bodyPr>
          <a:lstStyle/>
          <a:p>
            <a:pPr algn="ctr"/>
            <a:r>
              <a:rPr lang="en-US" sz="2400" b="1" dirty="0"/>
              <a:t>NON-EDITABLE elements: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F0099BF-A149-4F8C-B75B-D182141106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794" y="2036905"/>
            <a:ext cx="924881" cy="75728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094ED85-43D3-49F3-A1D7-3F4073C11E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385" y="5577116"/>
            <a:ext cx="825565" cy="73866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4FAE4CD-2DC3-4B79-A880-4557F666558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534" y="4373188"/>
            <a:ext cx="912466" cy="75107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6E790F3-BCC4-4890-9F58-1AA26EEF6E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526" y="3201952"/>
            <a:ext cx="912466" cy="75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50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8906</TotalTime>
  <Words>381</Words>
  <PresentationFormat>Widescreen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LEGO® Stairs Diagram for PowerPoint</vt:lpstr>
      <vt:lpstr>LEGO® Stairs Diagram for PowerPoint</vt:lpstr>
      <vt:lpstr>LEGO® Stairs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LEGO® Stairs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2018-11-15T00:04:08Z</dcterms:modified>
  <cp:category>Charts &amp; Diagrams</cp:category>
</cp:coreProperties>
</file>