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9" r:id="rId4"/>
    <p:sldId id="371" r:id="rId5"/>
    <p:sldId id="36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E5"/>
    <a:srgbClr val="EB801C"/>
    <a:srgbClr val="007C3C"/>
    <a:srgbClr val="F9CF00"/>
    <a:srgbClr val="007E3E"/>
    <a:srgbClr val="2B323B"/>
    <a:srgbClr val="00B09B"/>
    <a:srgbClr val="F0EEEF"/>
    <a:srgbClr val="0D95BC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01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9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34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7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37">
            <a:extLst>
              <a:ext uri="{FF2B5EF4-FFF2-40B4-BE49-F238E27FC236}">
                <a16:creationId xmlns:a16="http://schemas.microsoft.com/office/drawing/2014/main" id="{FDE6ADEC-B8A2-47A1-981A-7C1578E1CA75}"/>
              </a:ext>
            </a:extLst>
          </p:cNvPr>
          <p:cNvGrpSpPr/>
          <p:nvPr/>
        </p:nvGrpSpPr>
        <p:grpSpPr>
          <a:xfrm>
            <a:off x="6365074" y="4006338"/>
            <a:ext cx="1302055" cy="1321830"/>
            <a:chOff x="1417427" y="4631685"/>
            <a:chExt cx="1302055" cy="1321830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C21CADC0-6E7F-4BD2-B513-D22DC422437F}"/>
                </a:ext>
              </a:extLst>
            </p:cNvPr>
            <p:cNvSpPr/>
            <p:nvPr/>
          </p:nvSpPr>
          <p:spPr>
            <a:xfrm>
              <a:off x="1417427" y="4652975"/>
              <a:ext cx="1302055" cy="1300540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28D6B399-BB7D-4DA3-B22C-324068BD5F43}"/>
                </a:ext>
              </a:extLst>
            </p:cNvPr>
            <p:cNvGrpSpPr/>
            <p:nvPr/>
          </p:nvGrpSpPr>
          <p:grpSpPr>
            <a:xfrm>
              <a:off x="1545390" y="4631685"/>
              <a:ext cx="1046129" cy="1042983"/>
              <a:chOff x="6017575" y="2826810"/>
              <a:chExt cx="1675047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2F045C56-EF60-4847-9585-3FE8CDAC45B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57876190-9FB6-44F0-AEEE-7E9653D3A4CC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3ACBE08E-D17D-4799-85F2-15263DC5E101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F1B763EE-23F9-4989-9AD1-8E432A2CCF6D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187B4D0E-3480-47F0-9822-152832AFAC72}"/>
              </a:ext>
            </a:extLst>
          </p:cNvPr>
          <p:cNvGrpSpPr/>
          <p:nvPr/>
        </p:nvGrpSpPr>
        <p:grpSpPr>
          <a:xfrm>
            <a:off x="4887094" y="3400761"/>
            <a:ext cx="1302055" cy="2162076"/>
            <a:chOff x="2947296" y="3619001"/>
            <a:chExt cx="1302055" cy="2162076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35770F1D-E953-4FA6-B641-6AA66849D223}"/>
                </a:ext>
              </a:extLst>
            </p:cNvPr>
            <p:cNvSpPr/>
            <p:nvPr/>
          </p:nvSpPr>
          <p:spPr>
            <a:xfrm>
              <a:off x="2947296" y="4480538"/>
              <a:ext cx="1302055" cy="130053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E4777C78-DA8C-4B94-847F-0FB9B95FC5F1}"/>
                </a:ext>
              </a:extLst>
            </p:cNvPr>
            <p:cNvSpPr/>
            <p:nvPr/>
          </p:nvSpPr>
          <p:spPr>
            <a:xfrm>
              <a:off x="2947296" y="3622578"/>
              <a:ext cx="1302055" cy="1300540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F9D5D71-4468-455F-9447-3424A865EBED}"/>
                </a:ext>
              </a:extLst>
            </p:cNvPr>
            <p:cNvGrpSpPr/>
            <p:nvPr/>
          </p:nvGrpSpPr>
          <p:grpSpPr>
            <a:xfrm>
              <a:off x="3075259" y="3619001"/>
              <a:ext cx="1046129" cy="1042982"/>
              <a:chOff x="6017575" y="2826810"/>
              <a:chExt cx="1675047" cy="1670008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B64B03C5-4742-4DD4-94A5-BEFDA021207A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8974E704-AE6E-4750-996A-AF11B9F48D02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ADDBDCE3-4734-47A9-B74C-2380BEFD64D9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92471B98-BF64-4CED-8538-BF82471428B4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5EB1B0F2-3B81-45D5-B5A8-18884FED7BAB}"/>
              </a:ext>
            </a:extLst>
          </p:cNvPr>
          <p:cNvGrpSpPr/>
          <p:nvPr/>
        </p:nvGrpSpPr>
        <p:grpSpPr>
          <a:xfrm>
            <a:off x="3409114" y="2731035"/>
            <a:ext cx="1302055" cy="3061665"/>
            <a:chOff x="4425276" y="2480313"/>
            <a:chExt cx="1302055" cy="3061665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3DE4AC3-2E9A-4B11-8258-3953A0B1B7DF}"/>
                </a:ext>
              </a:extLst>
            </p:cNvPr>
            <p:cNvSpPr/>
            <p:nvPr/>
          </p:nvSpPr>
          <p:spPr>
            <a:xfrm>
              <a:off x="4425276" y="4241439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BBEC09D-D185-49A9-B3D8-3DDBF7F9B039}"/>
                </a:ext>
              </a:extLst>
            </p:cNvPr>
            <p:cNvSpPr/>
            <p:nvPr/>
          </p:nvSpPr>
          <p:spPr>
            <a:xfrm>
              <a:off x="4425276" y="3383530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7A4EEC00-8726-4517-B0C4-7089E20BF3D7}"/>
                </a:ext>
              </a:extLst>
            </p:cNvPr>
            <p:cNvSpPr/>
            <p:nvPr/>
          </p:nvSpPr>
          <p:spPr>
            <a:xfrm>
              <a:off x="4425276" y="2524397"/>
              <a:ext cx="1302055" cy="1300540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E57FECEC-BF2F-41A9-AA6B-C8DE5F2F6708}"/>
                </a:ext>
              </a:extLst>
            </p:cNvPr>
            <p:cNvGrpSpPr/>
            <p:nvPr/>
          </p:nvGrpSpPr>
          <p:grpSpPr>
            <a:xfrm>
              <a:off x="4553239" y="2480313"/>
              <a:ext cx="1046129" cy="1042982"/>
              <a:chOff x="6017575" y="2826810"/>
              <a:chExt cx="1675047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57F06CDA-F868-432B-AF33-3E6B8CF7549D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B1C20A6F-B915-430E-AAD1-466FF07DDAF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DDB009B1-F1CF-42FE-A372-99A2214C58B4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BB4E5851-EF91-4AAA-A8BB-A6D8CAB8F076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9758C27B-EA7B-4938-977F-0B35E0358245}"/>
              </a:ext>
            </a:extLst>
          </p:cNvPr>
          <p:cNvGrpSpPr/>
          <p:nvPr/>
        </p:nvGrpSpPr>
        <p:grpSpPr>
          <a:xfrm>
            <a:off x="1879245" y="2132595"/>
            <a:ext cx="1302055" cy="3878723"/>
            <a:chOff x="1879245" y="2132595"/>
            <a:chExt cx="1302055" cy="3878723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5A626FC0-36DD-4A61-9D77-810E812FCCEF}"/>
                </a:ext>
              </a:extLst>
            </p:cNvPr>
            <p:cNvSpPr/>
            <p:nvPr/>
          </p:nvSpPr>
          <p:spPr>
            <a:xfrm>
              <a:off x="1879245" y="4710778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A5CD331-BC07-45DF-8D80-38D63DA0CC80}"/>
                </a:ext>
              </a:extLst>
            </p:cNvPr>
            <p:cNvSpPr/>
            <p:nvPr/>
          </p:nvSpPr>
          <p:spPr>
            <a:xfrm>
              <a:off x="1879245" y="3852576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B935DAEE-D3A3-48AB-A12F-ACA38B17053C}"/>
                </a:ext>
              </a:extLst>
            </p:cNvPr>
            <p:cNvSpPr/>
            <p:nvPr/>
          </p:nvSpPr>
          <p:spPr>
            <a:xfrm>
              <a:off x="1879245" y="2994374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426376E3-0348-4102-8EC6-85B046CBC73B}"/>
                </a:ext>
              </a:extLst>
            </p:cNvPr>
            <p:cNvGrpSpPr/>
            <p:nvPr/>
          </p:nvGrpSpPr>
          <p:grpSpPr>
            <a:xfrm>
              <a:off x="1879245" y="2132595"/>
              <a:ext cx="1302055" cy="1304117"/>
              <a:chOff x="5903256" y="1611150"/>
              <a:chExt cx="1302055" cy="1304117"/>
            </a:xfrm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237CFF96-3B60-434B-84EC-46DA0A419644}"/>
                  </a:ext>
                </a:extLst>
              </p:cNvPr>
              <p:cNvSpPr/>
              <p:nvPr/>
            </p:nvSpPr>
            <p:spPr>
              <a:xfrm>
                <a:off x="5903256" y="1614727"/>
                <a:ext cx="1302055" cy="1300540"/>
              </a:xfrm>
              <a:prstGeom prst="rect">
                <a:avLst/>
              </a:prstGeom>
              <a:solidFill>
                <a:srgbClr val="FED201"/>
              </a:solidFill>
              <a:ln>
                <a:noFill/>
              </a:ln>
              <a:scene3d>
                <a:camera prst="isometricOffAxis1Top"/>
                <a:lightRig rig="threePt" dir="t"/>
              </a:scene3d>
              <a:sp3d extrusionH="8890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579B20F-793A-4810-8EFA-EDB816232614}"/>
                  </a:ext>
                </a:extLst>
              </p:cNvPr>
              <p:cNvGrpSpPr/>
              <p:nvPr/>
            </p:nvGrpSpPr>
            <p:grpSpPr>
              <a:xfrm>
                <a:off x="6031219" y="1611150"/>
                <a:ext cx="1046129" cy="1042982"/>
                <a:chOff x="6017575" y="2826810"/>
                <a:chExt cx="1675047" cy="1670008"/>
              </a:xfrm>
              <a:solidFill>
                <a:srgbClr val="FED201"/>
              </a:solidFill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98454E4F-CC31-458B-83DA-3BD312B87A17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>
                  <a:extLst>
                    <a:ext uri="{FF2B5EF4-FFF2-40B4-BE49-F238E27FC236}">
                      <a16:creationId xmlns:a16="http://schemas.microsoft.com/office/drawing/2014/main" id="{12B950EB-D730-4B8A-BCCD-75F3EA98F9DD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Oval 177">
                  <a:extLst>
                    <a:ext uri="{FF2B5EF4-FFF2-40B4-BE49-F238E27FC236}">
                      <a16:creationId xmlns:a16="http://schemas.microsoft.com/office/drawing/2014/main" id="{66629D05-446E-42DB-B768-584BFB8EB832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>
                  <a:extLst>
                    <a:ext uri="{FF2B5EF4-FFF2-40B4-BE49-F238E27FC236}">
                      <a16:creationId xmlns:a16="http://schemas.microsoft.com/office/drawing/2014/main" id="{1DB93E2E-BA67-49B8-A437-E56C1F8556BC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89" name="Freeform: Shape 188">
            <a:extLst>
              <a:ext uri="{FF2B5EF4-FFF2-40B4-BE49-F238E27FC236}">
                <a16:creationId xmlns:a16="http://schemas.microsoft.com/office/drawing/2014/main" id="{745CABBB-14E5-444E-99BA-5049F594B01B}"/>
              </a:ext>
            </a:extLst>
          </p:cNvPr>
          <p:cNvSpPr/>
          <p:nvPr/>
        </p:nvSpPr>
        <p:spPr>
          <a:xfrm>
            <a:off x="6940168" y="5099086"/>
            <a:ext cx="732263" cy="426256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8" name="Freeform: Shape 187">
            <a:extLst>
              <a:ext uri="{FF2B5EF4-FFF2-40B4-BE49-F238E27FC236}">
                <a16:creationId xmlns:a16="http://schemas.microsoft.com/office/drawing/2014/main" id="{BEE0EEF4-571F-4891-AD97-2C7840EEFBB0}"/>
              </a:ext>
            </a:extLst>
          </p:cNvPr>
          <p:cNvSpPr/>
          <p:nvPr/>
        </p:nvSpPr>
        <p:spPr>
          <a:xfrm>
            <a:off x="5413308" y="4464829"/>
            <a:ext cx="721017" cy="426256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7362C70B-53A2-4207-BFA1-E2E1481A487A}"/>
              </a:ext>
            </a:extLst>
          </p:cNvPr>
          <p:cNvSpPr/>
          <p:nvPr/>
        </p:nvSpPr>
        <p:spPr>
          <a:xfrm>
            <a:off x="3935284" y="3810394"/>
            <a:ext cx="719048" cy="426256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6" name="Freeform: Shape 185">
            <a:extLst>
              <a:ext uri="{FF2B5EF4-FFF2-40B4-BE49-F238E27FC236}">
                <a16:creationId xmlns:a16="http://schemas.microsoft.com/office/drawing/2014/main" id="{C3DB2BC3-8321-40F8-BAD4-27789002D264}"/>
              </a:ext>
            </a:extLst>
          </p:cNvPr>
          <p:cNvSpPr/>
          <p:nvPr/>
        </p:nvSpPr>
        <p:spPr>
          <a:xfrm>
            <a:off x="2436689" y="3187639"/>
            <a:ext cx="643413" cy="426256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(Down) Diagram for PowerPoint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23FFC6D-EEF5-48ED-9FFA-BC205F3A167C}"/>
              </a:ext>
            </a:extLst>
          </p:cNvPr>
          <p:cNvGrpSpPr/>
          <p:nvPr/>
        </p:nvGrpSpPr>
        <p:grpSpPr>
          <a:xfrm>
            <a:off x="197965" y="2687267"/>
            <a:ext cx="1163430" cy="1521612"/>
            <a:chOff x="10241762" y="2440022"/>
            <a:chExt cx="1551240" cy="202881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EC67BD6-3CF7-452F-B0E4-D06E882CE251}"/>
                </a:ext>
              </a:extLst>
            </p:cNvPr>
            <p:cNvSpPr txBox="1"/>
            <p:nvPr/>
          </p:nvSpPr>
          <p:spPr>
            <a:xfrm>
              <a:off x="10241762" y="2440022"/>
              <a:ext cx="155124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4D15D9B-ED61-4C3F-BE09-0AEF1AE6E730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60043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D7936DA-C05F-42B6-BF60-8266F4244C8A}"/>
              </a:ext>
            </a:extLst>
          </p:cNvPr>
          <p:cNvGrpSpPr/>
          <p:nvPr/>
        </p:nvGrpSpPr>
        <p:grpSpPr>
          <a:xfrm>
            <a:off x="3404580" y="1298062"/>
            <a:ext cx="2268358" cy="967614"/>
            <a:chOff x="4374232" y="1140288"/>
            <a:chExt cx="1760104" cy="129015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F353F23-FD7A-4093-8C7E-6BBE2FA46C46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7C3C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F1710E6-0BB1-4AE0-BF69-8D8A6890C310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E90A19D-BABE-4514-8FC8-3DA992EEF9F7}"/>
              </a:ext>
            </a:extLst>
          </p:cNvPr>
          <p:cNvGrpSpPr/>
          <p:nvPr/>
        </p:nvGrpSpPr>
        <p:grpSpPr>
          <a:xfrm>
            <a:off x="4832458" y="2313168"/>
            <a:ext cx="2268358" cy="967614"/>
            <a:chOff x="4374232" y="1140288"/>
            <a:chExt cx="1760104" cy="1290152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3D69E3A-EE2E-40A5-8E4D-F03C17E03882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EB801C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2FBBA44-58C5-4888-99A2-9E60290A6177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7EF3BBE-7A28-42DD-BF9C-2D8CC119A1F3}"/>
              </a:ext>
            </a:extLst>
          </p:cNvPr>
          <p:cNvGrpSpPr/>
          <p:nvPr/>
        </p:nvGrpSpPr>
        <p:grpSpPr>
          <a:xfrm>
            <a:off x="6592394" y="3346535"/>
            <a:ext cx="2268358" cy="967614"/>
            <a:chOff x="4374232" y="1140288"/>
            <a:chExt cx="1760104" cy="1290152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16F843D-97CC-4BBD-9D0C-88CA77772AB4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58E5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8A83021-4D2B-4E1F-A29B-5F50F12BEE2B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423E7B4-4927-4417-A825-3DA32DC14DDD}"/>
              </a:ext>
            </a:extLst>
          </p:cNvPr>
          <p:cNvGrpSpPr/>
          <p:nvPr/>
        </p:nvGrpSpPr>
        <p:grpSpPr>
          <a:xfrm>
            <a:off x="850992" y="1284613"/>
            <a:ext cx="2268358" cy="967613"/>
            <a:chOff x="4374233" y="1140289"/>
            <a:chExt cx="1760104" cy="1290151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703D04DB-28A3-4EC6-9F92-4695B14B3CAC}"/>
                </a:ext>
              </a:extLst>
            </p:cNvPr>
            <p:cNvSpPr txBox="1"/>
            <p:nvPr/>
          </p:nvSpPr>
          <p:spPr>
            <a:xfrm>
              <a:off x="4374233" y="1140289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200418C-C445-40CB-B46B-E8D4460B5154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33" name="Graphic 132" descr="Users">
            <a:extLst>
              <a:ext uri="{FF2B5EF4-FFF2-40B4-BE49-F238E27FC236}">
                <a16:creationId xmlns:a16="http://schemas.microsoft.com/office/drawing/2014/main" id="{D2011378-E3F0-4676-AAE8-18BC7D10C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8018" y="1247599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4" name="Graphic 133" descr="Puzzle">
            <a:extLst>
              <a:ext uri="{FF2B5EF4-FFF2-40B4-BE49-F238E27FC236}">
                <a16:creationId xmlns:a16="http://schemas.microsoft.com/office/drawing/2014/main" id="{43E4B6E8-6366-48D5-A275-74F1782C34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2035" y="1285868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5" name="Graphic 134" descr="Lightbulb">
            <a:extLst>
              <a:ext uri="{FF2B5EF4-FFF2-40B4-BE49-F238E27FC236}">
                <a16:creationId xmlns:a16="http://schemas.microsoft.com/office/drawing/2014/main" id="{4566AD7E-0556-45E7-A198-149AFC4491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47196" y="2228647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6" name="Graphic 135" descr="Rocket">
            <a:extLst>
              <a:ext uri="{FF2B5EF4-FFF2-40B4-BE49-F238E27FC236}">
                <a16:creationId xmlns:a16="http://schemas.microsoft.com/office/drawing/2014/main" id="{7BCB3695-D922-4CDA-9B5A-E93F8633B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0068" y="3248625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412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(Down) Diagram for PowerPoint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23FFC6D-EEF5-48ED-9FFA-BC205F3A167C}"/>
              </a:ext>
            </a:extLst>
          </p:cNvPr>
          <p:cNvGrpSpPr/>
          <p:nvPr/>
        </p:nvGrpSpPr>
        <p:grpSpPr>
          <a:xfrm>
            <a:off x="197965" y="2687267"/>
            <a:ext cx="1163430" cy="1521612"/>
            <a:chOff x="10241762" y="2440022"/>
            <a:chExt cx="1551240" cy="202881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EC67BD6-3CF7-452F-B0E4-D06E882CE251}"/>
                </a:ext>
              </a:extLst>
            </p:cNvPr>
            <p:cNvSpPr txBox="1"/>
            <p:nvPr/>
          </p:nvSpPr>
          <p:spPr>
            <a:xfrm>
              <a:off x="10241762" y="2440022"/>
              <a:ext cx="1551240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4D15D9B-ED61-4C3F-BE09-0AEF1AE6E730}"/>
                </a:ext>
              </a:extLst>
            </p:cNvPr>
            <p:cNvSpPr txBox="1"/>
            <p:nvPr/>
          </p:nvSpPr>
          <p:spPr>
            <a:xfrm>
              <a:off x="10245879" y="2868399"/>
              <a:ext cx="1547123" cy="160043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5D7936DA-C05F-42B6-BF60-8266F4244C8A}"/>
              </a:ext>
            </a:extLst>
          </p:cNvPr>
          <p:cNvGrpSpPr/>
          <p:nvPr/>
        </p:nvGrpSpPr>
        <p:grpSpPr>
          <a:xfrm>
            <a:off x="3404580" y="1298062"/>
            <a:ext cx="2268358" cy="967614"/>
            <a:chOff x="4374232" y="1140288"/>
            <a:chExt cx="1760104" cy="1290152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F353F23-FD7A-4093-8C7E-6BBE2FA46C46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7C3C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F1710E6-0BB1-4AE0-BF69-8D8A6890C310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E90A19D-BABE-4514-8FC8-3DA992EEF9F7}"/>
              </a:ext>
            </a:extLst>
          </p:cNvPr>
          <p:cNvGrpSpPr/>
          <p:nvPr/>
        </p:nvGrpSpPr>
        <p:grpSpPr>
          <a:xfrm>
            <a:off x="4832458" y="2313168"/>
            <a:ext cx="2268358" cy="967614"/>
            <a:chOff x="4374232" y="1140288"/>
            <a:chExt cx="1760104" cy="1290152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73D69E3A-EE2E-40A5-8E4D-F03C17E03882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EB801C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2FBBA44-58C5-4888-99A2-9E60290A6177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7EF3BBE-7A28-42DD-BF9C-2D8CC119A1F3}"/>
              </a:ext>
            </a:extLst>
          </p:cNvPr>
          <p:cNvGrpSpPr/>
          <p:nvPr/>
        </p:nvGrpSpPr>
        <p:grpSpPr>
          <a:xfrm>
            <a:off x="6592394" y="3346535"/>
            <a:ext cx="2268358" cy="967614"/>
            <a:chOff x="4374232" y="1140288"/>
            <a:chExt cx="1760104" cy="1290152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316F843D-97CC-4BBD-9D0C-88CA77772AB4}"/>
                </a:ext>
              </a:extLst>
            </p:cNvPr>
            <p:cNvSpPr txBox="1"/>
            <p:nvPr/>
          </p:nvSpPr>
          <p:spPr>
            <a:xfrm>
              <a:off x="4374232" y="1140288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0058E5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C8A83021-4D2B-4E1F-A29B-5F50F12BEE2B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C423E7B4-4927-4417-A825-3DA32DC14DDD}"/>
              </a:ext>
            </a:extLst>
          </p:cNvPr>
          <p:cNvGrpSpPr/>
          <p:nvPr/>
        </p:nvGrpSpPr>
        <p:grpSpPr>
          <a:xfrm>
            <a:off x="850992" y="1284613"/>
            <a:ext cx="2268358" cy="967613"/>
            <a:chOff x="4374233" y="1140289"/>
            <a:chExt cx="1760104" cy="1290151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703D04DB-28A3-4EC6-9F92-4695B14B3CAC}"/>
                </a:ext>
              </a:extLst>
            </p:cNvPr>
            <p:cNvSpPr txBox="1"/>
            <p:nvPr/>
          </p:nvSpPr>
          <p:spPr>
            <a:xfrm>
              <a:off x="4374233" y="1140289"/>
              <a:ext cx="1760104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500" b="1" cap="all" dirty="0">
                  <a:solidFill>
                    <a:srgbClr val="F9CF00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200418C-C445-40CB-B46B-E8D4460B5154}"/>
                </a:ext>
              </a:extLst>
            </p:cNvPr>
            <p:cNvSpPr txBox="1"/>
            <p:nvPr/>
          </p:nvSpPr>
          <p:spPr>
            <a:xfrm>
              <a:off x="4378903" y="1568665"/>
              <a:ext cx="1755433" cy="861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33" name="Graphic 132" descr="Users">
            <a:extLst>
              <a:ext uri="{FF2B5EF4-FFF2-40B4-BE49-F238E27FC236}">
                <a16:creationId xmlns:a16="http://schemas.microsoft.com/office/drawing/2014/main" id="{D2011378-E3F0-4676-AAE8-18BC7D10C8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8018" y="1247599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4" name="Graphic 133" descr="Puzzle">
            <a:extLst>
              <a:ext uri="{FF2B5EF4-FFF2-40B4-BE49-F238E27FC236}">
                <a16:creationId xmlns:a16="http://schemas.microsoft.com/office/drawing/2014/main" id="{43E4B6E8-6366-48D5-A275-74F1782C34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32035" y="1285868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5" name="Graphic 134" descr="Lightbulb">
            <a:extLst>
              <a:ext uri="{FF2B5EF4-FFF2-40B4-BE49-F238E27FC236}">
                <a16:creationId xmlns:a16="http://schemas.microsoft.com/office/drawing/2014/main" id="{4566AD7E-0556-45E7-A198-149AFC4491C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47196" y="2228647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6" name="Graphic 135" descr="Rocket">
            <a:extLst>
              <a:ext uri="{FF2B5EF4-FFF2-40B4-BE49-F238E27FC236}">
                <a16:creationId xmlns:a16="http://schemas.microsoft.com/office/drawing/2014/main" id="{7BCB3695-D922-4CDA-9B5A-E93F8633B70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0068" y="3248625"/>
            <a:ext cx="392415" cy="3924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8" name="Group 97">
            <a:extLst>
              <a:ext uri="{FF2B5EF4-FFF2-40B4-BE49-F238E27FC236}">
                <a16:creationId xmlns:a16="http://schemas.microsoft.com/office/drawing/2014/main" id="{CE24F3D9-FA46-473F-BA47-33336523738C}"/>
              </a:ext>
            </a:extLst>
          </p:cNvPr>
          <p:cNvGrpSpPr/>
          <p:nvPr/>
        </p:nvGrpSpPr>
        <p:grpSpPr>
          <a:xfrm>
            <a:off x="6365074" y="4006338"/>
            <a:ext cx="1302055" cy="1321830"/>
            <a:chOff x="1417427" y="4631685"/>
            <a:chExt cx="1302055" cy="1321830"/>
          </a:xfrm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665641A9-C4D5-489C-9E70-B49B3D19BF13}"/>
                </a:ext>
              </a:extLst>
            </p:cNvPr>
            <p:cNvSpPr/>
            <p:nvPr/>
          </p:nvSpPr>
          <p:spPr>
            <a:xfrm>
              <a:off x="1417427" y="4652975"/>
              <a:ext cx="1302055" cy="1300540"/>
            </a:xfrm>
            <a:prstGeom prst="rect">
              <a:avLst/>
            </a:prstGeom>
            <a:solidFill>
              <a:srgbClr val="0059E9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F58D19B5-6BE7-4D30-8D07-3A2E356A13EB}"/>
                </a:ext>
              </a:extLst>
            </p:cNvPr>
            <p:cNvGrpSpPr/>
            <p:nvPr/>
          </p:nvGrpSpPr>
          <p:grpSpPr>
            <a:xfrm>
              <a:off x="1545390" y="4631685"/>
              <a:ext cx="1046129" cy="1042983"/>
              <a:chOff x="6017575" y="2826810"/>
              <a:chExt cx="1675047" cy="1670008"/>
            </a:xfrm>
            <a:solidFill>
              <a:srgbClr val="0059E9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E26865A6-F5FA-4B53-B860-5C66E49271BA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CF7F7B21-B9F5-4B01-BC50-9A879CC85F71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6393478E-4300-4B34-B670-ADB8966C545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7679DB33-D558-47C9-9C1C-DD838D70685E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82C021F-7447-449E-8A07-C7A8082A90A2}"/>
              </a:ext>
            </a:extLst>
          </p:cNvPr>
          <p:cNvGrpSpPr/>
          <p:nvPr/>
        </p:nvGrpSpPr>
        <p:grpSpPr>
          <a:xfrm>
            <a:off x="4887094" y="3400761"/>
            <a:ext cx="1302055" cy="2162076"/>
            <a:chOff x="2947296" y="3619001"/>
            <a:chExt cx="1302055" cy="2162076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878DBC85-B6A1-4D0F-B12C-AA0AF83B0892}"/>
                </a:ext>
              </a:extLst>
            </p:cNvPr>
            <p:cNvSpPr/>
            <p:nvPr/>
          </p:nvSpPr>
          <p:spPr>
            <a:xfrm>
              <a:off x="2947296" y="4480538"/>
              <a:ext cx="1302055" cy="1300539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8C924C2F-EC9D-40D6-8EBE-4F65DA25851C}"/>
                </a:ext>
              </a:extLst>
            </p:cNvPr>
            <p:cNvSpPr/>
            <p:nvPr/>
          </p:nvSpPr>
          <p:spPr>
            <a:xfrm>
              <a:off x="2947296" y="3622578"/>
              <a:ext cx="1302055" cy="1300540"/>
            </a:xfrm>
            <a:prstGeom prst="rect">
              <a:avLst/>
            </a:prstGeom>
            <a:solidFill>
              <a:srgbClr val="F0831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CFE96FAB-6C17-43AC-8E28-00BA9D558C87}"/>
                </a:ext>
              </a:extLst>
            </p:cNvPr>
            <p:cNvGrpSpPr/>
            <p:nvPr/>
          </p:nvGrpSpPr>
          <p:grpSpPr>
            <a:xfrm>
              <a:off x="3075259" y="3619001"/>
              <a:ext cx="1046129" cy="1042982"/>
              <a:chOff x="6017575" y="2826810"/>
              <a:chExt cx="1675047" cy="1670008"/>
            </a:xfrm>
            <a:solidFill>
              <a:srgbClr val="F0831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D2BD1290-2813-45C2-9162-8522C2899540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CA83CD34-63AC-42D8-AA60-4F77D08B1B3F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AEAB1A61-CE5E-46F9-998F-0FFCDC6E6D1E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690051EA-36E7-4B6E-9C08-D056CEAE72CC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BD83A0E-B151-43CD-8B36-F477BB6E81EA}"/>
              </a:ext>
            </a:extLst>
          </p:cNvPr>
          <p:cNvGrpSpPr/>
          <p:nvPr/>
        </p:nvGrpSpPr>
        <p:grpSpPr>
          <a:xfrm>
            <a:off x="3409114" y="2731035"/>
            <a:ext cx="1302055" cy="3061665"/>
            <a:chOff x="4425276" y="2480313"/>
            <a:chExt cx="1302055" cy="3061665"/>
          </a:xfrm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0EB4929E-AE40-4B9D-9C23-37F7DA0CE1AF}"/>
                </a:ext>
              </a:extLst>
            </p:cNvPr>
            <p:cNvSpPr/>
            <p:nvPr/>
          </p:nvSpPr>
          <p:spPr>
            <a:xfrm>
              <a:off x="4425276" y="4241439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E069E49-0FEA-4BEE-8FA3-4B91D43F128B}"/>
                </a:ext>
              </a:extLst>
            </p:cNvPr>
            <p:cNvSpPr/>
            <p:nvPr/>
          </p:nvSpPr>
          <p:spPr>
            <a:xfrm>
              <a:off x="4425276" y="3383530"/>
              <a:ext cx="1302055" cy="1300539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B5B4A6F4-8D9E-4106-9417-65AE2463BD6B}"/>
                </a:ext>
              </a:extLst>
            </p:cNvPr>
            <p:cNvSpPr/>
            <p:nvPr/>
          </p:nvSpPr>
          <p:spPr>
            <a:xfrm>
              <a:off x="4425276" y="2524397"/>
              <a:ext cx="1302055" cy="1300540"/>
            </a:xfrm>
            <a:prstGeom prst="rect">
              <a:avLst/>
            </a:prstGeom>
            <a:solidFill>
              <a:srgbClr val="007E3E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5E24B9E-426F-4190-AE4E-E6F67EAA9800}"/>
                </a:ext>
              </a:extLst>
            </p:cNvPr>
            <p:cNvGrpSpPr/>
            <p:nvPr/>
          </p:nvGrpSpPr>
          <p:grpSpPr>
            <a:xfrm>
              <a:off x="4553239" y="2480313"/>
              <a:ext cx="1046129" cy="1042982"/>
              <a:chOff x="6017575" y="2826810"/>
              <a:chExt cx="1675047" cy="1670008"/>
            </a:xfrm>
            <a:solidFill>
              <a:srgbClr val="007E3E"/>
            </a:solidFill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C67E4C04-221F-4F55-8898-7D5EFD5F063F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F89479A9-6A38-45E9-BCFE-192DDA753F8F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19741DE7-7E34-4590-8BA1-06EB2BA78D0D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69CA2960-B6B9-432D-BBB4-12C44D55D884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8890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453B24B-299B-4808-B790-EBF9376BA603}"/>
              </a:ext>
            </a:extLst>
          </p:cNvPr>
          <p:cNvGrpSpPr/>
          <p:nvPr/>
        </p:nvGrpSpPr>
        <p:grpSpPr>
          <a:xfrm>
            <a:off x="1879245" y="2132595"/>
            <a:ext cx="1302055" cy="3878723"/>
            <a:chOff x="1879245" y="2132595"/>
            <a:chExt cx="1302055" cy="3878723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C36F44C0-1F87-4A40-B7B4-753A96BEA8E3}"/>
                </a:ext>
              </a:extLst>
            </p:cNvPr>
            <p:cNvSpPr/>
            <p:nvPr/>
          </p:nvSpPr>
          <p:spPr>
            <a:xfrm>
              <a:off x="1879245" y="4710778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/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7800700F-88ED-4711-BA99-FDD20F87D452}"/>
                </a:ext>
              </a:extLst>
            </p:cNvPr>
            <p:cNvSpPr/>
            <p:nvPr/>
          </p:nvSpPr>
          <p:spPr>
            <a:xfrm>
              <a:off x="1879245" y="3852576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DB6BCF1F-44F0-4432-9DAD-788BA2BAEF32}"/>
                </a:ext>
              </a:extLst>
            </p:cNvPr>
            <p:cNvSpPr/>
            <p:nvPr/>
          </p:nvSpPr>
          <p:spPr>
            <a:xfrm>
              <a:off x="1879245" y="2994374"/>
              <a:ext cx="1302055" cy="1300540"/>
            </a:xfrm>
            <a:prstGeom prst="rect">
              <a:avLst/>
            </a:prstGeom>
            <a:solidFill>
              <a:srgbClr val="FED201"/>
            </a:solidFill>
            <a:ln>
              <a:noFill/>
            </a:ln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  <a:sp3d extrusionH="889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68A230F9-9186-410F-988D-D57D9CE8C0EC}"/>
                </a:ext>
              </a:extLst>
            </p:cNvPr>
            <p:cNvGrpSpPr/>
            <p:nvPr/>
          </p:nvGrpSpPr>
          <p:grpSpPr>
            <a:xfrm>
              <a:off x="1879245" y="2132595"/>
              <a:ext cx="1302055" cy="1304117"/>
              <a:chOff x="5903256" y="1611150"/>
              <a:chExt cx="1302055" cy="1304117"/>
            </a:xfrm>
            <a:effectLst>
              <a:outerShdw blurRad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id="{CB9A3286-502E-4183-AC96-C0A1D5833958}"/>
                  </a:ext>
                </a:extLst>
              </p:cNvPr>
              <p:cNvSpPr/>
              <p:nvPr/>
            </p:nvSpPr>
            <p:spPr>
              <a:xfrm>
                <a:off x="5903256" y="1614727"/>
                <a:ext cx="1302055" cy="1300540"/>
              </a:xfrm>
              <a:prstGeom prst="rect">
                <a:avLst/>
              </a:prstGeom>
              <a:solidFill>
                <a:srgbClr val="FED201"/>
              </a:solidFill>
              <a:ln>
                <a:noFill/>
              </a:ln>
              <a:scene3d>
                <a:camera prst="isometricOffAxis1Top"/>
                <a:lightRig rig="threePt" dir="t"/>
              </a:scene3d>
              <a:sp3d extrusionH="889000" prstMaterial="matt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A6A053D3-AA85-4D8F-98D6-8BE9B90419B5}"/>
                  </a:ext>
                </a:extLst>
              </p:cNvPr>
              <p:cNvGrpSpPr/>
              <p:nvPr/>
            </p:nvGrpSpPr>
            <p:grpSpPr>
              <a:xfrm>
                <a:off x="6031219" y="1611150"/>
                <a:ext cx="1046129" cy="1042982"/>
                <a:chOff x="6017575" y="2826810"/>
                <a:chExt cx="1675047" cy="1670008"/>
              </a:xfrm>
              <a:solidFill>
                <a:srgbClr val="FED201"/>
              </a:solidFill>
              <a:effectLst>
                <a:outerShdw blurRad="88900" dist="1905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</p:grpSpPr>
            <p:sp>
              <p:nvSpPr>
                <p:cNvPr id="146" name="Oval 145">
                  <a:extLst>
                    <a:ext uri="{FF2B5EF4-FFF2-40B4-BE49-F238E27FC236}">
                      <a16:creationId xmlns:a16="http://schemas.microsoft.com/office/drawing/2014/main" id="{EF4999D2-45B7-4546-8F3D-26EF1AC51128}"/>
                    </a:ext>
                  </a:extLst>
                </p:cNvPr>
                <p:cNvSpPr/>
                <p:nvPr/>
              </p:nvSpPr>
              <p:spPr>
                <a:xfrm>
                  <a:off x="6017575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:a16="http://schemas.microsoft.com/office/drawing/2014/main" id="{665CDCDB-B861-43F8-86D9-400BB4AB59F9}"/>
                    </a:ext>
                  </a:extLst>
                </p:cNvPr>
                <p:cNvSpPr/>
                <p:nvPr/>
              </p:nvSpPr>
              <p:spPr>
                <a:xfrm>
                  <a:off x="7070964" y="387516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18EA54CB-B0A7-495C-B7F5-9508BF5F0ED3}"/>
                    </a:ext>
                  </a:extLst>
                </p:cNvPr>
                <p:cNvSpPr/>
                <p:nvPr/>
              </p:nvSpPr>
              <p:spPr>
                <a:xfrm>
                  <a:off x="6017575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:a16="http://schemas.microsoft.com/office/drawing/2014/main" id="{32A3496C-2960-4C1A-9F6F-3AE36B5628EF}"/>
                    </a:ext>
                  </a:extLst>
                </p:cNvPr>
                <p:cNvSpPr/>
                <p:nvPr/>
              </p:nvSpPr>
              <p:spPr>
                <a:xfrm>
                  <a:off x="7070964" y="2826810"/>
                  <a:ext cx="621658" cy="621658"/>
                </a:xfrm>
                <a:prstGeom prst="ellipse">
                  <a:avLst/>
                </a:prstGeom>
                <a:grpFill/>
                <a:ln>
                  <a:noFill/>
                </a:ln>
                <a:sp3d extrusionH="88900">
                  <a:bevelT w="5715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0A59A672-C018-4DB4-B447-95E67D5B5600}"/>
              </a:ext>
            </a:extLst>
          </p:cNvPr>
          <p:cNvSpPr/>
          <p:nvPr/>
        </p:nvSpPr>
        <p:spPr>
          <a:xfrm>
            <a:off x="6940168" y="5099086"/>
            <a:ext cx="732263" cy="426256"/>
          </a:xfrm>
          <a:custGeom>
            <a:avLst/>
            <a:gdLst/>
            <a:ahLst/>
            <a:cxnLst/>
            <a:rect l="l" t="t" r="r" b="b"/>
            <a:pathLst>
              <a:path w="872095" h="507653">
                <a:moveTo>
                  <a:pt x="691604" y="147219"/>
                </a:moveTo>
                <a:lnTo>
                  <a:pt x="560316" y="301712"/>
                </a:lnTo>
                <a:lnTo>
                  <a:pt x="691604" y="301712"/>
                </a:lnTo>
                <a:close/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0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91604" y="0"/>
                </a:moveTo>
                <a:lnTo>
                  <a:pt x="810480" y="0"/>
                </a:lnTo>
                <a:lnTo>
                  <a:pt x="810480" y="301712"/>
                </a:lnTo>
                <a:lnTo>
                  <a:pt x="872095" y="301712"/>
                </a:lnTo>
                <a:lnTo>
                  <a:pt x="872095" y="407529"/>
                </a:lnTo>
                <a:lnTo>
                  <a:pt x="810480" y="407529"/>
                </a:lnTo>
                <a:lnTo>
                  <a:pt x="810480" y="499281"/>
                </a:lnTo>
                <a:lnTo>
                  <a:pt x="691604" y="499281"/>
                </a:lnTo>
                <a:lnTo>
                  <a:pt x="691604" y="407529"/>
                </a:lnTo>
                <a:lnTo>
                  <a:pt x="443135" y="407529"/>
                </a:lnTo>
                <a:lnTo>
                  <a:pt x="443135" y="295349"/>
                </a:ln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1" y="57094"/>
                  <a:pt x="361150" y="70824"/>
                  <a:pt x="368851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2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8" y="93204"/>
                  <a:pt x="50396" y="55922"/>
                </a:cubicBezTo>
                <a:cubicBezTo>
                  <a:pt x="83994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25F0474C-B7C2-44B6-97AA-83CD23DBC52A}"/>
              </a:ext>
            </a:extLst>
          </p:cNvPr>
          <p:cNvSpPr/>
          <p:nvPr/>
        </p:nvSpPr>
        <p:spPr>
          <a:xfrm>
            <a:off x="5413308" y="4464829"/>
            <a:ext cx="721017" cy="426256"/>
          </a:xfrm>
          <a:custGeom>
            <a:avLst/>
            <a:gdLst/>
            <a:ahLst/>
            <a:cxnLst/>
            <a:rect l="l" t="t" r="r" b="b"/>
            <a:pathLst>
              <a:path w="858701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5" y="190314"/>
                  <a:pt x="135285" y="252152"/>
                </a:cubicBezTo>
                <a:cubicBezTo>
                  <a:pt x="135285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1755" y="0"/>
                </a:moveTo>
                <a:cubicBezTo>
                  <a:pt x="715826" y="0"/>
                  <a:pt x="762149" y="11943"/>
                  <a:pt x="790724" y="35830"/>
                </a:cubicBezTo>
                <a:cubicBezTo>
                  <a:pt x="819299" y="59717"/>
                  <a:pt x="833586" y="89743"/>
                  <a:pt x="833586" y="125909"/>
                </a:cubicBezTo>
                <a:cubicBezTo>
                  <a:pt x="833586" y="147117"/>
                  <a:pt x="827782" y="166315"/>
                  <a:pt x="816173" y="183505"/>
                </a:cubicBezTo>
                <a:cubicBezTo>
                  <a:pt x="804565" y="200695"/>
                  <a:pt x="787040" y="215764"/>
                  <a:pt x="763600" y="228712"/>
                </a:cubicBezTo>
                <a:cubicBezTo>
                  <a:pt x="782575" y="233400"/>
                  <a:pt x="797086" y="238869"/>
                  <a:pt x="807132" y="245120"/>
                </a:cubicBezTo>
                <a:cubicBezTo>
                  <a:pt x="823429" y="255166"/>
                  <a:pt x="836098" y="268393"/>
                  <a:pt x="845139" y="284801"/>
                </a:cubicBezTo>
                <a:cubicBezTo>
                  <a:pt x="854180" y="301210"/>
                  <a:pt x="858701" y="320799"/>
                  <a:pt x="858701" y="343570"/>
                </a:cubicBezTo>
                <a:cubicBezTo>
                  <a:pt x="858701" y="372145"/>
                  <a:pt x="851222" y="399548"/>
                  <a:pt x="836265" y="425779"/>
                </a:cubicBezTo>
                <a:cubicBezTo>
                  <a:pt x="821308" y="452010"/>
                  <a:pt x="799765" y="472213"/>
                  <a:pt x="771636" y="486389"/>
                </a:cubicBezTo>
                <a:cubicBezTo>
                  <a:pt x="743508" y="500565"/>
                  <a:pt x="706561" y="507653"/>
                  <a:pt x="660797" y="507653"/>
                </a:cubicBezTo>
                <a:cubicBezTo>
                  <a:pt x="616148" y="507653"/>
                  <a:pt x="580932" y="502407"/>
                  <a:pt x="555147" y="491914"/>
                </a:cubicBezTo>
                <a:cubicBezTo>
                  <a:pt x="529363" y="481422"/>
                  <a:pt x="508155" y="466074"/>
                  <a:pt x="491523" y="445870"/>
                </a:cubicBezTo>
                <a:cubicBezTo>
                  <a:pt x="474892" y="425667"/>
                  <a:pt x="462111" y="400273"/>
                  <a:pt x="453181" y="369689"/>
                </a:cubicBezTo>
                <a:lnTo>
                  <a:pt x="589471" y="351606"/>
                </a:lnTo>
                <a:cubicBezTo>
                  <a:pt x="594829" y="379065"/>
                  <a:pt x="603144" y="398097"/>
                  <a:pt x="614418" y="408701"/>
                </a:cubicBezTo>
                <a:cubicBezTo>
                  <a:pt x="625692" y="419305"/>
                  <a:pt x="640035" y="424607"/>
                  <a:pt x="657448" y="424607"/>
                </a:cubicBezTo>
                <a:cubicBezTo>
                  <a:pt x="675754" y="424607"/>
                  <a:pt x="690990" y="417909"/>
                  <a:pt x="703157" y="404515"/>
                </a:cubicBezTo>
                <a:cubicBezTo>
                  <a:pt x="715324" y="391120"/>
                  <a:pt x="721407" y="373261"/>
                  <a:pt x="721407" y="350937"/>
                </a:cubicBezTo>
                <a:cubicBezTo>
                  <a:pt x="721407" y="328166"/>
                  <a:pt x="715547" y="310530"/>
                  <a:pt x="703827" y="298028"/>
                </a:cubicBezTo>
                <a:cubicBezTo>
                  <a:pt x="692106" y="285527"/>
                  <a:pt x="676200" y="279276"/>
                  <a:pt x="656109" y="279276"/>
                </a:cubicBezTo>
                <a:cubicBezTo>
                  <a:pt x="645393" y="279276"/>
                  <a:pt x="630659" y="281955"/>
                  <a:pt x="611907" y="287313"/>
                </a:cubicBezTo>
                <a:lnTo>
                  <a:pt x="618939" y="189867"/>
                </a:lnTo>
                <a:cubicBezTo>
                  <a:pt x="626529" y="190984"/>
                  <a:pt x="632445" y="191542"/>
                  <a:pt x="636686" y="191542"/>
                </a:cubicBezTo>
                <a:cubicBezTo>
                  <a:pt x="654546" y="191542"/>
                  <a:pt x="669447" y="185849"/>
                  <a:pt x="681391" y="174464"/>
                </a:cubicBezTo>
                <a:cubicBezTo>
                  <a:pt x="693334" y="163078"/>
                  <a:pt x="699306" y="149572"/>
                  <a:pt x="699306" y="133945"/>
                </a:cubicBezTo>
                <a:cubicBezTo>
                  <a:pt x="699306" y="118988"/>
                  <a:pt x="694841" y="107045"/>
                  <a:pt x="685911" y="98115"/>
                </a:cubicBezTo>
                <a:cubicBezTo>
                  <a:pt x="676982" y="89185"/>
                  <a:pt x="664703" y="84720"/>
                  <a:pt x="649076" y="84720"/>
                </a:cubicBezTo>
                <a:cubicBezTo>
                  <a:pt x="633003" y="84720"/>
                  <a:pt x="619943" y="89576"/>
                  <a:pt x="609897" y="99287"/>
                </a:cubicBezTo>
                <a:cubicBezTo>
                  <a:pt x="599851" y="108998"/>
                  <a:pt x="593043" y="126020"/>
                  <a:pt x="589471" y="150354"/>
                </a:cubicBezTo>
                <a:lnTo>
                  <a:pt x="460548" y="127248"/>
                </a:lnTo>
                <a:cubicBezTo>
                  <a:pt x="471264" y="86171"/>
                  <a:pt x="491858" y="54694"/>
                  <a:pt x="522331" y="32817"/>
                </a:cubicBezTo>
                <a:cubicBezTo>
                  <a:pt x="552803" y="10939"/>
                  <a:pt x="595945" y="0"/>
                  <a:pt x="651755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3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4" y="99622"/>
                  <a:pt x="382748" y="116421"/>
                  <a:pt x="387437" y="135620"/>
                </a:cubicBezTo>
                <a:cubicBezTo>
                  <a:pt x="396590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4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3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2B0DD159-587E-4853-BC1A-1A3F03BC31CD}"/>
              </a:ext>
            </a:extLst>
          </p:cNvPr>
          <p:cNvSpPr/>
          <p:nvPr/>
        </p:nvSpPr>
        <p:spPr>
          <a:xfrm>
            <a:off x="3935284" y="3810394"/>
            <a:ext cx="719048" cy="426256"/>
          </a:xfrm>
          <a:custGeom>
            <a:avLst/>
            <a:gdLst/>
            <a:ahLst/>
            <a:cxnLst/>
            <a:rect l="l" t="t" r="r" b="b"/>
            <a:pathLst>
              <a:path w="856357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2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1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5104" y="0"/>
                </a:moveTo>
                <a:cubicBezTo>
                  <a:pt x="703101" y="0"/>
                  <a:pt x="740438" y="5469"/>
                  <a:pt x="767116" y="16408"/>
                </a:cubicBezTo>
                <a:cubicBezTo>
                  <a:pt x="793793" y="27347"/>
                  <a:pt x="814778" y="44146"/>
                  <a:pt x="830070" y="66805"/>
                </a:cubicBezTo>
                <a:cubicBezTo>
                  <a:pt x="845362" y="89464"/>
                  <a:pt x="853008" y="114858"/>
                  <a:pt x="853008" y="142987"/>
                </a:cubicBezTo>
                <a:cubicBezTo>
                  <a:pt x="853008" y="172901"/>
                  <a:pt x="844246" y="201476"/>
                  <a:pt x="826721" y="228712"/>
                </a:cubicBezTo>
                <a:cubicBezTo>
                  <a:pt x="809197" y="255947"/>
                  <a:pt x="777329" y="285862"/>
                  <a:pt x="731118" y="318455"/>
                </a:cubicBezTo>
                <a:cubicBezTo>
                  <a:pt x="703659" y="337431"/>
                  <a:pt x="685297" y="350714"/>
                  <a:pt x="676033" y="358304"/>
                </a:cubicBezTo>
                <a:cubicBezTo>
                  <a:pt x="666768" y="365894"/>
                  <a:pt x="655885" y="375828"/>
                  <a:pt x="643384" y="388107"/>
                </a:cubicBezTo>
                <a:lnTo>
                  <a:pt x="856357" y="388107"/>
                </a:lnTo>
                <a:lnTo>
                  <a:pt x="856357" y="499281"/>
                </a:lnTo>
                <a:lnTo>
                  <a:pt x="447154" y="499281"/>
                </a:lnTo>
                <a:cubicBezTo>
                  <a:pt x="451842" y="458874"/>
                  <a:pt x="466074" y="420867"/>
                  <a:pt x="489849" y="385260"/>
                </a:cubicBezTo>
                <a:cubicBezTo>
                  <a:pt x="513624" y="349653"/>
                  <a:pt x="558217" y="307628"/>
                  <a:pt x="623627" y="259184"/>
                </a:cubicBezTo>
                <a:cubicBezTo>
                  <a:pt x="663587" y="229493"/>
                  <a:pt x="689148" y="206946"/>
                  <a:pt x="700310" y="191542"/>
                </a:cubicBezTo>
                <a:cubicBezTo>
                  <a:pt x="711473" y="176138"/>
                  <a:pt x="717054" y="161516"/>
                  <a:pt x="717054" y="147675"/>
                </a:cubicBezTo>
                <a:cubicBezTo>
                  <a:pt x="717054" y="132718"/>
                  <a:pt x="711528" y="119937"/>
                  <a:pt x="700478" y="109333"/>
                </a:cubicBezTo>
                <a:cubicBezTo>
                  <a:pt x="689427" y="98729"/>
                  <a:pt x="675531" y="93427"/>
                  <a:pt x="658787" y="93427"/>
                </a:cubicBezTo>
                <a:cubicBezTo>
                  <a:pt x="641374" y="93427"/>
                  <a:pt x="627143" y="98896"/>
                  <a:pt x="616092" y="109835"/>
                </a:cubicBezTo>
                <a:cubicBezTo>
                  <a:pt x="605042" y="120774"/>
                  <a:pt x="597619" y="140085"/>
                  <a:pt x="593824" y="167767"/>
                </a:cubicBezTo>
                <a:lnTo>
                  <a:pt x="457200" y="156716"/>
                </a:lnTo>
                <a:cubicBezTo>
                  <a:pt x="462557" y="118318"/>
                  <a:pt x="472380" y="88348"/>
                  <a:pt x="486668" y="66805"/>
                </a:cubicBezTo>
                <a:cubicBezTo>
                  <a:pt x="500955" y="45262"/>
                  <a:pt x="521103" y="28742"/>
                  <a:pt x="547110" y="17245"/>
                </a:cubicBezTo>
                <a:cubicBezTo>
                  <a:pt x="573118" y="5748"/>
                  <a:pt x="609116" y="0"/>
                  <a:pt x="655104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4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7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5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0B10E10B-1D56-4EC9-871F-BABDB50104E0}"/>
              </a:ext>
            </a:extLst>
          </p:cNvPr>
          <p:cNvSpPr/>
          <p:nvPr/>
        </p:nvSpPr>
        <p:spPr>
          <a:xfrm>
            <a:off x="2436689" y="3187639"/>
            <a:ext cx="643413" cy="426256"/>
          </a:xfrm>
          <a:custGeom>
            <a:avLst/>
            <a:gdLst/>
            <a:ahLst/>
            <a:cxnLst/>
            <a:rect l="l" t="t" r="r" b="b"/>
            <a:pathLst>
              <a:path w="766278" h="507653">
                <a:moveTo>
                  <a:pt x="199243" y="90748"/>
                </a:moveTo>
                <a:cubicBezTo>
                  <a:pt x="176696" y="90748"/>
                  <a:pt x="160399" y="102189"/>
                  <a:pt x="150353" y="125071"/>
                </a:cubicBezTo>
                <a:cubicBezTo>
                  <a:pt x="140307" y="147954"/>
                  <a:pt x="135284" y="190314"/>
                  <a:pt x="135284" y="252152"/>
                </a:cubicBezTo>
                <a:cubicBezTo>
                  <a:pt x="135284" y="314660"/>
                  <a:pt x="140810" y="357355"/>
                  <a:pt x="151860" y="380237"/>
                </a:cubicBezTo>
                <a:cubicBezTo>
                  <a:pt x="162911" y="403120"/>
                  <a:pt x="178928" y="414561"/>
                  <a:pt x="199913" y="414561"/>
                </a:cubicBezTo>
                <a:cubicBezTo>
                  <a:pt x="213754" y="414561"/>
                  <a:pt x="225753" y="409705"/>
                  <a:pt x="235911" y="399994"/>
                </a:cubicBezTo>
                <a:cubicBezTo>
                  <a:pt x="246068" y="390283"/>
                  <a:pt x="253547" y="374935"/>
                  <a:pt x="258347" y="353950"/>
                </a:cubicBezTo>
                <a:cubicBezTo>
                  <a:pt x="263146" y="332966"/>
                  <a:pt x="265546" y="300261"/>
                  <a:pt x="265546" y="255836"/>
                </a:cubicBezTo>
                <a:cubicBezTo>
                  <a:pt x="265546" y="190649"/>
                  <a:pt x="260021" y="146838"/>
                  <a:pt x="248971" y="124402"/>
                </a:cubicBezTo>
                <a:cubicBezTo>
                  <a:pt x="237920" y="101966"/>
                  <a:pt x="221344" y="90748"/>
                  <a:pt x="199243" y="90748"/>
                </a:cubicBezTo>
                <a:close/>
                <a:moveTo>
                  <a:pt x="653430" y="0"/>
                </a:moveTo>
                <a:lnTo>
                  <a:pt x="766278" y="0"/>
                </a:lnTo>
                <a:lnTo>
                  <a:pt x="766278" y="499281"/>
                </a:lnTo>
                <a:lnTo>
                  <a:pt x="628315" y="499281"/>
                </a:lnTo>
                <a:lnTo>
                  <a:pt x="628315" y="172120"/>
                </a:lnTo>
                <a:cubicBezTo>
                  <a:pt x="605991" y="189086"/>
                  <a:pt x="584392" y="202816"/>
                  <a:pt x="563519" y="213308"/>
                </a:cubicBezTo>
                <a:cubicBezTo>
                  <a:pt x="542646" y="223800"/>
                  <a:pt x="516470" y="233846"/>
                  <a:pt x="484993" y="243446"/>
                </a:cubicBezTo>
                <a:lnTo>
                  <a:pt x="484993" y="131601"/>
                </a:lnTo>
                <a:cubicBezTo>
                  <a:pt x="531428" y="116644"/>
                  <a:pt x="567481" y="98673"/>
                  <a:pt x="593154" y="77688"/>
                </a:cubicBezTo>
                <a:cubicBezTo>
                  <a:pt x="618827" y="56703"/>
                  <a:pt x="638919" y="30807"/>
                  <a:pt x="653430" y="0"/>
                </a:cubicBezTo>
                <a:close/>
                <a:moveTo>
                  <a:pt x="203931" y="0"/>
                </a:moveTo>
                <a:cubicBezTo>
                  <a:pt x="236971" y="0"/>
                  <a:pt x="264095" y="4074"/>
                  <a:pt x="285303" y="12222"/>
                </a:cubicBezTo>
                <a:cubicBezTo>
                  <a:pt x="306511" y="20371"/>
                  <a:pt x="323812" y="30975"/>
                  <a:pt x="337207" y="44034"/>
                </a:cubicBezTo>
                <a:cubicBezTo>
                  <a:pt x="350602" y="57094"/>
                  <a:pt x="361150" y="70823"/>
                  <a:pt x="368852" y="85223"/>
                </a:cubicBezTo>
                <a:cubicBezTo>
                  <a:pt x="376553" y="99622"/>
                  <a:pt x="382748" y="116421"/>
                  <a:pt x="387436" y="135620"/>
                </a:cubicBezTo>
                <a:cubicBezTo>
                  <a:pt x="396589" y="172231"/>
                  <a:pt x="401166" y="210406"/>
                  <a:pt x="401166" y="250143"/>
                </a:cubicBezTo>
                <a:cubicBezTo>
                  <a:pt x="401166" y="339216"/>
                  <a:pt x="386097" y="404403"/>
                  <a:pt x="355959" y="445703"/>
                </a:cubicBezTo>
                <a:cubicBezTo>
                  <a:pt x="325822" y="487003"/>
                  <a:pt x="273918" y="507653"/>
                  <a:pt x="200248" y="507653"/>
                </a:cubicBezTo>
                <a:cubicBezTo>
                  <a:pt x="158948" y="507653"/>
                  <a:pt x="125573" y="501067"/>
                  <a:pt x="100124" y="487896"/>
                </a:cubicBezTo>
                <a:cubicBezTo>
                  <a:pt x="74674" y="474725"/>
                  <a:pt x="53801" y="455414"/>
                  <a:pt x="37504" y="429964"/>
                </a:cubicBezTo>
                <a:cubicBezTo>
                  <a:pt x="25673" y="411882"/>
                  <a:pt x="16464" y="387158"/>
                  <a:pt x="9878" y="355792"/>
                </a:cubicBezTo>
                <a:cubicBezTo>
                  <a:pt x="3292" y="324427"/>
                  <a:pt x="0" y="289768"/>
                  <a:pt x="0" y="251817"/>
                </a:cubicBezTo>
                <a:cubicBezTo>
                  <a:pt x="0" y="158502"/>
                  <a:pt x="16799" y="93204"/>
                  <a:pt x="50397" y="55922"/>
                </a:cubicBezTo>
                <a:cubicBezTo>
                  <a:pt x="83995" y="18641"/>
                  <a:pt x="135173" y="0"/>
                  <a:pt x="2039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4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F143345-6DEB-4212-AF93-05F1A12AB4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362" y="2427393"/>
            <a:ext cx="6449274" cy="40680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Stairs (Down)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4810999" y="2006488"/>
            <a:ext cx="2701317" cy="553998"/>
          </a:xfrm>
          <a:prstGeom prst="rect">
            <a:avLst/>
          </a:prstGeom>
          <a:solidFill>
            <a:schemeClr val="bg2"/>
          </a:solidFill>
        </p:spPr>
        <p:txBody>
          <a:bodyPr wrap="none" lIns="137160" tIns="137160" rIns="137160" bIns="137160" rtlCol="0">
            <a:spAutoFit/>
          </a:bodyPr>
          <a:lstStyle/>
          <a:p>
            <a:pPr algn="ctr"/>
            <a:r>
              <a:rPr lang="en-US" b="1" dirty="0"/>
              <a:t>NON-EDITABLE elements: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DB01F7A-EA6F-47E6-9F02-ED067523F4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19" y="5018963"/>
            <a:ext cx="784327" cy="6422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6D3F21F-65F1-4606-B43A-12ADFC36A2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709" y="3101053"/>
            <a:ext cx="700103" cy="62640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0A1B87-583F-452A-9844-102588D405F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840" y="3711623"/>
            <a:ext cx="773799" cy="6369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07A6450-EF41-48F7-9ECE-21FE188652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71" y="4386410"/>
            <a:ext cx="773799" cy="63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96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10202</TotalTime>
  <Words>468</Words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Stairs (Down) Diagram for PowerPoint</vt:lpstr>
      <vt:lpstr>LEGO® Stairs (Down) Diagram for PowerPoint</vt:lpstr>
      <vt:lpstr>LEGO® Stairs (Down)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Stairs (Down)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2018-11-14T23:57:47Z</dcterms:modified>
  <cp:category>Charts &amp; Diagrams</cp:category>
</cp:coreProperties>
</file>