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68" r:id="rId4"/>
    <p:sldId id="369" r:id="rId5"/>
    <p:sldId id="36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9E9"/>
    <a:srgbClr val="F0831E"/>
    <a:srgbClr val="007E3E"/>
    <a:srgbClr val="FED201"/>
    <a:srgbClr val="C01920"/>
    <a:srgbClr val="05ACC7"/>
    <a:srgbClr val="2B323B"/>
    <a:srgbClr val="EB1E42"/>
    <a:srgbClr val="FFDB55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11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39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37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>
            <a:extLst>
              <a:ext uri="{FF2B5EF4-FFF2-40B4-BE49-F238E27FC236}">
                <a16:creationId xmlns:a16="http://schemas.microsoft.com/office/drawing/2014/main" id="{F8F8957F-5755-4C6C-8E2B-06B8EEE0F395}"/>
              </a:ext>
            </a:extLst>
          </p:cNvPr>
          <p:cNvGrpSpPr/>
          <p:nvPr/>
        </p:nvGrpSpPr>
        <p:grpSpPr>
          <a:xfrm>
            <a:off x="7883188" y="3351829"/>
            <a:ext cx="1550694" cy="1596244"/>
            <a:chOff x="2169409" y="3407373"/>
            <a:chExt cx="2084832" cy="2146071"/>
          </a:xfrm>
          <a:solidFill>
            <a:srgbClr val="0059E9"/>
          </a:solidFill>
          <a:effectLst/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0ADF8474-BABF-4E49-AA6F-B9E4493060B3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57D3A569-FB8F-4C36-93A3-F00672BBA091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1B32ED92-AC5B-4A9F-AF8E-2598A3AD9449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857D02A3-E7F9-4482-9684-D29DD4A02A50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731B4A3C-8484-4A33-BB92-4D1D360724B8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335BB10E-9935-4822-BB15-93C36BB9186B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E14F29F-10B6-4C78-999D-CDA3EBD1C531}"/>
              </a:ext>
            </a:extLst>
          </p:cNvPr>
          <p:cNvGrpSpPr/>
          <p:nvPr/>
        </p:nvGrpSpPr>
        <p:grpSpPr>
          <a:xfrm>
            <a:off x="6122975" y="2765109"/>
            <a:ext cx="1550694" cy="2486339"/>
            <a:chOff x="4526521" y="3295821"/>
            <a:chExt cx="1550694" cy="2486339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8C871643-2709-431A-92AF-84749BB2FAB7}"/>
                </a:ext>
              </a:extLst>
            </p:cNvPr>
            <p:cNvSpPr/>
            <p:nvPr/>
          </p:nvSpPr>
          <p:spPr>
            <a:xfrm>
              <a:off x="4526521" y="4233271"/>
              <a:ext cx="1550694" cy="1548889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6CBB5A30-0563-43B4-933D-F24D39441A95}"/>
                </a:ext>
              </a:extLst>
            </p:cNvPr>
            <p:cNvGrpSpPr/>
            <p:nvPr/>
          </p:nvGrpSpPr>
          <p:grpSpPr>
            <a:xfrm>
              <a:off x="4526521" y="3295821"/>
              <a:ext cx="1550694" cy="1575149"/>
              <a:chOff x="2169409" y="3407373"/>
              <a:chExt cx="2084832" cy="2117710"/>
            </a:xfrm>
            <a:solidFill>
              <a:srgbClr val="F0831E"/>
            </a:solidFill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3395FB7D-4E04-4F9C-AD8E-4169623148EE}"/>
                  </a:ext>
                </a:extLst>
              </p:cNvPr>
              <p:cNvSpPr/>
              <p:nvPr/>
            </p:nvSpPr>
            <p:spPr>
              <a:xfrm>
                <a:off x="2169409" y="3442678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A24BFA8C-6AEA-48F2-BF16-D01C336F315F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6F9E049F-CBA5-4C36-AAC4-8EE16F4F2858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1E2871B8-D8E0-4F4C-9214-72524738DD0A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0F2CAA1F-4A66-492B-A7AC-64391A246CBD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54F8B694-0D0F-4DEB-8D48-5108F697F028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5CD3CB0-2991-4A5E-824D-ED5E527B6984}"/>
              </a:ext>
            </a:extLst>
          </p:cNvPr>
          <p:cNvGrpSpPr/>
          <p:nvPr/>
        </p:nvGrpSpPr>
        <p:grpSpPr>
          <a:xfrm>
            <a:off x="4362762" y="2141732"/>
            <a:ext cx="1550694" cy="3387691"/>
            <a:chOff x="6286734" y="2116494"/>
            <a:chExt cx="1550694" cy="3387691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741EBB3-3F5B-4196-A2B2-84CDB0CB8C90}"/>
                </a:ext>
              </a:extLst>
            </p:cNvPr>
            <p:cNvSpPr/>
            <p:nvPr/>
          </p:nvSpPr>
          <p:spPr>
            <a:xfrm>
              <a:off x="6286734" y="3955296"/>
              <a:ext cx="1550694" cy="154888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B8EE9F0-852D-43E8-B67C-466E504258A8}"/>
                </a:ext>
              </a:extLst>
            </p:cNvPr>
            <p:cNvSpPr/>
            <p:nvPr/>
          </p:nvSpPr>
          <p:spPr>
            <a:xfrm>
              <a:off x="6286734" y="3046866"/>
              <a:ext cx="1550694" cy="154888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1CB98637-F0FE-479D-9E76-C12DF18A1B39}"/>
                </a:ext>
              </a:extLst>
            </p:cNvPr>
            <p:cNvGrpSpPr/>
            <p:nvPr/>
          </p:nvGrpSpPr>
          <p:grpSpPr>
            <a:xfrm>
              <a:off x="6286734" y="2116494"/>
              <a:ext cx="1550694" cy="1575149"/>
              <a:chOff x="2169409" y="3407373"/>
              <a:chExt cx="2084832" cy="2117710"/>
            </a:xfrm>
            <a:solidFill>
              <a:srgbClr val="007E3E"/>
            </a:solidFill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BA9FC27-A391-4784-B6A5-B5B99D91CF01}"/>
                  </a:ext>
                </a:extLst>
              </p:cNvPr>
              <p:cNvSpPr/>
              <p:nvPr/>
            </p:nvSpPr>
            <p:spPr>
              <a:xfrm>
                <a:off x="2169409" y="3442678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48EF071A-5488-4297-9A1C-A4B8FBF6BF1D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1D451B63-760B-4B5C-8091-C07BA61F1FBC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2EE0F6FD-0C23-46F5-8E4B-04D283CFAC11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DEBDA757-E278-413B-88C3-2F8D6705EC1E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7DD166CE-897F-4AFF-915E-ABC492D943B4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E0BEF1F-3CC4-4F66-8274-5667A5EEFDDA}"/>
              </a:ext>
            </a:extLst>
          </p:cNvPr>
          <p:cNvGrpSpPr/>
          <p:nvPr/>
        </p:nvGrpSpPr>
        <p:grpSpPr>
          <a:xfrm>
            <a:off x="2540751" y="1494304"/>
            <a:ext cx="1550694" cy="4323673"/>
            <a:chOff x="8046947" y="877137"/>
            <a:chExt cx="1550694" cy="4323673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39E5320-D62D-41D5-9A8B-B9905B1C5B58}"/>
                </a:ext>
              </a:extLst>
            </p:cNvPr>
            <p:cNvSpPr/>
            <p:nvPr/>
          </p:nvSpPr>
          <p:spPr>
            <a:xfrm>
              <a:off x="8046947" y="3651921"/>
              <a:ext cx="1550694" cy="1548889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2DFC0903-707B-43D3-AC71-165BD918886B}"/>
                </a:ext>
              </a:extLst>
            </p:cNvPr>
            <p:cNvSpPr/>
            <p:nvPr/>
          </p:nvSpPr>
          <p:spPr>
            <a:xfrm>
              <a:off x="8046947" y="2735110"/>
              <a:ext cx="1550694" cy="1548889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D2EB6D0-3F34-452C-A417-020D0DF1ACDA}"/>
                </a:ext>
              </a:extLst>
            </p:cNvPr>
            <p:cNvSpPr/>
            <p:nvPr/>
          </p:nvSpPr>
          <p:spPr>
            <a:xfrm>
              <a:off x="8046947" y="1821110"/>
              <a:ext cx="1550694" cy="1548889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2C1C8D8B-3C25-4EE0-A2DF-FAD0776135BA}"/>
                </a:ext>
              </a:extLst>
            </p:cNvPr>
            <p:cNvGrpSpPr/>
            <p:nvPr/>
          </p:nvGrpSpPr>
          <p:grpSpPr>
            <a:xfrm>
              <a:off x="8046947" y="877137"/>
              <a:ext cx="1550694" cy="1575149"/>
              <a:chOff x="2169409" y="3407373"/>
              <a:chExt cx="2084832" cy="2117710"/>
            </a:xfrm>
            <a:solidFill>
              <a:srgbClr val="FED201"/>
            </a:solidFill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F3124BB8-0C13-46D9-A05F-37EAFDF12367}"/>
                  </a:ext>
                </a:extLst>
              </p:cNvPr>
              <p:cNvSpPr/>
              <p:nvPr/>
            </p:nvSpPr>
            <p:spPr>
              <a:xfrm>
                <a:off x="2169409" y="3442678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D5CDA3C7-FEC7-4772-B177-EA39CAF328FA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BDC0D4F6-17EF-49B4-804B-F95A411DCDD1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E7143E7D-A9DA-4AF5-A516-90A82ACF729B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09E5035F-5172-4333-8026-19018CEDAE00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23AF2583-4F95-4D69-8E24-39BF63E6E692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Stairs (Down) Diagram for PowerPoint</a:t>
            </a:r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1C1E0068-70BC-49A7-BE98-50F42B529F16}"/>
              </a:ext>
            </a:extLst>
          </p:cNvPr>
          <p:cNvSpPr/>
          <p:nvPr/>
        </p:nvSpPr>
        <p:spPr>
          <a:xfrm>
            <a:off x="3199546" y="2762518"/>
            <a:ext cx="766278" cy="507653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645C8329-2B0A-4B81-8494-F176311EA191}"/>
              </a:ext>
            </a:extLst>
          </p:cNvPr>
          <p:cNvSpPr/>
          <p:nvPr/>
        </p:nvSpPr>
        <p:spPr>
          <a:xfrm>
            <a:off x="5005239" y="3398094"/>
            <a:ext cx="856357" cy="507653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46827C1B-B539-4B2B-8B78-B38BBA1FD370}"/>
              </a:ext>
            </a:extLst>
          </p:cNvPr>
          <p:cNvSpPr/>
          <p:nvPr/>
        </p:nvSpPr>
        <p:spPr>
          <a:xfrm>
            <a:off x="6796171" y="4034373"/>
            <a:ext cx="858701" cy="507653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36F2C2CC-2AE7-49DA-8270-E7E43570B7D7}"/>
              </a:ext>
            </a:extLst>
          </p:cNvPr>
          <p:cNvSpPr/>
          <p:nvPr/>
        </p:nvSpPr>
        <p:spPr>
          <a:xfrm>
            <a:off x="8561787" y="4647339"/>
            <a:ext cx="872095" cy="507653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CE5CD10-CBF4-4A81-94C2-9756B8D1C9F4}"/>
              </a:ext>
            </a:extLst>
          </p:cNvPr>
          <p:cNvGrpSpPr/>
          <p:nvPr/>
        </p:nvGrpSpPr>
        <p:grpSpPr>
          <a:xfrm>
            <a:off x="362277" y="1620489"/>
            <a:ext cx="1551240" cy="1967261"/>
            <a:chOff x="10241762" y="2470798"/>
            <a:chExt cx="1551240" cy="1967261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2EA9688F-512C-4C53-ABA9-9A280543FE9B}"/>
                </a:ext>
              </a:extLst>
            </p:cNvPr>
            <p:cNvSpPr txBox="1"/>
            <p:nvPr/>
          </p:nvSpPr>
          <p:spPr>
            <a:xfrm>
              <a:off x="10241762" y="2470798"/>
              <a:ext cx="155124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8A56E88-6BB2-404E-B6E4-EDEA27B03721}"/>
                </a:ext>
              </a:extLst>
            </p:cNvPr>
            <p:cNvSpPr txBox="1"/>
            <p:nvPr/>
          </p:nvSpPr>
          <p:spPr>
            <a:xfrm>
              <a:off x="10245879" y="2868399"/>
              <a:ext cx="154712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04BCBB5-7B6F-4601-BF4B-E7F5F77F4828}"/>
              </a:ext>
            </a:extLst>
          </p:cNvPr>
          <p:cNvGrpSpPr/>
          <p:nvPr/>
        </p:nvGrpSpPr>
        <p:grpSpPr>
          <a:xfrm>
            <a:off x="4741479" y="1199180"/>
            <a:ext cx="3024477" cy="1228598"/>
            <a:chOff x="4374232" y="1171064"/>
            <a:chExt cx="1760104" cy="1228598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0F996604-1FD0-4BD1-917E-94DEF114A6E2}"/>
                </a:ext>
              </a:extLst>
            </p:cNvPr>
            <p:cNvSpPr txBox="1"/>
            <p:nvPr/>
          </p:nvSpPr>
          <p:spPr>
            <a:xfrm>
              <a:off x="4374232" y="1171064"/>
              <a:ext cx="176010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rgbClr val="007E3E"/>
                  </a:solidFill>
                </a:rPr>
                <a:t>Lorem Ipsum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16D8EF5D-4F00-4527-BEC3-B1A01CB0991A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E4E83FD5-2539-4080-B7C7-BD8FAEBBFA6D}"/>
              </a:ext>
            </a:extLst>
          </p:cNvPr>
          <p:cNvGrpSpPr/>
          <p:nvPr/>
        </p:nvGrpSpPr>
        <p:grpSpPr>
          <a:xfrm>
            <a:off x="10087431" y="3980534"/>
            <a:ext cx="1551240" cy="1967261"/>
            <a:chOff x="10241762" y="2470798"/>
            <a:chExt cx="1551240" cy="1967261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0E385267-CBBE-41B5-A5C0-D81319445093}"/>
                </a:ext>
              </a:extLst>
            </p:cNvPr>
            <p:cNvSpPr txBox="1"/>
            <p:nvPr/>
          </p:nvSpPr>
          <p:spPr>
            <a:xfrm>
              <a:off x="10241762" y="2470798"/>
              <a:ext cx="155124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rgbClr val="0059E9"/>
                  </a:solidFill>
                </a:rPr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2863E75-038E-48C4-AAAB-CBCE7A09C162}"/>
                </a:ext>
              </a:extLst>
            </p:cNvPr>
            <p:cNvSpPr txBox="1"/>
            <p:nvPr/>
          </p:nvSpPr>
          <p:spPr>
            <a:xfrm>
              <a:off x="10245879" y="2868399"/>
              <a:ext cx="154712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81" name="Graphic 180" descr="Users">
            <a:extLst>
              <a:ext uri="{FF2B5EF4-FFF2-40B4-BE49-F238E27FC236}">
                <a16:creationId xmlns:a16="http://schemas.microsoft.com/office/drawing/2014/main" id="{E1DB3B37-06DB-4AD4-BFD5-148D478EFB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6287" y="1159908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2" name="Graphic 181" descr="Puzzle">
            <a:extLst>
              <a:ext uri="{FF2B5EF4-FFF2-40B4-BE49-F238E27FC236}">
                <a16:creationId xmlns:a16="http://schemas.microsoft.com/office/drawing/2014/main" id="{F486E482-F674-420E-A4F9-7D1168596F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61868" y="1048038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4" name="Graphic 183" descr="Rocket">
            <a:extLst>
              <a:ext uri="{FF2B5EF4-FFF2-40B4-BE49-F238E27FC236}">
                <a16:creationId xmlns:a16="http://schemas.microsoft.com/office/drawing/2014/main" id="{0D685650-75F6-46C1-A15D-2BBFDF0D11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34037" y="3457314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7" name="Group 96">
            <a:extLst>
              <a:ext uri="{FF2B5EF4-FFF2-40B4-BE49-F238E27FC236}">
                <a16:creationId xmlns:a16="http://schemas.microsoft.com/office/drawing/2014/main" id="{87DDE0A1-17B9-4217-9F7D-29E4286DFF57}"/>
              </a:ext>
            </a:extLst>
          </p:cNvPr>
          <p:cNvGrpSpPr/>
          <p:nvPr/>
        </p:nvGrpSpPr>
        <p:grpSpPr>
          <a:xfrm>
            <a:off x="7770383" y="2018790"/>
            <a:ext cx="3024477" cy="1228598"/>
            <a:chOff x="4374232" y="1171064"/>
            <a:chExt cx="1760104" cy="122859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2FCB3ED-0ECD-486E-919D-3B00F8209DDF}"/>
                </a:ext>
              </a:extLst>
            </p:cNvPr>
            <p:cNvSpPr txBox="1"/>
            <p:nvPr/>
          </p:nvSpPr>
          <p:spPr>
            <a:xfrm>
              <a:off x="4374232" y="1171064"/>
              <a:ext cx="176010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rgbClr val="F0831E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5E0E018-C8F5-4567-8C87-2D0CD648153A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00" name="Graphic 99" descr="Lightbulb">
            <a:extLst>
              <a:ext uri="{FF2B5EF4-FFF2-40B4-BE49-F238E27FC236}">
                <a16:creationId xmlns:a16="http://schemas.microsoft.com/office/drawing/2014/main" id="{C63A723C-6B98-47F9-9A6E-4F7564A188C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21011" y="1496159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95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>
            <a:extLst>
              <a:ext uri="{FF2B5EF4-FFF2-40B4-BE49-F238E27FC236}">
                <a16:creationId xmlns:a16="http://schemas.microsoft.com/office/drawing/2014/main" id="{F8F8957F-5755-4C6C-8E2B-06B8EEE0F395}"/>
              </a:ext>
            </a:extLst>
          </p:cNvPr>
          <p:cNvGrpSpPr/>
          <p:nvPr/>
        </p:nvGrpSpPr>
        <p:grpSpPr>
          <a:xfrm>
            <a:off x="7883188" y="3351829"/>
            <a:ext cx="1550694" cy="1596244"/>
            <a:chOff x="2169409" y="3407373"/>
            <a:chExt cx="2084832" cy="2146071"/>
          </a:xfrm>
          <a:solidFill>
            <a:srgbClr val="0059E9"/>
          </a:solidFill>
          <a:effectLst/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0ADF8474-BABF-4E49-AA6F-B9E4493060B3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57D3A569-FB8F-4C36-93A3-F00672BBA091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1B32ED92-AC5B-4A9F-AF8E-2598A3AD9449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857D02A3-E7F9-4482-9684-D29DD4A02A50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731B4A3C-8484-4A33-BB92-4D1D360724B8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335BB10E-9935-4822-BB15-93C36BB9186B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E14F29F-10B6-4C78-999D-CDA3EBD1C531}"/>
              </a:ext>
            </a:extLst>
          </p:cNvPr>
          <p:cNvGrpSpPr/>
          <p:nvPr/>
        </p:nvGrpSpPr>
        <p:grpSpPr>
          <a:xfrm>
            <a:off x="6122975" y="2765109"/>
            <a:ext cx="1550694" cy="2486339"/>
            <a:chOff x="4526521" y="3295821"/>
            <a:chExt cx="1550694" cy="2486339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8C871643-2709-431A-92AF-84749BB2FAB7}"/>
                </a:ext>
              </a:extLst>
            </p:cNvPr>
            <p:cNvSpPr/>
            <p:nvPr/>
          </p:nvSpPr>
          <p:spPr>
            <a:xfrm>
              <a:off x="4526521" y="4233271"/>
              <a:ext cx="1550694" cy="1548889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6CBB5A30-0563-43B4-933D-F24D39441A95}"/>
                </a:ext>
              </a:extLst>
            </p:cNvPr>
            <p:cNvGrpSpPr/>
            <p:nvPr/>
          </p:nvGrpSpPr>
          <p:grpSpPr>
            <a:xfrm>
              <a:off x="4526521" y="3295821"/>
              <a:ext cx="1550694" cy="1575149"/>
              <a:chOff x="2169409" y="3407373"/>
              <a:chExt cx="2084832" cy="2117710"/>
            </a:xfrm>
            <a:solidFill>
              <a:srgbClr val="F0831E"/>
            </a:solidFill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3395FB7D-4E04-4F9C-AD8E-4169623148EE}"/>
                  </a:ext>
                </a:extLst>
              </p:cNvPr>
              <p:cNvSpPr/>
              <p:nvPr/>
            </p:nvSpPr>
            <p:spPr>
              <a:xfrm>
                <a:off x="2169409" y="3442678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A24BFA8C-6AEA-48F2-BF16-D01C336F315F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6F9E049F-CBA5-4C36-AAC4-8EE16F4F2858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1E2871B8-D8E0-4F4C-9214-72524738DD0A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0F2CAA1F-4A66-492B-A7AC-64391A246CBD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54F8B694-0D0F-4DEB-8D48-5108F697F028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5CD3CB0-2991-4A5E-824D-ED5E527B6984}"/>
              </a:ext>
            </a:extLst>
          </p:cNvPr>
          <p:cNvGrpSpPr/>
          <p:nvPr/>
        </p:nvGrpSpPr>
        <p:grpSpPr>
          <a:xfrm>
            <a:off x="4362762" y="2141732"/>
            <a:ext cx="1550694" cy="3387691"/>
            <a:chOff x="6286734" y="2116494"/>
            <a:chExt cx="1550694" cy="3387691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741EBB3-3F5B-4196-A2B2-84CDB0CB8C90}"/>
                </a:ext>
              </a:extLst>
            </p:cNvPr>
            <p:cNvSpPr/>
            <p:nvPr/>
          </p:nvSpPr>
          <p:spPr>
            <a:xfrm>
              <a:off x="6286734" y="3955296"/>
              <a:ext cx="1550694" cy="154888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B8EE9F0-852D-43E8-B67C-466E504258A8}"/>
                </a:ext>
              </a:extLst>
            </p:cNvPr>
            <p:cNvSpPr/>
            <p:nvPr/>
          </p:nvSpPr>
          <p:spPr>
            <a:xfrm>
              <a:off x="6286734" y="3046866"/>
              <a:ext cx="1550694" cy="154888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1CB98637-F0FE-479D-9E76-C12DF18A1B39}"/>
                </a:ext>
              </a:extLst>
            </p:cNvPr>
            <p:cNvGrpSpPr/>
            <p:nvPr/>
          </p:nvGrpSpPr>
          <p:grpSpPr>
            <a:xfrm>
              <a:off x="6286734" y="2116494"/>
              <a:ext cx="1550694" cy="1575149"/>
              <a:chOff x="2169409" y="3407373"/>
              <a:chExt cx="2084832" cy="2117710"/>
            </a:xfrm>
            <a:solidFill>
              <a:srgbClr val="007E3E"/>
            </a:solidFill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BA9FC27-A391-4784-B6A5-B5B99D91CF01}"/>
                  </a:ext>
                </a:extLst>
              </p:cNvPr>
              <p:cNvSpPr/>
              <p:nvPr/>
            </p:nvSpPr>
            <p:spPr>
              <a:xfrm>
                <a:off x="2169409" y="3442678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48EF071A-5488-4297-9A1C-A4B8FBF6BF1D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1D451B63-760B-4B5C-8091-C07BA61F1FBC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2EE0F6FD-0C23-46F5-8E4B-04D283CFAC11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DEBDA757-E278-413B-88C3-2F8D6705EC1E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7DD166CE-897F-4AFF-915E-ABC492D943B4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E0BEF1F-3CC4-4F66-8274-5667A5EEFDDA}"/>
              </a:ext>
            </a:extLst>
          </p:cNvPr>
          <p:cNvGrpSpPr/>
          <p:nvPr/>
        </p:nvGrpSpPr>
        <p:grpSpPr>
          <a:xfrm>
            <a:off x="2540751" y="1494304"/>
            <a:ext cx="1550694" cy="4323673"/>
            <a:chOff x="8046947" y="877137"/>
            <a:chExt cx="1550694" cy="4323673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39E5320-D62D-41D5-9A8B-B9905B1C5B58}"/>
                </a:ext>
              </a:extLst>
            </p:cNvPr>
            <p:cNvSpPr/>
            <p:nvPr/>
          </p:nvSpPr>
          <p:spPr>
            <a:xfrm>
              <a:off x="8046947" y="3651921"/>
              <a:ext cx="1550694" cy="1548889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2DFC0903-707B-43D3-AC71-165BD918886B}"/>
                </a:ext>
              </a:extLst>
            </p:cNvPr>
            <p:cNvSpPr/>
            <p:nvPr/>
          </p:nvSpPr>
          <p:spPr>
            <a:xfrm>
              <a:off x="8046947" y="2735110"/>
              <a:ext cx="1550694" cy="1548889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D2EB6D0-3F34-452C-A417-020D0DF1ACDA}"/>
                </a:ext>
              </a:extLst>
            </p:cNvPr>
            <p:cNvSpPr/>
            <p:nvPr/>
          </p:nvSpPr>
          <p:spPr>
            <a:xfrm>
              <a:off x="8046947" y="1821110"/>
              <a:ext cx="1550694" cy="1548889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2C1C8D8B-3C25-4EE0-A2DF-FAD0776135BA}"/>
                </a:ext>
              </a:extLst>
            </p:cNvPr>
            <p:cNvGrpSpPr/>
            <p:nvPr/>
          </p:nvGrpSpPr>
          <p:grpSpPr>
            <a:xfrm>
              <a:off x="8046947" y="877137"/>
              <a:ext cx="1550694" cy="1575149"/>
              <a:chOff x="2169409" y="3407373"/>
              <a:chExt cx="2084832" cy="2117710"/>
            </a:xfrm>
            <a:solidFill>
              <a:srgbClr val="FED201"/>
            </a:solidFill>
            <a:effectLst>
              <a:outerShdw blurRad="50800" dir="90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F3124BB8-0C13-46D9-A05F-37EAFDF12367}"/>
                  </a:ext>
                </a:extLst>
              </p:cNvPr>
              <p:cNvSpPr/>
              <p:nvPr/>
            </p:nvSpPr>
            <p:spPr>
              <a:xfrm>
                <a:off x="2169409" y="3442678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D5CDA3C7-FEC7-4772-B177-EA39CAF328FA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BDC0D4F6-17EF-49B4-804B-F95A411DCDD1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E7143E7D-A9DA-4AF5-A516-90A82ACF729B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09E5035F-5172-4333-8026-19018CEDAE00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23AF2583-4F95-4D69-8E24-39BF63E6E692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Stairs (Down) Diagram for PowerPoint</a:t>
            </a:r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1C1E0068-70BC-49A7-BE98-50F42B529F16}"/>
              </a:ext>
            </a:extLst>
          </p:cNvPr>
          <p:cNvSpPr/>
          <p:nvPr/>
        </p:nvSpPr>
        <p:spPr>
          <a:xfrm>
            <a:off x="3199546" y="2762518"/>
            <a:ext cx="766278" cy="507653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645C8329-2B0A-4B81-8494-F176311EA191}"/>
              </a:ext>
            </a:extLst>
          </p:cNvPr>
          <p:cNvSpPr/>
          <p:nvPr/>
        </p:nvSpPr>
        <p:spPr>
          <a:xfrm>
            <a:off x="5005239" y="3398094"/>
            <a:ext cx="856357" cy="507653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46827C1B-B539-4B2B-8B78-B38BBA1FD370}"/>
              </a:ext>
            </a:extLst>
          </p:cNvPr>
          <p:cNvSpPr/>
          <p:nvPr/>
        </p:nvSpPr>
        <p:spPr>
          <a:xfrm>
            <a:off x="6796171" y="4034373"/>
            <a:ext cx="858701" cy="507653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36F2C2CC-2AE7-49DA-8270-E7E43570B7D7}"/>
              </a:ext>
            </a:extLst>
          </p:cNvPr>
          <p:cNvSpPr/>
          <p:nvPr/>
        </p:nvSpPr>
        <p:spPr>
          <a:xfrm>
            <a:off x="8561787" y="4647339"/>
            <a:ext cx="872095" cy="507653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CE5CD10-CBF4-4A81-94C2-9756B8D1C9F4}"/>
              </a:ext>
            </a:extLst>
          </p:cNvPr>
          <p:cNvGrpSpPr/>
          <p:nvPr/>
        </p:nvGrpSpPr>
        <p:grpSpPr>
          <a:xfrm>
            <a:off x="362277" y="1620489"/>
            <a:ext cx="1551240" cy="1967261"/>
            <a:chOff x="10241762" y="2470798"/>
            <a:chExt cx="1551240" cy="1967261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2EA9688F-512C-4C53-ABA9-9A280543FE9B}"/>
                </a:ext>
              </a:extLst>
            </p:cNvPr>
            <p:cNvSpPr txBox="1"/>
            <p:nvPr/>
          </p:nvSpPr>
          <p:spPr>
            <a:xfrm>
              <a:off x="10241762" y="2470798"/>
              <a:ext cx="155124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rgbClr val="FED201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C8A56E88-6BB2-404E-B6E4-EDEA27B03721}"/>
                </a:ext>
              </a:extLst>
            </p:cNvPr>
            <p:cNvSpPr txBox="1"/>
            <p:nvPr/>
          </p:nvSpPr>
          <p:spPr>
            <a:xfrm>
              <a:off x="10245879" y="2868399"/>
              <a:ext cx="154712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04BCBB5-7B6F-4601-BF4B-E7F5F77F4828}"/>
              </a:ext>
            </a:extLst>
          </p:cNvPr>
          <p:cNvGrpSpPr/>
          <p:nvPr/>
        </p:nvGrpSpPr>
        <p:grpSpPr>
          <a:xfrm>
            <a:off x="4741479" y="1199180"/>
            <a:ext cx="3024477" cy="1228598"/>
            <a:chOff x="4374232" y="1171064"/>
            <a:chExt cx="1760104" cy="1228598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0F996604-1FD0-4BD1-917E-94DEF114A6E2}"/>
                </a:ext>
              </a:extLst>
            </p:cNvPr>
            <p:cNvSpPr txBox="1"/>
            <p:nvPr/>
          </p:nvSpPr>
          <p:spPr>
            <a:xfrm>
              <a:off x="4374232" y="1171064"/>
              <a:ext cx="176010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rgbClr val="007E3E"/>
                  </a:solidFill>
                </a:rPr>
                <a:t>Lorem Ipsum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16D8EF5D-4F00-4527-BEC3-B1A01CB0991A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E4E83FD5-2539-4080-B7C7-BD8FAEBBFA6D}"/>
              </a:ext>
            </a:extLst>
          </p:cNvPr>
          <p:cNvGrpSpPr/>
          <p:nvPr/>
        </p:nvGrpSpPr>
        <p:grpSpPr>
          <a:xfrm>
            <a:off x="10087431" y="3980534"/>
            <a:ext cx="1551240" cy="1967261"/>
            <a:chOff x="10241762" y="2470798"/>
            <a:chExt cx="1551240" cy="1967261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0E385267-CBBE-41B5-A5C0-D81319445093}"/>
                </a:ext>
              </a:extLst>
            </p:cNvPr>
            <p:cNvSpPr txBox="1"/>
            <p:nvPr/>
          </p:nvSpPr>
          <p:spPr>
            <a:xfrm>
              <a:off x="10241762" y="2470798"/>
              <a:ext cx="155124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rgbClr val="0059E9"/>
                  </a:solidFill>
                </a:rPr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2863E75-038E-48C4-AAAB-CBCE7A09C162}"/>
                </a:ext>
              </a:extLst>
            </p:cNvPr>
            <p:cNvSpPr txBox="1"/>
            <p:nvPr/>
          </p:nvSpPr>
          <p:spPr>
            <a:xfrm>
              <a:off x="10245879" y="2868399"/>
              <a:ext cx="1547123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81" name="Graphic 180" descr="Users">
            <a:extLst>
              <a:ext uri="{FF2B5EF4-FFF2-40B4-BE49-F238E27FC236}">
                <a16:creationId xmlns:a16="http://schemas.microsoft.com/office/drawing/2014/main" id="{E1DB3B37-06DB-4AD4-BFD5-148D478EFB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6287" y="1159908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2" name="Graphic 181" descr="Puzzle">
            <a:extLst>
              <a:ext uri="{FF2B5EF4-FFF2-40B4-BE49-F238E27FC236}">
                <a16:creationId xmlns:a16="http://schemas.microsoft.com/office/drawing/2014/main" id="{F486E482-F674-420E-A4F9-7D1168596F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61868" y="1048038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4" name="Graphic 183" descr="Rocket">
            <a:extLst>
              <a:ext uri="{FF2B5EF4-FFF2-40B4-BE49-F238E27FC236}">
                <a16:creationId xmlns:a16="http://schemas.microsoft.com/office/drawing/2014/main" id="{0D685650-75F6-46C1-A15D-2BBFDF0D11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34037" y="3457314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7" name="Group 96">
            <a:extLst>
              <a:ext uri="{FF2B5EF4-FFF2-40B4-BE49-F238E27FC236}">
                <a16:creationId xmlns:a16="http://schemas.microsoft.com/office/drawing/2014/main" id="{87DDE0A1-17B9-4217-9F7D-29E4286DFF57}"/>
              </a:ext>
            </a:extLst>
          </p:cNvPr>
          <p:cNvGrpSpPr/>
          <p:nvPr/>
        </p:nvGrpSpPr>
        <p:grpSpPr>
          <a:xfrm>
            <a:off x="7770383" y="2018790"/>
            <a:ext cx="3024477" cy="1228598"/>
            <a:chOff x="4374232" y="1171064"/>
            <a:chExt cx="1760104" cy="122859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2FCB3ED-0ECD-486E-919D-3B00F8209DDF}"/>
                </a:ext>
              </a:extLst>
            </p:cNvPr>
            <p:cNvSpPr txBox="1"/>
            <p:nvPr/>
          </p:nvSpPr>
          <p:spPr>
            <a:xfrm>
              <a:off x="4374232" y="1171064"/>
              <a:ext cx="176010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rgbClr val="F0831E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5E0E018-C8F5-4567-8C87-2D0CD648153A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00" name="Graphic 99" descr="Lightbulb">
            <a:extLst>
              <a:ext uri="{FF2B5EF4-FFF2-40B4-BE49-F238E27FC236}">
                <a16:creationId xmlns:a16="http://schemas.microsoft.com/office/drawing/2014/main" id="{C63A723C-6B98-47F9-9A6E-4F7564A188C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21011" y="1496159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20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D84E831-E807-4FD6-AFF2-F7E42631DB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527" y="1849907"/>
            <a:ext cx="7689619" cy="44881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EA11BF-7333-47AF-BC29-7CC22AFE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Stairs (Down) Diagram for PowerPoint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6E9C27-17CA-4162-AB8E-0F2C4DC0AB7D}"/>
              </a:ext>
            </a:extLst>
          </p:cNvPr>
          <p:cNvSpPr txBox="1"/>
          <p:nvPr/>
        </p:nvSpPr>
        <p:spPr>
          <a:xfrm>
            <a:off x="6265953" y="1532316"/>
            <a:ext cx="3609193" cy="738664"/>
          </a:xfrm>
          <a:prstGeom prst="rect">
            <a:avLst/>
          </a:prstGeom>
          <a:solidFill>
            <a:schemeClr val="bg2"/>
          </a:solidFill>
        </p:spPr>
        <p:txBody>
          <a:bodyPr wrap="none" lIns="182880" tIns="182880" rIns="182880" bIns="182880" rtlCol="0">
            <a:spAutoFit/>
          </a:bodyPr>
          <a:lstStyle/>
          <a:p>
            <a:pPr algn="ctr"/>
            <a:r>
              <a:rPr lang="en-US" sz="2400" b="1" dirty="0"/>
              <a:t>NON-EDITABLE elements: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49B7C6E-FC56-40F9-A0DA-8CEBBD5935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721" y="2684494"/>
            <a:ext cx="825565" cy="7386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90B7ED0-9764-4E94-BE98-1F3686461F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239" y="3289829"/>
            <a:ext cx="912466" cy="7510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C5F2EE2-52B1-4475-928C-37A2AEEFD8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462" y="3936392"/>
            <a:ext cx="912466" cy="75107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83D0E5E-DA51-48F1-9302-9E0898A892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793" y="4542026"/>
            <a:ext cx="924881" cy="75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0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8957</TotalTime>
  <Words>390</Words>
  <PresentationFormat>Widescreen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LEGO® Stairs (Down) Diagram for PowerPoint</vt:lpstr>
      <vt:lpstr>LEGO® Stairs (Down) Diagram for PowerPoint</vt:lpstr>
      <vt:lpstr>LEGO® Stairs (Down)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LEGO® Stairs (Down)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2018-11-15T00:00:59Z</dcterms:modified>
  <cp:category>Charts &amp; Diagrams</cp:category>
</cp:coreProperties>
</file>