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6" r:id="rId4"/>
    <p:sldId id="369" r:id="rId5"/>
    <p:sldId id="36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E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53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86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Step-Up Diagram for PowerPoint</a:t>
            </a:r>
          </a:p>
        </p:txBody>
      </p:sp>
      <p:pic>
        <p:nvPicPr>
          <p:cNvPr id="125" name="Graphic 124" descr="Users">
            <a:extLst>
              <a:ext uri="{FF2B5EF4-FFF2-40B4-BE49-F238E27FC236}">
                <a16:creationId xmlns:a16="http://schemas.microsoft.com/office/drawing/2014/main" id="{7CE7E98C-1933-4A5F-85DB-5F7217D04D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7247" y="1568198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A324E20-3C52-4600-9240-855FBD43F3E3}"/>
              </a:ext>
            </a:extLst>
          </p:cNvPr>
          <p:cNvGrpSpPr/>
          <p:nvPr/>
        </p:nvGrpSpPr>
        <p:grpSpPr>
          <a:xfrm>
            <a:off x="261281" y="1444547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36D0AE6-269B-459D-9C8C-8F5482E73FCD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C90A1F5-3FB1-4AC4-ABCF-8D323A3BC904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426DF40-1628-4ABF-9289-B51DD823FFE5}"/>
              </a:ext>
            </a:extLst>
          </p:cNvPr>
          <p:cNvSpPr/>
          <p:nvPr/>
        </p:nvSpPr>
        <p:spPr>
          <a:xfrm>
            <a:off x="2889315" y="1457575"/>
            <a:ext cx="121099" cy="620271"/>
          </a:xfrm>
          <a:prstGeom prst="rect">
            <a:avLst/>
          </a:prstGeom>
          <a:solidFill>
            <a:srgbClr val="FED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BA60E1-C0E5-42EF-A6FA-BF0266FC55D7}"/>
              </a:ext>
            </a:extLst>
          </p:cNvPr>
          <p:cNvCxnSpPr>
            <a:cxnSpLocks/>
          </p:cNvCxnSpPr>
          <p:nvPr/>
        </p:nvCxnSpPr>
        <p:spPr>
          <a:xfrm>
            <a:off x="3656494" y="1751904"/>
            <a:ext cx="2882111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Graphic 125" descr="Puzzle">
            <a:extLst>
              <a:ext uri="{FF2B5EF4-FFF2-40B4-BE49-F238E27FC236}">
                <a16:creationId xmlns:a16="http://schemas.microsoft.com/office/drawing/2014/main" id="{006641D5-1787-4A5E-863C-A381B19298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7247" y="2530861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82BDB56-16E6-48D1-B782-407EE00451A7}"/>
              </a:ext>
            </a:extLst>
          </p:cNvPr>
          <p:cNvGrpSpPr/>
          <p:nvPr/>
        </p:nvGrpSpPr>
        <p:grpSpPr>
          <a:xfrm>
            <a:off x="261281" y="2397962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ED8B48F-895E-4BF3-9699-480B3FD89C4E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722A7D3-E368-450D-87EA-9000A605C4B6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D48B6D5-1454-4625-A897-877529E407E0}"/>
              </a:ext>
            </a:extLst>
          </p:cNvPr>
          <p:cNvSpPr/>
          <p:nvPr/>
        </p:nvSpPr>
        <p:spPr>
          <a:xfrm>
            <a:off x="2889315" y="2410618"/>
            <a:ext cx="121099" cy="620271"/>
          </a:xfrm>
          <a:prstGeom prst="rect">
            <a:avLst/>
          </a:prstGeom>
          <a:solidFill>
            <a:srgbClr val="C019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B50F95C-0032-4960-AFDD-0620BAF23A56}"/>
              </a:ext>
            </a:extLst>
          </p:cNvPr>
          <p:cNvCxnSpPr>
            <a:cxnSpLocks/>
          </p:cNvCxnSpPr>
          <p:nvPr/>
        </p:nvCxnSpPr>
        <p:spPr>
          <a:xfrm>
            <a:off x="3656495" y="2710522"/>
            <a:ext cx="2341331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Tools">
            <a:extLst>
              <a:ext uri="{FF2B5EF4-FFF2-40B4-BE49-F238E27FC236}">
                <a16:creationId xmlns:a16="http://schemas.microsoft.com/office/drawing/2014/main" id="{C4CA9F84-A765-4205-A2E8-4857833DD1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38253" y="3493526"/>
            <a:ext cx="390906" cy="3909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0BAA4B0-3718-4ADA-978F-ED99FAD02042}"/>
              </a:ext>
            </a:extLst>
          </p:cNvPr>
          <p:cNvGrpSpPr/>
          <p:nvPr/>
        </p:nvGrpSpPr>
        <p:grpSpPr>
          <a:xfrm>
            <a:off x="261281" y="3351377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B4EAC4-1620-4703-A272-4C864BA3BC68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E084117-DC81-4B60-943F-E37F8C43498C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2D12F24-49F5-4997-A5F0-CB7FF70DB2F8}"/>
              </a:ext>
            </a:extLst>
          </p:cNvPr>
          <p:cNvSpPr/>
          <p:nvPr/>
        </p:nvSpPr>
        <p:spPr>
          <a:xfrm>
            <a:off x="2889818" y="3363663"/>
            <a:ext cx="121099" cy="620271"/>
          </a:xfrm>
          <a:prstGeom prst="rect">
            <a:avLst/>
          </a:prstGeom>
          <a:solidFill>
            <a:srgbClr val="F08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BF50A6-5A34-49C9-B8D6-3116E1FC3653}"/>
              </a:ext>
            </a:extLst>
          </p:cNvPr>
          <p:cNvCxnSpPr/>
          <p:nvPr/>
        </p:nvCxnSpPr>
        <p:spPr>
          <a:xfrm>
            <a:off x="3656494" y="3688979"/>
            <a:ext cx="15732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7" name="Graphic 126" descr="Lightbulb">
            <a:extLst>
              <a:ext uri="{FF2B5EF4-FFF2-40B4-BE49-F238E27FC236}">
                <a16:creationId xmlns:a16="http://schemas.microsoft.com/office/drawing/2014/main" id="{1A75C90A-9A87-4780-A44C-1E009005D73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37247" y="4454679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13D597A-79DA-4BCD-89D8-E720BE15899D}"/>
              </a:ext>
            </a:extLst>
          </p:cNvPr>
          <p:cNvGrpSpPr/>
          <p:nvPr/>
        </p:nvGrpSpPr>
        <p:grpSpPr>
          <a:xfrm>
            <a:off x="261281" y="4304792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42E9BF0-424B-4F9E-986E-2003F8E5092F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A63F487-1345-41FE-9428-B1668B3E9AC8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9FA206A-D232-4F79-88AB-DAF03703F4F9}"/>
              </a:ext>
            </a:extLst>
          </p:cNvPr>
          <p:cNvSpPr/>
          <p:nvPr/>
        </p:nvSpPr>
        <p:spPr>
          <a:xfrm>
            <a:off x="2889315" y="4316705"/>
            <a:ext cx="121099" cy="620271"/>
          </a:xfrm>
          <a:prstGeom prst="rect">
            <a:avLst/>
          </a:prstGeom>
          <a:solidFill>
            <a:srgbClr val="005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2278B3-AE64-4901-A488-E21A06291DE5}"/>
              </a:ext>
            </a:extLst>
          </p:cNvPr>
          <p:cNvCxnSpPr/>
          <p:nvPr/>
        </p:nvCxnSpPr>
        <p:spPr>
          <a:xfrm>
            <a:off x="3656495" y="4650887"/>
            <a:ext cx="1084178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76F89554-F819-4FE3-A1C8-B79FE389DFB9}"/>
              </a:ext>
            </a:extLst>
          </p:cNvPr>
          <p:cNvGrpSpPr/>
          <p:nvPr/>
        </p:nvGrpSpPr>
        <p:grpSpPr>
          <a:xfrm>
            <a:off x="261281" y="5258206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39A0789-9A7E-4D39-8091-D7816EC4B124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6678CC-68CA-4146-9BBC-2008C332A726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128" name="Graphic 127" descr="Rocket">
            <a:extLst>
              <a:ext uri="{FF2B5EF4-FFF2-40B4-BE49-F238E27FC236}">
                <a16:creationId xmlns:a16="http://schemas.microsoft.com/office/drawing/2014/main" id="{1F214533-4B02-4A24-9179-BF1F059473E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37247" y="5417342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E7221CA-513E-44F1-80AD-982D26A3DEFA}"/>
              </a:ext>
            </a:extLst>
          </p:cNvPr>
          <p:cNvSpPr/>
          <p:nvPr/>
        </p:nvSpPr>
        <p:spPr>
          <a:xfrm>
            <a:off x="2889315" y="5269746"/>
            <a:ext cx="121099" cy="620271"/>
          </a:xfrm>
          <a:prstGeom prst="rect">
            <a:avLst/>
          </a:prstGeom>
          <a:solidFill>
            <a:srgbClr val="007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23BC9F-3350-4A51-A994-C6FFFF0F8D4C}"/>
              </a:ext>
            </a:extLst>
          </p:cNvPr>
          <p:cNvCxnSpPr>
            <a:cxnSpLocks/>
          </p:cNvCxnSpPr>
          <p:nvPr/>
        </p:nvCxnSpPr>
        <p:spPr>
          <a:xfrm>
            <a:off x="3656494" y="5579882"/>
            <a:ext cx="417565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124B50B-F7F2-411A-A70A-D9900694BBEC}"/>
              </a:ext>
            </a:extLst>
          </p:cNvPr>
          <p:cNvGrpSpPr/>
          <p:nvPr/>
        </p:nvGrpSpPr>
        <p:grpSpPr>
          <a:xfrm>
            <a:off x="4447132" y="423880"/>
            <a:ext cx="4178297" cy="5633272"/>
            <a:chOff x="6503902" y="423880"/>
            <a:chExt cx="4178297" cy="5633272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C647AC1-648D-45BF-BE33-E0016D2C9CE6}"/>
                </a:ext>
              </a:extLst>
            </p:cNvPr>
            <p:cNvSpPr/>
            <p:nvPr/>
          </p:nvSpPr>
          <p:spPr>
            <a:xfrm>
              <a:off x="6503902" y="4508263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D939E97-E01A-4D78-99B3-7D107C2731B5}"/>
                </a:ext>
              </a:extLst>
            </p:cNvPr>
            <p:cNvSpPr/>
            <p:nvPr/>
          </p:nvSpPr>
          <p:spPr>
            <a:xfrm>
              <a:off x="7192165" y="3504448"/>
              <a:ext cx="1550694" cy="1548889"/>
            </a:xfrm>
            <a:prstGeom prst="rect">
              <a:avLst/>
            </a:prstGeom>
            <a:solidFill>
              <a:srgbClr val="0059E9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2388373-CD27-4552-B18D-510181A88E40}"/>
                </a:ext>
              </a:extLst>
            </p:cNvPr>
            <p:cNvSpPr/>
            <p:nvPr/>
          </p:nvSpPr>
          <p:spPr>
            <a:xfrm>
              <a:off x="7820028" y="2493377"/>
              <a:ext cx="1550694" cy="154888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DC51990-01F1-4B05-8E3B-F1DEF74B1835}"/>
                </a:ext>
              </a:extLst>
            </p:cNvPr>
            <p:cNvSpPr/>
            <p:nvPr/>
          </p:nvSpPr>
          <p:spPr>
            <a:xfrm>
              <a:off x="8516718" y="1482306"/>
              <a:ext cx="1550694" cy="1548889"/>
            </a:xfrm>
            <a:prstGeom prst="rect">
              <a:avLst/>
            </a:prstGeom>
            <a:solidFill>
              <a:srgbClr val="C01920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837084D-52CA-447D-A4A4-2D3F81A5C1AA}"/>
                </a:ext>
              </a:extLst>
            </p:cNvPr>
            <p:cNvGrpSpPr/>
            <p:nvPr/>
          </p:nvGrpSpPr>
          <p:grpSpPr>
            <a:xfrm>
              <a:off x="9131505" y="423880"/>
              <a:ext cx="1550694" cy="1596244"/>
              <a:chOff x="2169409" y="3407373"/>
              <a:chExt cx="2084832" cy="2146071"/>
            </a:xfrm>
            <a:solidFill>
              <a:srgbClr val="FED201"/>
            </a:solidFill>
            <a:effectLst/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8FDC9C04-7485-44C4-B469-AD4BDE4B2CA2}"/>
                  </a:ext>
                </a:extLst>
              </p:cNvPr>
              <p:cNvSpPr/>
              <p:nvPr/>
            </p:nvSpPr>
            <p:spPr>
              <a:xfrm>
                <a:off x="2169409" y="3471039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6A315B5D-76A3-4F3B-84DF-4DCF491EFB83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2E6FE62F-B232-4EC7-8320-2AB9BD55057F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8B7BD8D3-DF1F-4B96-BAC6-A09629D224D0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FC2D8338-5F81-4DE2-8EC6-B2B4E55E0097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2FFE1ADE-0852-4625-AFA2-B44873F15F49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EA0DC3A-3F55-4D84-BCA6-1F728CD8B7E1}"/>
                </a:ext>
              </a:extLst>
            </p:cNvPr>
            <p:cNvGrpSpPr/>
            <p:nvPr/>
          </p:nvGrpSpPr>
          <p:grpSpPr>
            <a:xfrm>
              <a:off x="8676373" y="1493007"/>
              <a:ext cx="462388" cy="1242149"/>
              <a:chOff x="6017575" y="2826810"/>
              <a:chExt cx="621658" cy="1670008"/>
            </a:xfrm>
            <a:solidFill>
              <a:srgbClr val="C01920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457317A5-5D42-4767-84C0-9632AFB5D97E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3D0B201-8D9E-4611-8EF8-678F9C58700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B291C88-5C05-4699-B6CF-884FF25F91CD}"/>
                </a:ext>
              </a:extLst>
            </p:cNvPr>
            <p:cNvGrpSpPr/>
            <p:nvPr/>
          </p:nvGrpSpPr>
          <p:grpSpPr>
            <a:xfrm>
              <a:off x="7979686" y="2504076"/>
              <a:ext cx="462389" cy="1242149"/>
              <a:chOff x="6017577" y="2826811"/>
              <a:chExt cx="621659" cy="1670009"/>
            </a:xfrm>
            <a:solidFill>
              <a:srgbClr val="F0831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8EDCE613-0F3A-423F-AABC-81D2DF026E9F}"/>
                  </a:ext>
                </a:extLst>
              </p:cNvPr>
              <p:cNvSpPr/>
              <p:nvPr/>
            </p:nvSpPr>
            <p:spPr>
              <a:xfrm>
                <a:off x="6017578" y="3875162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EE09E481-DF99-45FD-AE30-D1CE7958080A}"/>
                  </a:ext>
                </a:extLst>
              </p:cNvPr>
              <p:cNvSpPr/>
              <p:nvPr/>
            </p:nvSpPr>
            <p:spPr>
              <a:xfrm>
                <a:off x="6017577" y="2826811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98C9FD1-60A9-4279-93BC-033AD4C647B8}"/>
                </a:ext>
              </a:extLst>
            </p:cNvPr>
            <p:cNvGrpSpPr/>
            <p:nvPr/>
          </p:nvGrpSpPr>
          <p:grpSpPr>
            <a:xfrm>
              <a:off x="7351820" y="3515149"/>
              <a:ext cx="462388" cy="1242149"/>
              <a:chOff x="6017575" y="2826810"/>
              <a:chExt cx="621658" cy="1670008"/>
            </a:xfrm>
            <a:solidFill>
              <a:srgbClr val="0059E9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6E7D7163-6FF6-44CF-AEB2-6482C52EC5BD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069FFD40-7251-431E-91E8-AC9B15C12B7F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E6AB8BB7-EA55-4E4F-825F-34140D7A1228}"/>
                </a:ext>
              </a:extLst>
            </p:cNvPr>
            <p:cNvGrpSpPr/>
            <p:nvPr/>
          </p:nvGrpSpPr>
          <p:grpSpPr>
            <a:xfrm>
              <a:off x="6663557" y="4518964"/>
              <a:ext cx="462388" cy="1242149"/>
              <a:chOff x="6017575" y="2826810"/>
              <a:chExt cx="621658" cy="1670008"/>
            </a:xfrm>
            <a:solidFill>
              <a:srgbClr val="007E3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875D8848-67FB-4A59-BC83-A5CA1BF62F7F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F85ABB65-1841-4E4B-B6A7-3C5EFE80614A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610F572-5CD2-4D79-B640-2435CA3CC307}"/>
              </a:ext>
            </a:extLst>
          </p:cNvPr>
          <p:cNvSpPr/>
          <p:nvPr/>
        </p:nvSpPr>
        <p:spPr>
          <a:xfrm>
            <a:off x="5135395" y="5732583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1DFD786-7B2B-4316-9A1B-B0227C981551}"/>
              </a:ext>
            </a:extLst>
          </p:cNvPr>
          <p:cNvSpPr/>
          <p:nvPr/>
        </p:nvSpPr>
        <p:spPr>
          <a:xfrm>
            <a:off x="5805516" y="4689845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14296D96-52A9-4954-A1B1-FF030E5A32DE}"/>
              </a:ext>
            </a:extLst>
          </p:cNvPr>
          <p:cNvSpPr/>
          <p:nvPr/>
        </p:nvSpPr>
        <p:spPr>
          <a:xfrm>
            <a:off x="6427668" y="3700539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B5453AF-CF31-402A-A1AE-C4E6D4149BDF}"/>
              </a:ext>
            </a:extLst>
          </p:cNvPr>
          <p:cNvSpPr/>
          <p:nvPr/>
        </p:nvSpPr>
        <p:spPr>
          <a:xfrm>
            <a:off x="7061632" y="2678332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E866BEF-83C2-4EEF-AAE0-7570717ED7D0}"/>
              </a:ext>
            </a:extLst>
          </p:cNvPr>
          <p:cNvSpPr/>
          <p:nvPr/>
        </p:nvSpPr>
        <p:spPr>
          <a:xfrm>
            <a:off x="7763095" y="1626968"/>
            <a:ext cx="859705" cy="507653"/>
          </a:xfrm>
          <a:custGeom>
            <a:avLst/>
            <a:gdLst>
              <a:gd name="connsiteX0" fmla="*/ 199243 w 859705"/>
              <a:gd name="connsiteY0" fmla="*/ 90748 h 507653"/>
              <a:gd name="connsiteX1" fmla="*/ 150353 w 859705"/>
              <a:gd name="connsiteY1" fmla="*/ 125072 h 507653"/>
              <a:gd name="connsiteX2" fmla="*/ 135284 w 859705"/>
              <a:gd name="connsiteY2" fmla="*/ 252152 h 507653"/>
              <a:gd name="connsiteX3" fmla="*/ 151860 w 859705"/>
              <a:gd name="connsiteY3" fmla="*/ 380237 h 507653"/>
              <a:gd name="connsiteX4" fmla="*/ 199913 w 859705"/>
              <a:gd name="connsiteY4" fmla="*/ 414561 h 507653"/>
              <a:gd name="connsiteX5" fmla="*/ 235911 w 859705"/>
              <a:gd name="connsiteY5" fmla="*/ 399994 h 507653"/>
              <a:gd name="connsiteX6" fmla="*/ 258347 w 859705"/>
              <a:gd name="connsiteY6" fmla="*/ 353951 h 507653"/>
              <a:gd name="connsiteX7" fmla="*/ 265546 w 859705"/>
              <a:gd name="connsiteY7" fmla="*/ 255836 h 507653"/>
              <a:gd name="connsiteX8" fmla="*/ 248970 w 859705"/>
              <a:gd name="connsiteY8" fmla="*/ 124402 h 507653"/>
              <a:gd name="connsiteX9" fmla="*/ 199243 w 859705"/>
              <a:gd name="connsiteY9" fmla="*/ 90748 h 507653"/>
              <a:gd name="connsiteX10" fmla="*/ 512452 w 859705"/>
              <a:gd name="connsiteY10" fmla="*/ 8372 h 507653"/>
              <a:gd name="connsiteX11" fmla="*/ 836265 w 859705"/>
              <a:gd name="connsiteY11" fmla="*/ 8372 h 507653"/>
              <a:gd name="connsiteX12" fmla="*/ 836265 w 859705"/>
              <a:gd name="connsiteY12" fmla="*/ 117202 h 507653"/>
              <a:gd name="connsiteX13" fmla="*/ 616929 w 859705"/>
              <a:gd name="connsiteY13" fmla="*/ 117202 h 507653"/>
              <a:gd name="connsiteX14" fmla="*/ 605209 w 859705"/>
              <a:gd name="connsiteY14" fmla="*/ 190872 h 507653"/>
              <a:gd name="connsiteX15" fmla="*/ 650248 w 859705"/>
              <a:gd name="connsiteY15" fmla="*/ 174799 h 507653"/>
              <a:gd name="connsiteX16" fmla="*/ 694283 w 859705"/>
              <a:gd name="connsiteY16" fmla="*/ 169441 h 507653"/>
              <a:gd name="connsiteX17" fmla="*/ 813829 w 859705"/>
              <a:gd name="connsiteY17" fmla="*/ 213978 h 507653"/>
              <a:gd name="connsiteX18" fmla="*/ 859705 w 859705"/>
              <a:gd name="connsiteY18" fmla="*/ 326157 h 507653"/>
              <a:gd name="connsiteX19" fmla="*/ 836097 w 859705"/>
              <a:gd name="connsiteY19" fmla="*/ 417575 h 507653"/>
              <a:gd name="connsiteX20" fmla="*/ 769125 w 859705"/>
              <a:gd name="connsiteY20" fmla="*/ 484547 h 507653"/>
              <a:gd name="connsiteX21" fmla="*/ 658118 w 859705"/>
              <a:gd name="connsiteY21" fmla="*/ 507653 h 507653"/>
              <a:gd name="connsiteX22" fmla="*/ 574904 w 859705"/>
              <a:gd name="connsiteY22" fmla="*/ 498444 h 507653"/>
              <a:gd name="connsiteX23" fmla="*/ 515968 w 859705"/>
              <a:gd name="connsiteY23" fmla="*/ 470985 h 507653"/>
              <a:gd name="connsiteX24" fmla="*/ 476622 w 859705"/>
              <a:gd name="connsiteY24" fmla="*/ 429630 h 507653"/>
              <a:gd name="connsiteX25" fmla="*/ 451507 w 859705"/>
              <a:gd name="connsiteY25" fmla="*/ 372033 h 507653"/>
              <a:gd name="connsiteX26" fmla="*/ 589470 w 859705"/>
              <a:gd name="connsiteY26" fmla="*/ 356964 h 507653"/>
              <a:gd name="connsiteX27" fmla="*/ 612911 w 859705"/>
              <a:gd name="connsiteY27" fmla="*/ 407361 h 507653"/>
              <a:gd name="connsiteX28" fmla="*/ 656778 w 859705"/>
              <a:gd name="connsiteY28" fmla="*/ 424607 h 507653"/>
              <a:gd name="connsiteX29" fmla="*/ 703826 w 859705"/>
              <a:gd name="connsiteY29" fmla="*/ 403008 h 507653"/>
              <a:gd name="connsiteX30" fmla="*/ 722411 w 859705"/>
              <a:gd name="connsiteY30" fmla="*/ 338547 h 507653"/>
              <a:gd name="connsiteX31" fmla="*/ 703659 w 859705"/>
              <a:gd name="connsiteY31" fmla="*/ 274253 h 507653"/>
              <a:gd name="connsiteX32" fmla="*/ 653764 w 859705"/>
              <a:gd name="connsiteY32" fmla="*/ 253826 h 507653"/>
              <a:gd name="connsiteX33" fmla="*/ 615590 w 859705"/>
              <a:gd name="connsiteY33" fmla="*/ 263537 h 507653"/>
              <a:gd name="connsiteX34" fmla="*/ 585452 w 859705"/>
              <a:gd name="connsiteY34" fmla="*/ 288987 h 507653"/>
              <a:gd name="connsiteX35" fmla="*/ 469255 w 859705"/>
              <a:gd name="connsiteY35" fmla="*/ 272244 h 507653"/>
              <a:gd name="connsiteX36" fmla="*/ 203931 w 859705"/>
              <a:gd name="connsiteY36" fmla="*/ 0 h 507653"/>
              <a:gd name="connsiteX37" fmla="*/ 285303 w 859705"/>
              <a:gd name="connsiteY37" fmla="*/ 12223 h 507653"/>
              <a:gd name="connsiteX38" fmla="*/ 337207 w 859705"/>
              <a:gd name="connsiteY38" fmla="*/ 44035 h 507653"/>
              <a:gd name="connsiteX39" fmla="*/ 368851 w 859705"/>
              <a:gd name="connsiteY39" fmla="*/ 85223 h 507653"/>
              <a:gd name="connsiteX40" fmla="*/ 387436 w 859705"/>
              <a:gd name="connsiteY40" fmla="*/ 135620 h 507653"/>
              <a:gd name="connsiteX41" fmla="*/ 401166 w 859705"/>
              <a:gd name="connsiteY41" fmla="*/ 250143 h 507653"/>
              <a:gd name="connsiteX42" fmla="*/ 355959 w 859705"/>
              <a:gd name="connsiteY42" fmla="*/ 445703 h 507653"/>
              <a:gd name="connsiteX43" fmla="*/ 200248 w 859705"/>
              <a:gd name="connsiteY43" fmla="*/ 507653 h 507653"/>
              <a:gd name="connsiteX44" fmla="*/ 100124 w 859705"/>
              <a:gd name="connsiteY44" fmla="*/ 487896 h 507653"/>
              <a:gd name="connsiteX45" fmla="*/ 37504 w 859705"/>
              <a:gd name="connsiteY45" fmla="*/ 429965 h 507653"/>
              <a:gd name="connsiteX46" fmla="*/ 9878 w 859705"/>
              <a:gd name="connsiteY46" fmla="*/ 355792 h 507653"/>
              <a:gd name="connsiteX47" fmla="*/ 0 w 859705"/>
              <a:gd name="connsiteY47" fmla="*/ 251817 h 507653"/>
              <a:gd name="connsiteX48" fmla="*/ 50396 w 859705"/>
              <a:gd name="connsiteY48" fmla="*/ 55922 h 507653"/>
              <a:gd name="connsiteX49" fmla="*/ 203931 w 859705"/>
              <a:gd name="connsiteY49" fmla="*/ 0 h 5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9705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512452" y="8372"/>
                </a:moveTo>
                <a:lnTo>
                  <a:pt x="836265" y="8372"/>
                </a:lnTo>
                <a:lnTo>
                  <a:pt x="836265" y="117202"/>
                </a:lnTo>
                <a:lnTo>
                  <a:pt x="616929" y="117202"/>
                </a:lnTo>
                <a:lnTo>
                  <a:pt x="605209" y="190872"/>
                </a:lnTo>
                <a:cubicBezTo>
                  <a:pt x="620390" y="183728"/>
                  <a:pt x="635403" y="178371"/>
                  <a:pt x="650248" y="174799"/>
                </a:cubicBezTo>
                <a:cubicBezTo>
                  <a:pt x="665094" y="171227"/>
                  <a:pt x="679772" y="169441"/>
                  <a:pt x="694283" y="169441"/>
                </a:cubicBezTo>
                <a:cubicBezTo>
                  <a:pt x="743396" y="169441"/>
                  <a:pt x="783245" y="184287"/>
                  <a:pt x="813829" y="213978"/>
                </a:cubicBezTo>
                <a:cubicBezTo>
                  <a:pt x="844413" y="243669"/>
                  <a:pt x="859705" y="281062"/>
                  <a:pt x="859705" y="326157"/>
                </a:cubicBezTo>
                <a:cubicBezTo>
                  <a:pt x="859705" y="357857"/>
                  <a:pt x="851836" y="388330"/>
                  <a:pt x="836097" y="417575"/>
                </a:cubicBezTo>
                <a:cubicBezTo>
                  <a:pt x="820359" y="446819"/>
                  <a:pt x="798034" y="469144"/>
                  <a:pt x="769125" y="484547"/>
                </a:cubicBezTo>
                <a:cubicBezTo>
                  <a:pt x="740215" y="499951"/>
                  <a:pt x="703212" y="507653"/>
                  <a:pt x="658118" y="507653"/>
                </a:cubicBezTo>
                <a:cubicBezTo>
                  <a:pt x="625747" y="507653"/>
                  <a:pt x="598010" y="504583"/>
                  <a:pt x="574904" y="498444"/>
                </a:cubicBezTo>
                <a:cubicBezTo>
                  <a:pt x="551798" y="492305"/>
                  <a:pt x="532153" y="483152"/>
                  <a:pt x="515968" y="470985"/>
                </a:cubicBezTo>
                <a:cubicBezTo>
                  <a:pt x="499783" y="458819"/>
                  <a:pt x="486668" y="445033"/>
                  <a:pt x="476622" y="429630"/>
                </a:cubicBezTo>
                <a:cubicBezTo>
                  <a:pt x="466576" y="414226"/>
                  <a:pt x="458204" y="395027"/>
                  <a:pt x="451507" y="372033"/>
                </a:cubicBezTo>
                <a:lnTo>
                  <a:pt x="589470" y="356964"/>
                </a:lnTo>
                <a:cubicBezTo>
                  <a:pt x="592819" y="379065"/>
                  <a:pt x="600633" y="395864"/>
                  <a:pt x="612911" y="407361"/>
                </a:cubicBezTo>
                <a:cubicBezTo>
                  <a:pt x="625189" y="418858"/>
                  <a:pt x="639812" y="424607"/>
                  <a:pt x="656778" y="424607"/>
                </a:cubicBezTo>
                <a:cubicBezTo>
                  <a:pt x="675754" y="424607"/>
                  <a:pt x="691436" y="417407"/>
                  <a:pt x="703826" y="403008"/>
                </a:cubicBezTo>
                <a:cubicBezTo>
                  <a:pt x="716216" y="388609"/>
                  <a:pt x="722411" y="367122"/>
                  <a:pt x="722411" y="338547"/>
                </a:cubicBezTo>
                <a:cubicBezTo>
                  <a:pt x="722411" y="309302"/>
                  <a:pt x="716160" y="287871"/>
                  <a:pt x="703659" y="274253"/>
                </a:cubicBezTo>
                <a:cubicBezTo>
                  <a:pt x="691157" y="260635"/>
                  <a:pt x="674526" y="253826"/>
                  <a:pt x="653764" y="253826"/>
                </a:cubicBezTo>
                <a:cubicBezTo>
                  <a:pt x="640593" y="253826"/>
                  <a:pt x="627868" y="257063"/>
                  <a:pt x="615590" y="263537"/>
                </a:cubicBezTo>
                <a:cubicBezTo>
                  <a:pt x="606437" y="268226"/>
                  <a:pt x="596391" y="276709"/>
                  <a:pt x="585452" y="288987"/>
                </a:cubicBezTo>
                <a:lnTo>
                  <a:pt x="469255" y="272244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3"/>
                </a:cubicBezTo>
                <a:cubicBezTo>
                  <a:pt x="306511" y="20371"/>
                  <a:pt x="323812" y="30975"/>
                  <a:pt x="337207" y="44035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1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Step-Up Diagram for PowerPoint</a:t>
            </a:r>
          </a:p>
        </p:txBody>
      </p:sp>
      <p:pic>
        <p:nvPicPr>
          <p:cNvPr id="125" name="Graphic 124" descr="Users">
            <a:extLst>
              <a:ext uri="{FF2B5EF4-FFF2-40B4-BE49-F238E27FC236}">
                <a16:creationId xmlns:a16="http://schemas.microsoft.com/office/drawing/2014/main" id="{7CE7E98C-1933-4A5F-85DB-5F7217D04D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7247" y="1568198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A324E20-3C52-4600-9240-855FBD43F3E3}"/>
              </a:ext>
            </a:extLst>
          </p:cNvPr>
          <p:cNvGrpSpPr/>
          <p:nvPr/>
        </p:nvGrpSpPr>
        <p:grpSpPr>
          <a:xfrm>
            <a:off x="261281" y="1444547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36D0AE6-269B-459D-9C8C-8F5482E73FCD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9C90A1F5-3FB1-4AC4-ABCF-8D323A3BC904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426DF40-1628-4ABF-9289-B51DD823FFE5}"/>
              </a:ext>
            </a:extLst>
          </p:cNvPr>
          <p:cNvSpPr/>
          <p:nvPr/>
        </p:nvSpPr>
        <p:spPr>
          <a:xfrm>
            <a:off x="2889315" y="1457575"/>
            <a:ext cx="121099" cy="620271"/>
          </a:xfrm>
          <a:prstGeom prst="rect">
            <a:avLst/>
          </a:prstGeom>
          <a:solidFill>
            <a:srgbClr val="FED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BA60E1-C0E5-42EF-A6FA-BF0266FC55D7}"/>
              </a:ext>
            </a:extLst>
          </p:cNvPr>
          <p:cNvCxnSpPr>
            <a:cxnSpLocks/>
          </p:cNvCxnSpPr>
          <p:nvPr/>
        </p:nvCxnSpPr>
        <p:spPr>
          <a:xfrm>
            <a:off x="3656494" y="1751904"/>
            <a:ext cx="2882111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Graphic 125" descr="Puzzle">
            <a:extLst>
              <a:ext uri="{FF2B5EF4-FFF2-40B4-BE49-F238E27FC236}">
                <a16:creationId xmlns:a16="http://schemas.microsoft.com/office/drawing/2014/main" id="{006641D5-1787-4A5E-863C-A381B19298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7247" y="2530861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82BDB56-16E6-48D1-B782-407EE00451A7}"/>
              </a:ext>
            </a:extLst>
          </p:cNvPr>
          <p:cNvGrpSpPr/>
          <p:nvPr/>
        </p:nvGrpSpPr>
        <p:grpSpPr>
          <a:xfrm>
            <a:off x="261281" y="2397962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ED8B48F-895E-4BF3-9699-480B3FD89C4E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722A7D3-E368-450D-87EA-9000A605C4B6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D48B6D5-1454-4625-A897-877529E407E0}"/>
              </a:ext>
            </a:extLst>
          </p:cNvPr>
          <p:cNvSpPr/>
          <p:nvPr/>
        </p:nvSpPr>
        <p:spPr>
          <a:xfrm>
            <a:off x="2889315" y="2410618"/>
            <a:ext cx="121099" cy="620271"/>
          </a:xfrm>
          <a:prstGeom prst="rect">
            <a:avLst/>
          </a:prstGeom>
          <a:solidFill>
            <a:srgbClr val="C019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B50F95C-0032-4960-AFDD-0620BAF23A56}"/>
              </a:ext>
            </a:extLst>
          </p:cNvPr>
          <p:cNvCxnSpPr>
            <a:cxnSpLocks/>
          </p:cNvCxnSpPr>
          <p:nvPr/>
        </p:nvCxnSpPr>
        <p:spPr>
          <a:xfrm>
            <a:off x="3656495" y="2710522"/>
            <a:ext cx="2341331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Tools">
            <a:extLst>
              <a:ext uri="{FF2B5EF4-FFF2-40B4-BE49-F238E27FC236}">
                <a16:creationId xmlns:a16="http://schemas.microsoft.com/office/drawing/2014/main" id="{C4CA9F84-A765-4205-A2E8-4857833DD1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38253" y="3493526"/>
            <a:ext cx="390906" cy="3909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0BAA4B0-3718-4ADA-978F-ED99FAD02042}"/>
              </a:ext>
            </a:extLst>
          </p:cNvPr>
          <p:cNvGrpSpPr/>
          <p:nvPr/>
        </p:nvGrpSpPr>
        <p:grpSpPr>
          <a:xfrm>
            <a:off x="261281" y="3351377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B4EAC4-1620-4703-A272-4C864BA3BC68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E084117-DC81-4B60-943F-E37F8C43498C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2D12F24-49F5-4997-A5F0-CB7FF70DB2F8}"/>
              </a:ext>
            </a:extLst>
          </p:cNvPr>
          <p:cNvSpPr/>
          <p:nvPr/>
        </p:nvSpPr>
        <p:spPr>
          <a:xfrm>
            <a:off x="2889818" y="3363663"/>
            <a:ext cx="121099" cy="620271"/>
          </a:xfrm>
          <a:prstGeom prst="rect">
            <a:avLst/>
          </a:prstGeom>
          <a:solidFill>
            <a:srgbClr val="F08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BF50A6-5A34-49C9-B8D6-3116E1FC3653}"/>
              </a:ext>
            </a:extLst>
          </p:cNvPr>
          <p:cNvCxnSpPr/>
          <p:nvPr/>
        </p:nvCxnSpPr>
        <p:spPr>
          <a:xfrm>
            <a:off x="3656494" y="3688979"/>
            <a:ext cx="1573237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7" name="Graphic 126" descr="Lightbulb">
            <a:extLst>
              <a:ext uri="{FF2B5EF4-FFF2-40B4-BE49-F238E27FC236}">
                <a16:creationId xmlns:a16="http://schemas.microsoft.com/office/drawing/2014/main" id="{1A75C90A-9A87-4780-A44C-1E009005D73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37247" y="4454679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13D597A-79DA-4BCD-89D8-E720BE15899D}"/>
              </a:ext>
            </a:extLst>
          </p:cNvPr>
          <p:cNvGrpSpPr/>
          <p:nvPr/>
        </p:nvGrpSpPr>
        <p:grpSpPr>
          <a:xfrm>
            <a:off x="261281" y="4304792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42E9BF0-424B-4F9E-986E-2003F8E5092F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A63F487-1345-41FE-9428-B1668B3E9AC8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9FA206A-D232-4F79-88AB-DAF03703F4F9}"/>
              </a:ext>
            </a:extLst>
          </p:cNvPr>
          <p:cNvSpPr/>
          <p:nvPr/>
        </p:nvSpPr>
        <p:spPr>
          <a:xfrm>
            <a:off x="2889315" y="4316705"/>
            <a:ext cx="121099" cy="620271"/>
          </a:xfrm>
          <a:prstGeom prst="rect">
            <a:avLst/>
          </a:prstGeom>
          <a:solidFill>
            <a:srgbClr val="005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2278B3-AE64-4901-A488-E21A06291DE5}"/>
              </a:ext>
            </a:extLst>
          </p:cNvPr>
          <p:cNvCxnSpPr/>
          <p:nvPr/>
        </p:nvCxnSpPr>
        <p:spPr>
          <a:xfrm>
            <a:off x="3656495" y="4650887"/>
            <a:ext cx="1084178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76F89554-F819-4FE3-A1C8-B79FE389DFB9}"/>
              </a:ext>
            </a:extLst>
          </p:cNvPr>
          <p:cNvGrpSpPr/>
          <p:nvPr/>
        </p:nvGrpSpPr>
        <p:grpSpPr>
          <a:xfrm>
            <a:off x="261281" y="5258206"/>
            <a:ext cx="2501201" cy="654896"/>
            <a:chOff x="3303006" y="5193296"/>
            <a:chExt cx="2937088" cy="873195"/>
          </a:xfrm>
          <a:solidFill>
            <a:schemeClr val="bg1">
              <a:lumMod val="85000"/>
            </a:schemeClr>
          </a:solidFill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39A0789-9A7E-4D39-8091-D7816EC4B124}"/>
                </a:ext>
              </a:extLst>
            </p:cNvPr>
            <p:cNvSpPr txBox="1"/>
            <p:nvPr/>
          </p:nvSpPr>
          <p:spPr>
            <a:xfrm>
              <a:off x="3303006" y="5193296"/>
              <a:ext cx="2937088" cy="430887"/>
            </a:xfrm>
            <a:prstGeom prst="rect">
              <a:avLst/>
            </a:prstGeom>
            <a:grpFill/>
          </p:spPr>
          <p:txBody>
            <a:bodyPr wrap="square" lIns="68580" rIns="68580" b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6678CC-68CA-4146-9BBC-2008C332A726}"/>
                </a:ext>
              </a:extLst>
            </p:cNvPr>
            <p:cNvSpPr txBox="1"/>
            <p:nvPr/>
          </p:nvSpPr>
          <p:spPr>
            <a:xfrm>
              <a:off x="3310801" y="5574048"/>
              <a:ext cx="2929293" cy="492443"/>
            </a:xfrm>
            <a:prstGeom prst="rect">
              <a:avLst/>
            </a:prstGeom>
            <a:grp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128" name="Graphic 127" descr="Rocket">
            <a:extLst>
              <a:ext uri="{FF2B5EF4-FFF2-40B4-BE49-F238E27FC236}">
                <a16:creationId xmlns:a16="http://schemas.microsoft.com/office/drawing/2014/main" id="{1F214533-4B02-4A24-9179-BF1F059473E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37247" y="5417342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E7221CA-513E-44F1-80AD-982D26A3DEFA}"/>
              </a:ext>
            </a:extLst>
          </p:cNvPr>
          <p:cNvSpPr/>
          <p:nvPr/>
        </p:nvSpPr>
        <p:spPr>
          <a:xfrm>
            <a:off x="2889315" y="5269746"/>
            <a:ext cx="121099" cy="620271"/>
          </a:xfrm>
          <a:prstGeom prst="rect">
            <a:avLst/>
          </a:prstGeom>
          <a:solidFill>
            <a:srgbClr val="007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323BC9F-3350-4A51-A994-C6FFFF0F8D4C}"/>
              </a:ext>
            </a:extLst>
          </p:cNvPr>
          <p:cNvCxnSpPr>
            <a:cxnSpLocks/>
          </p:cNvCxnSpPr>
          <p:nvPr/>
        </p:nvCxnSpPr>
        <p:spPr>
          <a:xfrm>
            <a:off x="3656494" y="5579882"/>
            <a:ext cx="417565" cy="0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124B50B-F7F2-411A-A70A-D9900694BBEC}"/>
              </a:ext>
            </a:extLst>
          </p:cNvPr>
          <p:cNvGrpSpPr/>
          <p:nvPr/>
        </p:nvGrpSpPr>
        <p:grpSpPr>
          <a:xfrm>
            <a:off x="4447132" y="423880"/>
            <a:ext cx="4178297" cy="5633272"/>
            <a:chOff x="6503902" y="423880"/>
            <a:chExt cx="4178297" cy="5633272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C647AC1-648D-45BF-BE33-E0016D2C9CE6}"/>
                </a:ext>
              </a:extLst>
            </p:cNvPr>
            <p:cNvSpPr/>
            <p:nvPr/>
          </p:nvSpPr>
          <p:spPr>
            <a:xfrm>
              <a:off x="6503902" y="4508263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D939E97-E01A-4D78-99B3-7D107C2731B5}"/>
                </a:ext>
              </a:extLst>
            </p:cNvPr>
            <p:cNvSpPr/>
            <p:nvPr/>
          </p:nvSpPr>
          <p:spPr>
            <a:xfrm>
              <a:off x="7192165" y="3504448"/>
              <a:ext cx="1550694" cy="1548889"/>
            </a:xfrm>
            <a:prstGeom prst="rect">
              <a:avLst/>
            </a:prstGeom>
            <a:solidFill>
              <a:srgbClr val="0059E9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2388373-CD27-4552-B18D-510181A88E40}"/>
                </a:ext>
              </a:extLst>
            </p:cNvPr>
            <p:cNvSpPr/>
            <p:nvPr/>
          </p:nvSpPr>
          <p:spPr>
            <a:xfrm>
              <a:off x="7820028" y="2493377"/>
              <a:ext cx="1550694" cy="154888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DC51990-01F1-4B05-8E3B-F1DEF74B1835}"/>
                </a:ext>
              </a:extLst>
            </p:cNvPr>
            <p:cNvSpPr/>
            <p:nvPr/>
          </p:nvSpPr>
          <p:spPr>
            <a:xfrm>
              <a:off x="8516718" y="1482306"/>
              <a:ext cx="1550694" cy="1548889"/>
            </a:xfrm>
            <a:prstGeom prst="rect">
              <a:avLst/>
            </a:prstGeom>
            <a:solidFill>
              <a:srgbClr val="C01920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837084D-52CA-447D-A4A4-2D3F81A5C1AA}"/>
                </a:ext>
              </a:extLst>
            </p:cNvPr>
            <p:cNvGrpSpPr/>
            <p:nvPr/>
          </p:nvGrpSpPr>
          <p:grpSpPr>
            <a:xfrm>
              <a:off x="9131505" y="423880"/>
              <a:ext cx="1550694" cy="1596244"/>
              <a:chOff x="2169409" y="3407373"/>
              <a:chExt cx="2084832" cy="2146071"/>
            </a:xfrm>
            <a:solidFill>
              <a:srgbClr val="FED201"/>
            </a:solidFill>
            <a:effectLst/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8FDC9C04-7485-44C4-B469-AD4BDE4B2CA2}"/>
                  </a:ext>
                </a:extLst>
              </p:cNvPr>
              <p:cNvSpPr/>
              <p:nvPr/>
            </p:nvSpPr>
            <p:spPr>
              <a:xfrm>
                <a:off x="2169409" y="3471039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6A315B5D-76A3-4F3B-84DF-4DCF491EFB83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2E6FE62F-B232-4EC7-8320-2AB9BD55057F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8B7BD8D3-DF1F-4B96-BAC6-A09629D224D0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FC2D8338-5F81-4DE2-8EC6-B2B4E55E0097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2FFE1ADE-0852-4625-AFA2-B44873F15F49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EA0DC3A-3F55-4D84-BCA6-1F728CD8B7E1}"/>
                </a:ext>
              </a:extLst>
            </p:cNvPr>
            <p:cNvGrpSpPr/>
            <p:nvPr/>
          </p:nvGrpSpPr>
          <p:grpSpPr>
            <a:xfrm>
              <a:off x="8676373" y="1493007"/>
              <a:ext cx="462388" cy="1242149"/>
              <a:chOff x="6017575" y="2826810"/>
              <a:chExt cx="621658" cy="1670008"/>
            </a:xfrm>
            <a:solidFill>
              <a:srgbClr val="C01920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457317A5-5D42-4767-84C0-9632AFB5D97E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3D0B201-8D9E-4611-8EF8-678F9C58700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B291C88-5C05-4699-B6CF-884FF25F91CD}"/>
                </a:ext>
              </a:extLst>
            </p:cNvPr>
            <p:cNvGrpSpPr/>
            <p:nvPr/>
          </p:nvGrpSpPr>
          <p:grpSpPr>
            <a:xfrm>
              <a:off x="7979686" y="2504076"/>
              <a:ext cx="462389" cy="1242149"/>
              <a:chOff x="6017577" y="2826811"/>
              <a:chExt cx="621659" cy="1670009"/>
            </a:xfrm>
            <a:solidFill>
              <a:srgbClr val="F0831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8EDCE613-0F3A-423F-AABC-81D2DF026E9F}"/>
                  </a:ext>
                </a:extLst>
              </p:cNvPr>
              <p:cNvSpPr/>
              <p:nvPr/>
            </p:nvSpPr>
            <p:spPr>
              <a:xfrm>
                <a:off x="6017578" y="3875162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EE09E481-DF99-45FD-AE30-D1CE7958080A}"/>
                  </a:ext>
                </a:extLst>
              </p:cNvPr>
              <p:cNvSpPr/>
              <p:nvPr/>
            </p:nvSpPr>
            <p:spPr>
              <a:xfrm>
                <a:off x="6017577" y="2826811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98C9FD1-60A9-4279-93BC-033AD4C647B8}"/>
                </a:ext>
              </a:extLst>
            </p:cNvPr>
            <p:cNvGrpSpPr/>
            <p:nvPr/>
          </p:nvGrpSpPr>
          <p:grpSpPr>
            <a:xfrm>
              <a:off x="7351820" y="3515149"/>
              <a:ext cx="462388" cy="1242149"/>
              <a:chOff x="6017575" y="2826810"/>
              <a:chExt cx="621658" cy="1670008"/>
            </a:xfrm>
            <a:solidFill>
              <a:srgbClr val="0059E9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6E7D7163-6FF6-44CF-AEB2-6482C52EC5BD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069FFD40-7251-431E-91E8-AC9B15C12B7F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E6AB8BB7-EA55-4E4F-825F-34140D7A1228}"/>
                </a:ext>
              </a:extLst>
            </p:cNvPr>
            <p:cNvGrpSpPr/>
            <p:nvPr/>
          </p:nvGrpSpPr>
          <p:grpSpPr>
            <a:xfrm>
              <a:off x="6663557" y="4518964"/>
              <a:ext cx="462388" cy="1242149"/>
              <a:chOff x="6017575" y="2826810"/>
              <a:chExt cx="621658" cy="1670008"/>
            </a:xfrm>
            <a:solidFill>
              <a:srgbClr val="007E3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875D8848-67FB-4A59-BC83-A5CA1BF62F7F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F85ABB65-1841-4E4B-B6A7-3C5EFE80614A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610F572-5CD2-4D79-B640-2435CA3CC307}"/>
              </a:ext>
            </a:extLst>
          </p:cNvPr>
          <p:cNvSpPr/>
          <p:nvPr/>
        </p:nvSpPr>
        <p:spPr>
          <a:xfrm>
            <a:off x="5135395" y="5732583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1DFD786-7B2B-4316-9A1B-B0227C981551}"/>
              </a:ext>
            </a:extLst>
          </p:cNvPr>
          <p:cNvSpPr/>
          <p:nvPr/>
        </p:nvSpPr>
        <p:spPr>
          <a:xfrm>
            <a:off x="5805516" y="4689845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14296D96-52A9-4954-A1B1-FF030E5A32DE}"/>
              </a:ext>
            </a:extLst>
          </p:cNvPr>
          <p:cNvSpPr/>
          <p:nvPr/>
        </p:nvSpPr>
        <p:spPr>
          <a:xfrm>
            <a:off x="6427668" y="3700539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B5453AF-CF31-402A-A1AE-C4E6D4149BDF}"/>
              </a:ext>
            </a:extLst>
          </p:cNvPr>
          <p:cNvSpPr/>
          <p:nvPr/>
        </p:nvSpPr>
        <p:spPr>
          <a:xfrm>
            <a:off x="7061632" y="2678332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AE866BEF-83C2-4EEF-AAE0-7570717ED7D0}"/>
              </a:ext>
            </a:extLst>
          </p:cNvPr>
          <p:cNvSpPr/>
          <p:nvPr/>
        </p:nvSpPr>
        <p:spPr>
          <a:xfrm>
            <a:off x="7763095" y="1626968"/>
            <a:ext cx="859705" cy="507653"/>
          </a:xfrm>
          <a:custGeom>
            <a:avLst/>
            <a:gdLst>
              <a:gd name="connsiteX0" fmla="*/ 199243 w 859705"/>
              <a:gd name="connsiteY0" fmla="*/ 90748 h 507653"/>
              <a:gd name="connsiteX1" fmla="*/ 150353 w 859705"/>
              <a:gd name="connsiteY1" fmla="*/ 125072 h 507653"/>
              <a:gd name="connsiteX2" fmla="*/ 135284 w 859705"/>
              <a:gd name="connsiteY2" fmla="*/ 252152 h 507653"/>
              <a:gd name="connsiteX3" fmla="*/ 151860 w 859705"/>
              <a:gd name="connsiteY3" fmla="*/ 380237 h 507653"/>
              <a:gd name="connsiteX4" fmla="*/ 199913 w 859705"/>
              <a:gd name="connsiteY4" fmla="*/ 414561 h 507653"/>
              <a:gd name="connsiteX5" fmla="*/ 235911 w 859705"/>
              <a:gd name="connsiteY5" fmla="*/ 399994 h 507653"/>
              <a:gd name="connsiteX6" fmla="*/ 258347 w 859705"/>
              <a:gd name="connsiteY6" fmla="*/ 353951 h 507653"/>
              <a:gd name="connsiteX7" fmla="*/ 265546 w 859705"/>
              <a:gd name="connsiteY7" fmla="*/ 255836 h 507653"/>
              <a:gd name="connsiteX8" fmla="*/ 248970 w 859705"/>
              <a:gd name="connsiteY8" fmla="*/ 124402 h 507653"/>
              <a:gd name="connsiteX9" fmla="*/ 199243 w 859705"/>
              <a:gd name="connsiteY9" fmla="*/ 90748 h 507653"/>
              <a:gd name="connsiteX10" fmla="*/ 512452 w 859705"/>
              <a:gd name="connsiteY10" fmla="*/ 8372 h 507653"/>
              <a:gd name="connsiteX11" fmla="*/ 836265 w 859705"/>
              <a:gd name="connsiteY11" fmla="*/ 8372 h 507653"/>
              <a:gd name="connsiteX12" fmla="*/ 836265 w 859705"/>
              <a:gd name="connsiteY12" fmla="*/ 117202 h 507653"/>
              <a:gd name="connsiteX13" fmla="*/ 616929 w 859705"/>
              <a:gd name="connsiteY13" fmla="*/ 117202 h 507653"/>
              <a:gd name="connsiteX14" fmla="*/ 605209 w 859705"/>
              <a:gd name="connsiteY14" fmla="*/ 190872 h 507653"/>
              <a:gd name="connsiteX15" fmla="*/ 650248 w 859705"/>
              <a:gd name="connsiteY15" fmla="*/ 174799 h 507653"/>
              <a:gd name="connsiteX16" fmla="*/ 694283 w 859705"/>
              <a:gd name="connsiteY16" fmla="*/ 169441 h 507653"/>
              <a:gd name="connsiteX17" fmla="*/ 813829 w 859705"/>
              <a:gd name="connsiteY17" fmla="*/ 213978 h 507653"/>
              <a:gd name="connsiteX18" fmla="*/ 859705 w 859705"/>
              <a:gd name="connsiteY18" fmla="*/ 326157 h 507653"/>
              <a:gd name="connsiteX19" fmla="*/ 836097 w 859705"/>
              <a:gd name="connsiteY19" fmla="*/ 417575 h 507653"/>
              <a:gd name="connsiteX20" fmla="*/ 769125 w 859705"/>
              <a:gd name="connsiteY20" fmla="*/ 484547 h 507653"/>
              <a:gd name="connsiteX21" fmla="*/ 658118 w 859705"/>
              <a:gd name="connsiteY21" fmla="*/ 507653 h 507653"/>
              <a:gd name="connsiteX22" fmla="*/ 574904 w 859705"/>
              <a:gd name="connsiteY22" fmla="*/ 498444 h 507653"/>
              <a:gd name="connsiteX23" fmla="*/ 515968 w 859705"/>
              <a:gd name="connsiteY23" fmla="*/ 470985 h 507653"/>
              <a:gd name="connsiteX24" fmla="*/ 476622 w 859705"/>
              <a:gd name="connsiteY24" fmla="*/ 429630 h 507653"/>
              <a:gd name="connsiteX25" fmla="*/ 451507 w 859705"/>
              <a:gd name="connsiteY25" fmla="*/ 372033 h 507653"/>
              <a:gd name="connsiteX26" fmla="*/ 589470 w 859705"/>
              <a:gd name="connsiteY26" fmla="*/ 356964 h 507653"/>
              <a:gd name="connsiteX27" fmla="*/ 612911 w 859705"/>
              <a:gd name="connsiteY27" fmla="*/ 407361 h 507653"/>
              <a:gd name="connsiteX28" fmla="*/ 656778 w 859705"/>
              <a:gd name="connsiteY28" fmla="*/ 424607 h 507653"/>
              <a:gd name="connsiteX29" fmla="*/ 703826 w 859705"/>
              <a:gd name="connsiteY29" fmla="*/ 403008 h 507653"/>
              <a:gd name="connsiteX30" fmla="*/ 722411 w 859705"/>
              <a:gd name="connsiteY30" fmla="*/ 338547 h 507653"/>
              <a:gd name="connsiteX31" fmla="*/ 703659 w 859705"/>
              <a:gd name="connsiteY31" fmla="*/ 274253 h 507653"/>
              <a:gd name="connsiteX32" fmla="*/ 653764 w 859705"/>
              <a:gd name="connsiteY32" fmla="*/ 253826 h 507653"/>
              <a:gd name="connsiteX33" fmla="*/ 615590 w 859705"/>
              <a:gd name="connsiteY33" fmla="*/ 263537 h 507653"/>
              <a:gd name="connsiteX34" fmla="*/ 585452 w 859705"/>
              <a:gd name="connsiteY34" fmla="*/ 288987 h 507653"/>
              <a:gd name="connsiteX35" fmla="*/ 469255 w 859705"/>
              <a:gd name="connsiteY35" fmla="*/ 272244 h 507653"/>
              <a:gd name="connsiteX36" fmla="*/ 203931 w 859705"/>
              <a:gd name="connsiteY36" fmla="*/ 0 h 507653"/>
              <a:gd name="connsiteX37" fmla="*/ 285303 w 859705"/>
              <a:gd name="connsiteY37" fmla="*/ 12223 h 507653"/>
              <a:gd name="connsiteX38" fmla="*/ 337207 w 859705"/>
              <a:gd name="connsiteY38" fmla="*/ 44035 h 507653"/>
              <a:gd name="connsiteX39" fmla="*/ 368851 w 859705"/>
              <a:gd name="connsiteY39" fmla="*/ 85223 h 507653"/>
              <a:gd name="connsiteX40" fmla="*/ 387436 w 859705"/>
              <a:gd name="connsiteY40" fmla="*/ 135620 h 507653"/>
              <a:gd name="connsiteX41" fmla="*/ 401166 w 859705"/>
              <a:gd name="connsiteY41" fmla="*/ 250143 h 507653"/>
              <a:gd name="connsiteX42" fmla="*/ 355959 w 859705"/>
              <a:gd name="connsiteY42" fmla="*/ 445703 h 507653"/>
              <a:gd name="connsiteX43" fmla="*/ 200248 w 859705"/>
              <a:gd name="connsiteY43" fmla="*/ 507653 h 507653"/>
              <a:gd name="connsiteX44" fmla="*/ 100124 w 859705"/>
              <a:gd name="connsiteY44" fmla="*/ 487896 h 507653"/>
              <a:gd name="connsiteX45" fmla="*/ 37504 w 859705"/>
              <a:gd name="connsiteY45" fmla="*/ 429965 h 507653"/>
              <a:gd name="connsiteX46" fmla="*/ 9878 w 859705"/>
              <a:gd name="connsiteY46" fmla="*/ 355792 h 507653"/>
              <a:gd name="connsiteX47" fmla="*/ 0 w 859705"/>
              <a:gd name="connsiteY47" fmla="*/ 251817 h 507653"/>
              <a:gd name="connsiteX48" fmla="*/ 50396 w 859705"/>
              <a:gd name="connsiteY48" fmla="*/ 55922 h 507653"/>
              <a:gd name="connsiteX49" fmla="*/ 203931 w 859705"/>
              <a:gd name="connsiteY49" fmla="*/ 0 h 5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9705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512452" y="8372"/>
                </a:moveTo>
                <a:lnTo>
                  <a:pt x="836265" y="8372"/>
                </a:lnTo>
                <a:lnTo>
                  <a:pt x="836265" y="117202"/>
                </a:lnTo>
                <a:lnTo>
                  <a:pt x="616929" y="117202"/>
                </a:lnTo>
                <a:lnTo>
                  <a:pt x="605209" y="190872"/>
                </a:lnTo>
                <a:cubicBezTo>
                  <a:pt x="620390" y="183728"/>
                  <a:pt x="635403" y="178371"/>
                  <a:pt x="650248" y="174799"/>
                </a:cubicBezTo>
                <a:cubicBezTo>
                  <a:pt x="665094" y="171227"/>
                  <a:pt x="679772" y="169441"/>
                  <a:pt x="694283" y="169441"/>
                </a:cubicBezTo>
                <a:cubicBezTo>
                  <a:pt x="743396" y="169441"/>
                  <a:pt x="783245" y="184287"/>
                  <a:pt x="813829" y="213978"/>
                </a:cubicBezTo>
                <a:cubicBezTo>
                  <a:pt x="844413" y="243669"/>
                  <a:pt x="859705" y="281062"/>
                  <a:pt x="859705" y="326157"/>
                </a:cubicBezTo>
                <a:cubicBezTo>
                  <a:pt x="859705" y="357857"/>
                  <a:pt x="851836" y="388330"/>
                  <a:pt x="836097" y="417575"/>
                </a:cubicBezTo>
                <a:cubicBezTo>
                  <a:pt x="820359" y="446819"/>
                  <a:pt x="798034" y="469144"/>
                  <a:pt x="769125" y="484547"/>
                </a:cubicBezTo>
                <a:cubicBezTo>
                  <a:pt x="740215" y="499951"/>
                  <a:pt x="703212" y="507653"/>
                  <a:pt x="658118" y="507653"/>
                </a:cubicBezTo>
                <a:cubicBezTo>
                  <a:pt x="625747" y="507653"/>
                  <a:pt x="598010" y="504583"/>
                  <a:pt x="574904" y="498444"/>
                </a:cubicBezTo>
                <a:cubicBezTo>
                  <a:pt x="551798" y="492305"/>
                  <a:pt x="532153" y="483152"/>
                  <a:pt x="515968" y="470985"/>
                </a:cubicBezTo>
                <a:cubicBezTo>
                  <a:pt x="499783" y="458819"/>
                  <a:pt x="486668" y="445033"/>
                  <a:pt x="476622" y="429630"/>
                </a:cubicBezTo>
                <a:cubicBezTo>
                  <a:pt x="466576" y="414226"/>
                  <a:pt x="458204" y="395027"/>
                  <a:pt x="451507" y="372033"/>
                </a:cubicBezTo>
                <a:lnTo>
                  <a:pt x="589470" y="356964"/>
                </a:lnTo>
                <a:cubicBezTo>
                  <a:pt x="592819" y="379065"/>
                  <a:pt x="600633" y="395864"/>
                  <a:pt x="612911" y="407361"/>
                </a:cubicBezTo>
                <a:cubicBezTo>
                  <a:pt x="625189" y="418858"/>
                  <a:pt x="639812" y="424607"/>
                  <a:pt x="656778" y="424607"/>
                </a:cubicBezTo>
                <a:cubicBezTo>
                  <a:pt x="675754" y="424607"/>
                  <a:pt x="691436" y="417407"/>
                  <a:pt x="703826" y="403008"/>
                </a:cubicBezTo>
                <a:cubicBezTo>
                  <a:pt x="716216" y="388609"/>
                  <a:pt x="722411" y="367122"/>
                  <a:pt x="722411" y="338547"/>
                </a:cubicBezTo>
                <a:cubicBezTo>
                  <a:pt x="722411" y="309302"/>
                  <a:pt x="716160" y="287871"/>
                  <a:pt x="703659" y="274253"/>
                </a:cubicBezTo>
                <a:cubicBezTo>
                  <a:pt x="691157" y="260635"/>
                  <a:pt x="674526" y="253826"/>
                  <a:pt x="653764" y="253826"/>
                </a:cubicBezTo>
                <a:cubicBezTo>
                  <a:pt x="640593" y="253826"/>
                  <a:pt x="627868" y="257063"/>
                  <a:pt x="615590" y="263537"/>
                </a:cubicBezTo>
                <a:cubicBezTo>
                  <a:pt x="606437" y="268226"/>
                  <a:pt x="596391" y="276709"/>
                  <a:pt x="585452" y="288987"/>
                </a:cubicBezTo>
                <a:lnTo>
                  <a:pt x="469255" y="272244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3"/>
                </a:cubicBezTo>
                <a:cubicBezTo>
                  <a:pt x="306511" y="20371"/>
                  <a:pt x="323812" y="30975"/>
                  <a:pt x="337207" y="44035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1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9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Step-Up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3221342" y="1777888"/>
            <a:ext cx="2701317" cy="553998"/>
          </a:xfrm>
          <a:prstGeom prst="rect">
            <a:avLst/>
          </a:prstGeom>
          <a:solidFill>
            <a:schemeClr val="bg2"/>
          </a:solidFill>
        </p:spPr>
        <p:txBody>
          <a:bodyPr wrap="none" lIns="137160" tIns="137160" rIns="137160" bIns="137160" rtlCol="0">
            <a:spAutoFit/>
          </a:bodyPr>
          <a:lstStyle/>
          <a:p>
            <a:pPr algn="ctr"/>
            <a:r>
              <a:rPr lang="en-US" b="1" dirty="0"/>
              <a:t>NON-EDITABLE elements: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2E12EAA-12B6-4ADE-82EF-24C7577F37C9}"/>
              </a:ext>
            </a:extLst>
          </p:cNvPr>
          <p:cNvGrpSpPr/>
          <p:nvPr/>
        </p:nvGrpSpPr>
        <p:grpSpPr>
          <a:xfrm>
            <a:off x="4463885" y="423880"/>
            <a:ext cx="4178297" cy="5633272"/>
            <a:chOff x="6503902" y="423880"/>
            <a:chExt cx="4178297" cy="563327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AEE3DFF-C771-4DB0-8D04-71FC384D9214}"/>
                </a:ext>
              </a:extLst>
            </p:cNvPr>
            <p:cNvSpPr/>
            <p:nvPr/>
          </p:nvSpPr>
          <p:spPr>
            <a:xfrm>
              <a:off x="6503902" y="4508263"/>
              <a:ext cx="1550694" cy="154888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A231450-9F92-4411-A5CF-80875D8D8445}"/>
                </a:ext>
              </a:extLst>
            </p:cNvPr>
            <p:cNvSpPr/>
            <p:nvPr/>
          </p:nvSpPr>
          <p:spPr>
            <a:xfrm>
              <a:off x="7192165" y="3504448"/>
              <a:ext cx="1550694" cy="1548889"/>
            </a:xfrm>
            <a:prstGeom prst="rect">
              <a:avLst/>
            </a:prstGeom>
            <a:solidFill>
              <a:srgbClr val="0059E9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04AA4AF-E61B-4AB1-BF18-50928F6DC57E}"/>
                </a:ext>
              </a:extLst>
            </p:cNvPr>
            <p:cNvSpPr/>
            <p:nvPr/>
          </p:nvSpPr>
          <p:spPr>
            <a:xfrm>
              <a:off x="7820028" y="2493377"/>
              <a:ext cx="1550694" cy="154888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E29DFED-0F91-4D07-9D1F-9D5CF3BE440D}"/>
                </a:ext>
              </a:extLst>
            </p:cNvPr>
            <p:cNvSpPr/>
            <p:nvPr/>
          </p:nvSpPr>
          <p:spPr>
            <a:xfrm>
              <a:off x="8516718" y="1482306"/>
              <a:ext cx="1550694" cy="1548889"/>
            </a:xfrm>
            <a:prstGeom prst="rect">
              <a:avLst/>
            </a:prstGeom>
            <a:solidFill>
              <a:srgbClr val="C01920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D3FBB4D1-1095-4CEF-94F3-7D5068376F1F}"/>
                </a:ext>
              </a:extLst>
            </p:cNvPr>
            <p:cNvGrpSpPr/>
            <p:nvPr/>
          </p:nvGrpSpPr>
          <p:grpSpPr>
            <a:xfrm>
              <a:off x="9131505" y="423880"/>
              <a:ext cx="1550694" cy="1596244"/>
              <a:chOff x="2169409" y="3407373"/>
              <a:chExt cx="2084832" cy="2146071"/>
            </a:xfrm>
            <a:solidFill>
              <a:srgbClr val="FED201"/>
            </a:solidFill>
            <a:effectLst/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18B075F-D652-493B-9192-D2881A20E47C}"/>
                  </a:ext>
                </a:extLst>
              </p:cNvPr>
              <p:cNvSpPr/>
              <p:nvPr/>
            </p:nvSpPr>
            <p:spPr>
              <a:xfrm>
                <a:off x="2169409" y="3471039"/>
                <a:ext cx="2084832" cy="2082405"/>
              </a:xfrm>
              <a:prstGeom prst="rect">
                <a:avLst/>
              </a:prstGeom>
              <a:grpFill/>
              <a:ln>
                <a:noFill/>
              </a:ln>
              <a:scene3d>
                <a:camera prst="isometricOffAxis1Top"/>
                <a:lightRig rig="threePt" dir="t"/>
              </a:scene3d>
              <a:sp3d extrusionH="9525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071D4DE1-FB91-4EB9-A0AB-CF9C98F9CF77}"/>
                  </a:ext>
                </a:extLst>
              </p:cNvPr>
              <p:cNvGrpSpPr/>
              <p:nvPr/>
            </p:nvGrpSpPr>
            <p:grpSpPr>
              <a:xfrm>
                <a:off x="2374302" y="3407373"/>
                <a:ext cx="1675047" cy="1670008"/>
                <a:chOff x="6017575" y="2826810"/>
                <a:chExt cx="1675047" cy="1670008"/>
              </a:xfrm>
              <a:grpFill/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51E56D8C-B52F-4566-91ED-C69D0C645079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6F207055-B5BF-49C0-A5A8-3655D9880364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0DE1CDEE-7917-42F3-B029-C4B55AC5ADE6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DA17A5CA-A4DD-4313-8306-D176D1B0F0EF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13335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EF896BB-E7A3-40DC-ABCC-E8BBAF952B8C}"/>
                </a:ext>
              </a:extLst>
            </p:cNvPr>
            <p:cNvGrpSpPr/>
            <p:nvPr/>
          </p:nvGrpSpPr>
          <p:grpSpPr>
            <a:xfrm>
              <a:off x="8676373" y="1493007"/>
              <a:ext cx="462388" cy="1242149"/>
              <a:chOff x="6017575" y="2826810"/>
              <a:chExt cx="621658" cy="1670008"/>
            </a:xfrm>
            <a:solidFill>
              <a:srgbClr val="C01920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1556852-1A27-4BF8-9CF5-A365CCA08CD4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6A34CE98-5BAD-4A98-AF89-9E6C876BA603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5EB344D-7D59-45B8-BEF0-662C7C2AA5D2}"/>
                </a:ext>
              </a:extLst>
            </p:cNvPr>
            <p:cNvGrpSpPr/>
            <p:nvPr/>
          </p:nvGrpSpPr>
          <p:grpSpPr>
            <a:xfrm>
              <a:off x="7979686" y="2504076"/>
              <a:ext cx="462389" cy="1242149"/>
              <a:chOff x="6017577" y="2826811"/>
              <a:chExt cx="621659" cy="1670009"/>
            </a:xfrm>
            <a:solidFill>
              <a:srgbClr val="F0831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75F23782-B11C-4F7A-AC16-BC9B5BF2EBE4}"/>
                  </a:ext>
                </a:extLst>
              </p:cNvPr>
              <p:cNvSpPr/>
              <p:nvPr/>
            </p:nvSpPr>
            <p:spPr>
              <a:xfrm>
                <a:off x="6017578" y="3875162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52627825-7851-4585-BC73-59A8208709AD}"/>
                  </a:ext>
                </a:extLst>
              </p:cNvPr>
              <p:cNvSpPr/>
              <p:nvPr/>
            </p:nvSpPr>
            <p:spPr>
              <a:xfrm>
                <a:off x="6017577" y="2826811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FEB9C29-32E5-4ACC-B33B-091B5D80D512}"/>
                </a:ext>
              </a:extLst>
            </p:cNvPr>
            <p:cNvGrpSpPr/>
            <p:nvPr/>
          </p:nvGrpSpPr>
          <p:grpSpPr>
            <a:xfrm>
              <a:off x="7351820" y="3515149"/>
              <a:ext cx="462388" cy="1242149"/>
              <a:chOff x="6017575" y="2826810"/>
              <a:chExt cx="621658" cy="1670008"/>
            </a:xfrm>
            <a:solidFill>
              <a:srgbClr val="0059E9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B89D089A-C157-4603-BE09-9072B6883A3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86920CF2-6137-40D7-AEDD-FC9FE6614473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FF511F6-C6D4-4EEF-BCA3-3AE6B5CD4485}"/>
                </a:ext>
              </a:extLst>
            </p:cNvPr>
            <p:cNvGrpSpPr/>
            <p:nvPr/>
          </p:nvGrpSpPr>
          <p:grpSpPr>
            <a:xfrm>
              <a:off x="6663557" y="4518964"/>
              <a:ext cx="462388" cy="1242149"/>
              <a:chOff x="6017575" y="2826810"/>
              <a:chExt cx="621658" cy="1670008"/>
            </a:xfrm>
            <a:solidFill>
              <a:srgbClr val="007E3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7E5E9FA6-282F-40B5-8800-4BAE743428F9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08CC1E6-24B2-479E-94A1-D1E4926705B8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5E36A482-D14F-4B5F-8787-ABE8154B0C59}"/>
              </a:ext>
            </a:extLst>
          </p:cNvPr>
          <p:cNvSpPr/>
          <p:nvPr/>
        </p:nvSpPr>
        <p:spPr>
          <a:xfrm>
            <a:off x="5152148" y="5732583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F9E9538C-CE43-40F2-A36B-06DAA8A25F46}"/>
              </a:ext>
            </a:extLst>
          </p:cNvPr>
          <p:cNvSpPr/>
          <p:nvPr/>
        </p:nvSpPr>
        <p:spPr>
          <a:xfrm>
            <a:off x="5822269" y="4689845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5E28404-8EEA-4CFE-931B-FAA56721BFD9}"/>
              </a:ext>
            </a:extLst>
          </p:cNvPr>
          <p:cNvSpPr/>
          <p:nvPr/>
        </p:nvSpPr>
        <p:spPr>
          <a:xfrm>
            <a:off x="6444421" y="3700539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5577F24-63D1-46B2-AC7D-77C70551CD19}"/>
              </a:ext>
            </a:extLst>
          </p:cNvPr>
          <p:cNvSpPr/>
          <p:nvPr/>
        </p:nvSpPr>
        <p:spPr>
          <a:xfrm>
            <a:off x="7078385" y="2678332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0608E012-E16D-4073-91FD-33FD9605F206}"/>
              </a:ext>
            </a:extLst>
          </p:cNvPr>
          <p:cNvSpPr/>
          <p:nvPr/>
        </p:nvSpPr>
        <p:spPr>
          <a:xfrm>
            <a:off x="7779848" y="1626968"/>
            <a:ext cx="859705" cy="507653"/>
          </a:xfrm>
          <a:custGeom>
            <a:avLst/>
            <a:gdLst>
              <a:gd name="connsiteX0" fmla="*/ 199243 w 859705"/>
              <a:gd name="connsiteY0" fmla="*/ 90748 h 507653"/>
              <a:gd name="connsiteX1" fmla="*/ 150353 w 859705"/>
              <a:gd name="connsiteY1" fmla="*/ 125072 h 507653"/>
              <a:gd name="connsiteX2" fmla="*/ 135284 w 859705"/>
              <a:gd name="connsiteY2" fmla="*/ 252152 h 507653"/>
              <a:gd name="connsiteX3" fmla="*/ 151860 w 859705"/>
              <a:gd name="connsiteY3" fmla="*/ 380237 h 507653"/>
              <a:gd name="connsiteX4" fmla="*/ 199913 w 859705"/>
              <a:gd name="connsiteY4" fmla="*/ 414561 h 507653"/>
              <a:gd name="connsiteX5" fmla="*/ 235911 w 859705"/>
              <a:gd name="connsiteY5" fmla="*/ 399994 h 507653"/>
              <a:gd name="connsiteX6" fmla="*/ 258347 w 859705"/>
              <a:gd name="connsiteY6" fmla="*/ 353951 h 507653"/>
              <a:gd name="connsiteX7" fmla="*/ 265546 w 859705"/>
              <a:gd name="connsiteY7" fmla="*/ 255836 h 507653"/>
              <a:gd name="connsiteX8" fmla="*/ 248970 w 859705"/>
              <a:gd name="connsiteY8" fmla="*/ 124402 h 507653"/>
              <a:gd name="connsiteX9" fmla="*/ 199243 w 859705"/>
              <a:gd name="connsiteY9" fmla="*/ 90748 h 507653"/>
              <a:gd name="connsiteX10" fmla="*/ 512452 w 859705"/>
              <a:gd name="connsiteY10" fmla="*/ 8372 h 507653"/>
              <a:gd name="connsiteX11" fmla="*/ 836265 w 859705"/>
              <a:gd name="connsiteY11" fmla="*/ 8372 h 507653"/>
              <a:gd name="connsiteX12" fmla="*/ 836265 w 859705"/>
              <a:gd name="connsiteY12" fmla="*/ 117202 h 507653"/>
              <a:gd name="connsiteX13" fmla="*/ 616929 w 859705"/>
              <a:gd name="connsiteY13" fmla="*/ 117202 h 507653"/>
              <a:gd name="connsiteX14" fmla="*/ 605209 w 859705"/>
              <a:gd name="connsiteY14" fmla="*/ 190872 h 507653"/>
              <a:gd name="connsiteX15" fmla="*/ 650248 w 859705"/>
              <a:gd name="connsiteY15" fmla="*/ 174799 h 507653"/>
              <a:gd name="connsiteX16" fmla="*/ 694283 w 859705"/>
              <a:gd name="connsiteY16" fmla="*/ 169441 h 507653"/>
              <a:gd name="connsiteX17" fmla="*/ 813829 w 859705"/>
              <a:gd name="connsiteY17" fmla="*/ 213978 h 507653"/>
              <a:gd name="connsiteX18" fmla="*/ 859705 w 859705"/>
              <a:gd name="connsiteY18" fmla="*/ 326157 h 507653"/>
              <a:gd name="connsiteX19" fmla="*/ 836097 w 859705"/>
              <a:gd name="connsiteY19" fmla="*/ 417575 h 507653"/>
              <a:gd name="connsiteX20" fmla="*/ 769125 w 859705"/>
              <a:gd name="connsiteY20" fmla="*/ 484547 h 507653"/>
              <a:gd name="connsiteX21" fmla="*/ 658118 w 859705"/>
              <a:gd name="connsiteY21" fmla="*/ 507653 h 507653"/>
              <a:gd name="connsiteX22" fmla="*/ 574904 w 859705"/>
              <a:gd name="connsiteY22" fmla="*/ 498444 h 507653"/>
              <a:gd name="connsiteX23" fmla="*/ 515968 w 859705"/>
              <a:gd name="connsiteY23" fmla="*/ 470985 h 507653"/>
              <a:gd name="connsiteX24" fmla="*/ 476622 w 859705"/>
              <a:gd name="connsiteY24" fmla="*/ 429630 h 507653"/>
              <a:gd name="connsiteX25" fmla="*/ 451507 w 859705"/>
              <a:gd name="connsiteY25" fmla="*/ 372033 h 507653"/>
              <a:gd name="connsiteX26" fmla="*/ 589470 w 859705"/>
              <a:gd name="connsiteY26" fmla="*/ 356964 h 507653"/>
              <a:gd name="connsiteX27" fmla="*/ 612911 w 859705"/>
              <a:gd name="connsiteY27" fmla="*/ 407361 h 507653"/>
              <a:gd name="connsiteX28" fmla="*/ 656778 w 859705"/>
              <a:gd name="connsiteY28" fmla="*/ 424607 h 507653"/>
              <a:gd name="connsiteX29" fmla="*/ 703826 w 859705"/>
              <a:gd name="connsiteY29" fmla="*/ 403008 h 507653"/>
              <a:gd name="connsiteX30" fmla="*/ 722411 w 859705"/>
              <a:gd name="connsiteY30" fmla="*/ 338547 h 507653"/>
              <a:gd name="connsiteX31" fmla="*/ 703659 w 859705"/>
              <a:gd name="connsiteY31" fmla="*/ 274253 h 507653"/>
              <a:gd name="connsiteX32" fmla="*/ 653764 w 859705"/>
              <a:gd name="connsiteY32" fmla="*/ 253826 h 507653"/>
              <a:gd name="connsiteX33" fmla="*/ 615590 w 859705"/>
              <a:gd name="connsiteY33" fmla="*/ 263537 h 507653"/>
              <a:gd name="connsiteX34" fmla="*/ 585452 w 859705"/>
              <a:gd name="connsiteY34" fmla="*/ 288987 h 507653"/>
              <a:gd name="connsiteX35" fmla="*/ 469255 w 859705"/>
              <a:gd name="connsiteY35" fmla="*/ 272244 h 507653"/>
              <a:gd name="connsiteX36" fmla="*/ 203931 w 859705"/>
              <a:gd name="connsiteY36" fmla="*/ 0 h 507653"/>
              <a:gd name="connsiteX37" fmla="*/ 285303 w 859705"/>
              <a:gd name="connsiteY37" fmla="*/ 12223 h 507653"/>
              <a:gd name="connsiteX38" fmla="*/ 337207 w 859705"/>
              <a:gd name="connsiteY38" fmla="*/ 44035 h 507653"/>
              <a:gd name="connsiteX39" fmla="*/ 368851 w 859705"/>
              <a:gd name="connsiteY39" fmla="*/ 85223 h 507653"/>
              <a:gd name="connsiteX40" fmla="*/ 387436 w 859705"/>
              <a:gd name="connsiteY40" fmla="*/ 135620 h 507653"/>
              <a:gd name="connsiteX41" fmla="*/ 401166 w 859705"/>
              <a:gd name="connsiteY41" fmla="*/ 250143 h 507653"/>
              <a:gd name="connsiteX42" fmla="*/ 355959 w 859705"/>
              <a:gd name="connsiteY42" fmla="*/ 445703 h 507653"/>
              <a:gd name="connsiteX43" fmla="*/ 200248 w 859705"/>
              <a:gd name="connsiteY43" fmla="*/ 507653 h 507653"/>
              <a:gd name="connsiteX44" fmla="*/ 100124 w 859705"/>
              <a:gd name="connsiteY44" fmla="*/ 487896 h 507653"/>
              <a:gd name="connsiteX45" fmla="*/ 37504 w 859705"/>
              <a:gd name="connsiteY45" fmla="*/ 429965 h 507653"/>
              <a:gd name="connsiteX46" fmla="*/ 9878 w 859705"/>
              <a:gd name="connsiteY46" fmla="*/ 355792 h 507653"/>
              <a:gd name="connsiteX47" fmla="*/ 0 w 859705"/>
              <a:gd name="connsiteY47" fmla="*/ 251817 h 507653"/>
              <a:gd name="connsiteX48" fmla="*/ 50396 w 859705"/>
              <a:gd name="connsiteY48" fmla="*/ 55922 h 507653"/>
              <a:gd name="connsiteX49" fmla="*/ 203931 w 859705"/>
              <a:gd name="connsiteY49" fmla="*/ 0 h 5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9705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512452" y="8372"/>
                </a:moveTo>
                <a:lnTo>
                  <a:pt x="836265" y="8372"/>
                </a:lnTo>
                <a:lnTo>
                  <a:pt x="836265" y="117202"/>
                </a:lnTo>
                <a:lnTo>
                  <a:pt x="616929" y="117202"/>
                </a:lnTo>
                <a:lnTo>
                  <a:pt x="605209" y="190872"/>
                </a:lnTo>
                <a:cubicBezTo>
                  <a:pt x="620390" y="183728"/>
                  <a:pt x="635403" y="178371"/>
                  <a:pt x="650248" y="174799"/>
                </a:cubicBezTo>
                <a:cubicBezTo>
                  <a:pt x="665094" y="171227"/>
                  <a:pt x="679772" y="169441"/>
                  <a:pt x="694283" y="169441"/>
                </a:cubicBezTo>
                <a:cubicBezTo>
                  <a:pt x="743396" y="169441"/>
                  <a:pt x="783245" y="184287"/>
                  <a:pt x="813829" y="213978"/>
                </a:cubicBezTo>
                <a:cubicBezTo>
                  <a:pt x="844413" y="243669"/>
                  <a:pt x="859705" y="281062"/>
                  <a:pt x="859705" y="326157"/>
                </a:cubicBezTo>
                <a:cubicBezTo>
                  <a:pt x="859705" y="357857"/>
                  <a:pt x="851836" y="388330"/>
                  <a:pt x="836097" y="417575"/>
                </a:cubicBezTo>
                <a:cubicBezTo>
                  <a:pt x="820359" y="446819"/>
                  <a:pt x="798034" y="469144"/>
                  <a:pt x="769125" y="484547"/>
                </a:cubicBezTo>
                <a:cubicBezTo>
                  <a:pt x="740215" y="499951"/>
                  <a:pt x="703212" y="507653"/>
                  <a:pt x="658118" y="507653"/>
                </a:cubicBezTo>
                <a:cubicBezTo>
                  <a:pt x="625747" y="507653"/>
                  <a:pt x="598010" y="504583"/>
                  <a:pt x="574904" y="498444"/>
                </a:cubicBezTo>
                <a:cubicBezTo>
                  <a:pt x="551798" y="492305"/>
                  <a:pt x="532153" y="483152"/>
                  <a:pt x="515968" y="470985"/>
                </a:cubicBezTo>
                <a:cubicBezTo>
                  <a:pt x="499783" y="458819"/>
                  <a:pt x="486668" y="445033"/>
                  <a:pt x="476622" y="429630"/>
                </a:cubicBezTo>
                <a:cubicBezTo>
                  <a:pt x="466576" y="414226"/>
                  <a:pt x="458204" y="395027"/>
                  <a:pt x="451507" y="372033"/>
                </a:cubicBezTo>
                <a:lnTo>
                  <a:pt x="589470" y="356964"/>
                </a:lnTo>
                <a:cubicBezTo>
                  <a:pt x="592819" y="379065"/>
                  <a:pt x="600633" y="395864"/>
                  <a:pt x="612911" y="407361"/>
                </a:cubicBezTo>
                <a:cubicBezTo>
                  <a:pt x="625189" y="418858"/>
                  <a:pt x="639812" y="424607"/>
                  <a:pt x="656778" y="424607"/>
                </a:cubicBezTo>
                <a:cubicBezTo>
                  <a:pt x="675754" y="424607"/>
                  <a:pt x="691436" y="417407"/>
                  <a:pt x="703826" y="403008"/>
                </a:cubicBezTo>
                <a:cubicBezTo>
                  <a:pt x="716216" y="388609"/>
                  <a:pt x="722411" y="367122"/>
                  <a:pt x="722411" y="338547"/>
                </a:cubicBezTo>
                <a:cubicBezTo>
                  <a:pt x="722411" y="309302"/>
                  <a:pt x="716160" y="287871"/>
                  <a:pt x="703659" y="274253"/>
                </a:cubicBezTo>
                <a:cubicBezTo>
                  <a:pt x="691157" y="260635"/>
                  <a:pt x="674526" y="253826"/>
                  <a:pt x="653764" y="253826"/>
                </a:cubicBezTo>
                <a:cubicBezTo>
                  <a:pt x="640593" y="253826"/>
                  <a:pt x="627868" y="257063"/>
                  <a:pt x="615590" y="263537"/>
                </a:cubicBezTo>
                <a:cubicBezTo>
                  <a:pt x="606437" y="268226"/>
                  <a:pt x="596391" y="276709"/>
                  <a:pt x="585452" y="288987"/>
                </a:cubicBezTo>
                <a:lnTo>
                  <a:pt x="469255" y="272244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3"/>
                </a:cubicBezTo>
                <a:cubicBezTo>
                  <a:pt x="306511" y="20371"/>
                  <a:pt x="323812" y="30975"/>
                  <a:pt x="337207" y="44035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1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8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299</Words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Step-Up Diagram for PowerPoint</vt:lpstr>
      <vt:lpstr>LEGO® Step-Up Diagram for PowerPoint</vt:lpstr>
      <vt:lpstr>LEGO® Step-Up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Step-Up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2018-11-15T00:43:02Z</dcterms:modified>
  <cp:category>Charts &amp; Diagrams</cp:category>
</cp:coreProperties>
</file>