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66" r:id="rId4"/>
    <p:sldId id="367" r:id="rId5"/>
    <p:sldId id="36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E"/>
    <a:srgbClr val="0059E9"/>
    <a:srgbClr val="F0831E"/>
    <a:srgbClr val="C01920"/>
    <a:srgbClr val="FED201"/>
    <a:srgbClr val="05ACC7"/>
    <a:srgbClr val="2B323B"/>
    <a:srgbClr val="EB1E42"/>
    <a:srgbClr val="FFDB55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4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89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14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Step-Up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6F89554-F819-4FE3-A1C8-B79FE389DFB9}"/>
              </a:ext>
            </a:extLst>
          </p:cNvPr>
          <p:cNvGrpSpPr/>
          <p:nvPr/>
        </p:nvGrpSpPr>
        <p:grpSpPr>
          <a:xfrm>
            <a:off x="641950" y="5146758"/>
            <a:ext cx="3334934" cy="827029"/>
            <a:chOff x="3303006" y="5208684"/>
            <a:chExt cx="2937088" cy="827029"/>
          </a:xfrm>
          <a:solidFill>
            <a:schemeClr val="bg1">
              <a:lumMod val="85000"/>
            </a:schemeClr>
          </a:solidFill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39A0789-9A7E-4D39-8091-D7816EC4B124}"/>
                </a:ext>
              </a:extLst>
            </p:cNvPr>
            <p:cNvSpPr txBox="1"/>
            <p:nvPr/>
          </p:nvSpPr>
          <p:spPr>
            <a:xfrm>
              <a:off x="3303006" y="5208684"/>
              <a:ext cx="2937088" cy="415498"/>
            </a:xfrm>
            <a:prstGeom prst="rect">
              <a:avLst/>
            </a:prstGeom>
            <a:grpFill/>
          </p:spPr>
          <p:txBody>
            <a:bodyPr wrap="square" lIns="91440" rIns="91440" b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16678CC-68CA-4146-9BBC-2008C332A726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61665"/>
            </a:xfrm>
            <a:prstGeom prst="rect">
              <a:avLst/>
            </a:prstGeom>
            <a:grp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125" name="Graphic 124" descr="Users">
            <a:extLst>
              <a:ext uri="{FF2B5EF4-FFF2-40B4-BE49-F238E27FC236}">
                <a16:creationId xmlns:a16="http://schemas.microsoft.com/office/drawing/2014/main" id="{7CE7E98C-1933-4A5F-85DB-5F7217D04D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98908" y="1237365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6" name="Graphic 125" descr="Puzzle">
            <a:extLst>
              <a:ext uri="{FF2B5EF4-FFF2-40B4-BE49-F238E27FC236}">
                <a16:creationId xmlns:a16="http://schemas.microsoft.com/office/drawing/2014/main" id="{006641D5-1787-4A5E-863C-A381B19298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98908" y="2264415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7" name="Graphic 126" descr="Lightbulb">
            <a:extLst>
              <a:ext uri="{FF2B5EF4-FFF2-40B4-BE49-F238E27FC236}">
                <a16:creationId xmlns:a16="http://schemas.microsoft.com/office/drawing/2014/main" id="{1A75C90A-9A87-4780-A44C-1E009005D7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98908" y="4316503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8" name="Graphic 127" descr="Rocket">
            <a:extLst>
              <a:ext uri="{FF2B5EF4-FFF2-40B4-BE49-F238E27FC236}">
                <a16:creationId xmlns:a16="http://schemas.microsoft.com/office/drawing/2014/main" id="{1F214533-4B02-4A24-9179-BF1F059473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8908" y="5343553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Tools">
            <a:extLst>
              <a:ext uri="{FF2B5EF4-FFF2-40B4-BE49-F238E27FC236}">
                <a16:creationId xmlns:a16="http://schemas.microsoft.com/office/drawing/2014/main" id="{C4CA9F84-A765-4205-A2E8-4857833DD1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98908" y="3291465"/>
            <a:ext cx="521208" cy="5212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13D597A-79DA-4BCD-89D8-E720BE15899D}"/>
              </a:ext>
            </a:extLst>
          </p:cNvPr>
          <p:cNvGrpSpPr/>
          <p:nvPr/>
        </p:nvGrpSpPr>
        <p:grpSpPr>
          <a:xfrm>
            <a:off x="641950" y="4132039"/>
            <a:ext cx="3334934" cy="827029"/>
            <a:chOff x="3303006" y="5208684"/>
            <a:chExt cx="2937088" cy="827029"/>
          </a:xfrm>
          <a:solidFill>
            <a:schemeClr val="bg1">
              <a:lumMod val="85000"/>
            </a:schemeClr>
          </a:solidFill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42E9BF0-424B-4F9E-986E-2003F8E5092F}"/>
                </a:ext>
              </a:extLst>
            </p:cNvPr>
            <p:cNvSpPr txBox="1"/>
            <p:nvPr/>
          </p:nvSpPr>
          <p:spPr>
            <a:xfrm>
              <a:off x="3303006" y="5208684"/>
              <a:ext cx="2937088" cy="415498"/>
            </a:xfrm>
            <a:prstGeom prst="rect">
              <a:avLst/>
            </a:prstGeom>
            <a:grpFill/>
          </p:spPr>
          <p:txBody>
            <a:bodyPr wrap="square" lIns="91440" rIns="91440" b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A63F487-1345-41FE-9428-B1668B3E9AC8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61665"/>
            </a:xfrm>
            <a:prstGeom prst="rect">
              <a:avLst/>
            </a:prstGeom>
            <a:grp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20BAA4B0-3718-4ADA-978F-ED99FAD02042}"/>
              </a:ext>
            </a:extLst>
          </p:cNvPr>
          <p:cNvGrpSpPr/>
          <p:nvPr/>
        </p:nvGrpSpPr>
        <p:grpSpPr>
          <a:xfrm>
            <a:off x="641950" y="3117320"/>
            <a:ext cx="3334934" cy="827029"/>
            <a:chOff x="3303006" y="5208684"/>
            <a:chExt cx="2937088" cy="827029"/>
          </a:xfrm>
          <a:solidFill>
            <a:schemeClr val="bg1">
              <a:lumMod val="85000"/>
            </a:schemeClr>
          </a:solidFill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9BB4EAC4-1620-4703-A272-4C864BA3BC68}"/>
                </a:ext>
              </a:extLst>
            </p:cNvPr>
            <p:cNvSpPr txBox="1"/>
            <p:nvPr/>
          </p:nvSpPr>
          <p:spPr>
            <a:xfrm>
              <a:off x="3303006" y="5208684"/>
              <a:ext cx="2937088" cy="415498"/>
            </a:xfrm>
            <a:prstGeom prst="rect">
              <a:avLst/>
            </a:prstGeom>
            <a:grpFill/>
          </p:spPr>
          <p:txBody>
            <a:bodyPr wrap="square" lIns="91440" rIns="91440" b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8E084117-DC81-4B60-943F-E37F8C43498C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61665"/>
            </a:xfrm>
            <a:prstGeom prst="rect">
              <a:avLst/>
            </a:prstGeom>
            <a:grp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282BDB56-16E6-48D1-B782-407EE00451A7}"/>
              </a:ext>
            </a:extLst>
          </p:cNvPr>
          <p:cNvGrpSpPr/>
          <p:nvPr/>
        </p:nvGrpSpPr>
        <p:grpSpPr>
          <a:xfrm>
            <a:off x="641950" y="2102602"/>
            <a:ext cx="3334934" cy="827029"/>
            <a:chOff x="3303006" y="5208684"/>
            <a:chExt cx="2937088" cy="827029"/>
          </a:xfrm>
          <a:solidFill>
            <a:schemeClr val="bg1">
              <a:lumMod val="85000"/>
            </a:schemeClr>
          </a:solidFill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DED8B48F-895E-4BF3-9699-480B3FD89C4E}"/>
                </a:ext>
              </a:extLst>
            </p:cNvPr>
            <p:cNvSpPr txBox="1"/>
            <p:nvPr/>
          </p:nvSpPr>
          <p:spPr>
            <a:xfrm>
              <a:off x="3303006" y="5208684"/>
              <a:ext cx="2937088" cy="415498"/>
            </a:xfrm>
            <a:prstGeom prst="rect">
              <a:avLst/>
            </a:prstGeom>
            <a:grpFill/>
          </p:spPr>
          <p:txBody>
            <a:bodyPr wrap="square" lIns="91440" rIns="91440" b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3722A7D3-E368-450D-87EA-9000A605C4B6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61665"/>
            </a:xfrm>
            <a:prstGeom prst="rect">
              <a:avLst/>
            </a:prstGeom>
            <a:grp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A324E20-3C52-4600-9240-855FBD43F3E3}"/>
              </a:ext>
            </a:extLst>
          </p:cNvPr>
          <p:cNvGrpSpPr/>
          <p:nvPr/>
        </p:nvGrpSpPr>
        <p:grpSpPr>
          <a:xfrm>
            <a:off x="641950" y="1087884"/>
            <a:ext cx="3334934" cy="827029"/>
            <a:chOff x="3303006" y="5208684"/>
            <a:chExt cx="2937088" cy="827029"/>
          </a:xfrm>
          <a:solidFill>
            <a:schemeClr val="bg1">
              <a:lumMod val="85000"/>
            </a:schemeClr>
          </a:solidFill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B36D0AE6-269B-459D-9C8C-8F5482E73FCD}"/>
                </a:ext>
              </a:extLst>
            </p:cNvPr>
            <p:cNvSpPr txBox="1"/>
            <p:nvPr/>
          </p:nvSpPr>
          <p:spPr>
            <a:xfrm>
              <a:off x="3303006" y="5208684"/>
              <a:ext cx="2937088" cy="415498"/>
            </a:xfrm>
            <a:prstGeom prst="rect">
              <a:avLst/>
            </a:prstGeom>
            <a:grpFill/>
          </p:spPr>
          <p:txBody>
            <a:bodyPr wrap="square" lIns="91440" rIns="91440" b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9C90A1F5-3FB1-4AC4-ABCF-8D323A3BC904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61665"/>
            </a:xfrm>
            <a:prstGeom prst="rect">
              <a:avLst/>
            </a:prstGeom>
            <a:grp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E7221CA-513E-44F1-80AD-982D26A3DEFA}"/>
              </a:ext>
            </a:extLst>
          </p:cNvPr>
          <p:cNvSpPr/>
          <p:nvPr/>
        </p:nvSpPr>
        <p:spPr>
          <a:xfrm>
            <a:off x="4136540" y="5146759"/>
            <a:ext cx="161465" cy="827028"/>
          </a:xfrm>
          <a:prstGeom prst="rect">
            <a:avLst/>
          </a:prstGeom>
          <a:solidFill>
            <a:srgbClr val="007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09FA206A-D232-4F79-88AB-DAF03703F4F9}"/>
              </a:ext>
            </a:extLst>
          </p:cNvPr>
          <p:cNvSpPr/>
          <p:nvPr/>
        </p:nvSpPr>
        <p:spPr>
          <a:xfrm>
            <a:off x="4136540" y="4132537"/>
            <a:ext cx="161465" cy="827028"/>
          </a:xfrm>
          <a:prstGeom prst="rect">
            <a:avLst/>
          </a:prstGeom>
          <a:solidFill>
            <a:srgbClr val="005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2D12F24-49F5-4997-A5F0-CB7FF70DB2F8}"/>
              </a:ext>
            </a:extLst>
          </p:cNvPr>
          <p:cNvSpPr/>
          <p:nvPr/>
        </p:nvSpPr>
        <p:spPr>
          <a:xfrm>
            <a:off x="4136540" y="3118314"/>
            <a:ext cx="161465" cy="827028"/>
          </a:xfrm>
          <a:prstGeom prst="rect">
            <a:avLst/>
          </a:prstGeom>
          <a:solidFill>
            <a:srgbClr val="F083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AD48B6D5-1454-4625-A897-877529E407E0}"/>
              </a:ext>
            </a:extLst>
          </p:cNvPr>
          <p:cNvSpPr/>
          <p:nvPr/>
        </p:nvSpPr>
        <p:spPr>
          <a:xfrm>
            <a:off x="4136540" y="2104091"/>
            <a:ext cx="161465" cy="827028"/>
          </a:xfrm>
          <a:prstGeom prst="rect">
            <a:avLst/>
          </a:prstGeom>
          <a:solidFill>
            <a:srgbClr val="C019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F426DF40-1628-4ABF-9289-B51DD823FFE5}"/>
              </a:ext>
            </a:extLst>
          </p:cNvPr>
          <p:cNvSpPr/>
          <p:nvPr/>
        </p:nvSpPr>
        <p:spPr>
          <a:xfrm>
            <a:off x="4136540" y="1089868"/>
            <a:ext cx="161465" cy="827028"/>
          </a:xfrm>
          <a:prstGeom prst="rect">
            <a:avLst/>
          </a:prstGeom>
          <a:solidFill>
            <a:srgbClr val="FED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2BA60E1-C0E5-42EF-A6FA-BF0266FC55D7}"/>
              </a:ext>
            </a:extLst>
          </p:cNvPr>
          <p:cNvCxnSpPr/>
          <p:nvPr/>
        </p:nvCxnSpPr>
        <p:spPr>
          <a:xfrm>
            <a:off x="5168900" y="1482306"/>
            <a:ext cx="3150438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B50F95C-0032-4960-AFDD-0620BAF23A56}"/>
              </a:ext>
            </a:extLst>
          </p:cNvPr>
          <p:cNvCxnSpPr/>
          <p:nvPr/>
        </p:nvCxnSpPr>
        <p:spPr>
          <a:xfrm>
            <a:off x="5168900" y="2503962"/>
            <a:ext cx="2687943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0BF50A6-5A34-49C9-B8D6-3116E1FC3653}"/>
              </a:ext>
            </a:extLst>
          </p:cNvPr>
          <p:cNvCxnSpPr/>
          <p:nvPr/>
        </p:nvCxnSpPr>
        <p:spPr>
          <a:xfrm>
            <a:off x="5168900" y="3552069"/>
            <a:ext cx="2097649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2278B3-AE64-4901-A488-E21A06291DE5}"/>
              </a:ext>
            </a:extLst>
          </p:cNvPr>
          <p:cNvCxnSpPr/>
          <p:nvPr/>
        </p:nvCxnSpPr>
        <p:spPr>
          <a:xfrm>
            <a:off x="5168900" y="4578113"/>
            <a:ext cx="1445571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323BC9F-3350-4A51-A994-C6FFFF0F8D4C}"/>
              </a:ext>
            </a:extLst>
          </p:cNvPr>
          <p:cNvCxnSpPr/>
          <p:nvPr/>
        </p:nvCxnSpPr>
        <p:spPr>
          <a:xfrm>
            <a:off x="5168900" y="5560273"/>
            <a:ext cx="825500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2291C953-1D50-432E-A73E-9BF3FA97D5EE}"/>
              </a:ext>
            </a:extLst>
          </p:cNvPr>
          <p:cNvGrpSpPr/>
          <p:nvPr/>
        </p:nvGrpSpPr>
        <p:grpSpPr>
          <a:xfrm>
            <a:off x="6503902" y="423880"/>
            <a:ext cx="4178297" cy="5633272"/>
            <a:chOff x="6503902" y="423880"/>
            <a:chExt cx="4178297" cy="5633272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8E3A8629-CAEE-4BF1-A1E8-4695C7BC30CE}"/>
                </a:ext>
              </a:extLst>
            </p:cNvPr>
            <p:cNvSpPr/>
            <p:nvPr/>
          </p:nvSpPr>
          <p:spPr>
            <a:xfrm>
              <a:off x="6503902" y="4508263"/>
              <a:ext cx="1550694" cy="154888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A61A98CB-720C-4B7C-AA49-D78DD557CBC7}"/>
                </a:ext>
              </a:extLst>
            </p:cNvPr>
            <p:cNvSpPr/>
            <p:nvPr/>
          </p:nvSpPr>
          <p:spPr>
            <a:xfrm>
              <a:off x="7192165" y="3504448"/>
              <a:ext cx="1550694" cy="1548889"/>
            </a:xfrm>
            <a:prstGeom prst="rect">
              <a:avLst/>
            </a:prstGeom>
            <a:solidFill>
              <a:srgbClr val="0059E9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8BA75DDB-1984-4A32-8611-5043A8788210}"/>
                </a:ext>
              </a:extLst>
            </p:cNvPr>
            <p:cNvSpPr/>
            <p:nvPr/>
          </p:nvSpPr>
          <p:spPr>
            <a:xfrm>
              <a:off x="7820028" y="2493377"/>
              <a:ext cx="1550694" cy="1548889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AD9AC096-0C66-4059-9CD8-3AD36746059D}"/>
                </a:ext>
              </a:extLst>
            </p:cNvPr>
            <p:cNvSpPr/>
            <p:nvPr/>
          </p:nvSpPr>
          <p:spPr>
            <a:xfrm>
              <a:off x="8516718" y="1482306"/>
              <a:ext cx="1550694" cy="1548889"/>
            </a:xfrm>
            <a:prstGeom prst="rect">
              <a:avLst/>
            </a:prstGeom>
            <a:solidFill>
              <a:srgbClr val="C01920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FF7D82A3-2D52-4344-90D1-FE2AF30E2457}"/>
                </a:ext>
              </a:extLst>
            </p:cNvPr>
            <p:cNvGrpSpPr/>
            <p:nvPr/>
          </p:nvGrpSpPr>
          <p:grpSpPr>
            <a:xfrm>
              <a:off x="9131505" y="423880"/>
              <a:ext cx="1550694" cy="1596244"/>
              <a:chOff x="2169409" y="3407373"/>
              <a:chExt cx="2084832" cy="2146071"/>
            </a:xfrm>
            <a:solidFill>
              <a:srgbClr val="FED201"/>
            </a:solidFill>
            <a:effectLst/>
          </p:grpSpPr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DD77568E-D217-4808-B6ED-377607362275}"/>
                  </a:ext>
                </a:extLst>
              </p:cNvPr>
              <p:cNvSpPr/>
              <p:nvPr/>
            </p:nvSpPr>
            <p:spPr>
              <a:xfrm>
                <a:off x="2169409" y="3471039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77" name="Group 176">
                <a:extLst>
                  <a:ext uri="{FF2B5EF4-FFF2-40B4-BE49-F238E27FC236}">
                    <a16:creationId xmlns:a16="http://schemas.microsoft.com/office/drawing/2014/main" id="{F7C08728-18FD-4801-A205-9CE9D0EDE79B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178" name="Oval 177">
                  <a:extLst>
                    <a:ext uri="{FF2B5EF4-FFF2-40B4-BE49-F238E27FC236}">
                      <a16:creationId xmlns:a16="http://schemas.microsoft.com/office/drawing/2014/main" id="{CD7D3317-B63D-4D7B-BBFA-931DE3ED0E1C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D9A64100-D085-4539-B59D-FBE01345E6BC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Oval 179">
                  <a:extLst>
                    <a:ext uri="{FF2B5EF4-FFF2-40B4-BE49-F238E27FC236}">
                      <a16:creationId xmlns:a16="http://schemas.microsoft.com/office/drawing/2014/main" id="{25430C18-DD78-4411-932E-AD146A2EDDA7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Oval 180">
                  <a:extLst>
                    <a:ext uri="{FF2B5EF4-FFF2-40B4-BE49-F238E27FC236}">
                      <a16:creationId xmlns:a16="http://schemas.microsoft.com/office/drawing/2014/main" id="{D6D6BF8B-5BBE-4D61-BF08-11D2CC4B9164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8ED9BEBD-3AAD-48BC-864E-021F68F6FC76}"/>
                </a:ext>
              </a:extLst>
            </p:cNvPr>
            <p:cNvGrpSpPr/>
            <p:nvPr/>
          </p:nvGrpSpPr>
          <p:grpSpPr>
            <a:xfrm>
              <a:off x="8676373" y="1493007"/>
              <a:ext cx="462388" cy="1242149"/>
              <a:chOff x="6017575" y="2826810"/>
              <a:chExt cx="621658" cy="1670008"/>
            </a:xfrm>
            <a:solidFill>
              <a:srgbClr val="C01920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8FFDD49B-9064-40D6-A09E-B7E05857CAB8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D10727E7-4203-4B9B-AB61-4D61A32C79A6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FF27FD8F-420E-46A7-A657-2EB5BBB671EF}"/>
                </a:ext>
              </a:extLst>
            </p:cNvPr>
            <p:cNvGrpSpPr/>
            <p:nvPr/>
          </p:nvGrpSpPr>
          <p:grpSpPr>
            <a:xfrm>
              <a:off x="7979686" y="2504076"/>
              <a:ext cx="462389" cy="1242149"/>
              <a:chOff x="6017577" y="2826811"/>
              <a:chExt cx="621659" cy="1670009"/>
            </a:xfrm>
            <a:solidFill>
              <a:srgbClr val="F0831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EDFB11E0-1BFB-415E-B0E1-DA48168C6B7A}"/>
                  </a:ext>
                </a:extLst>
              </p:cNvPr>
              <p:cNvSpPr/>
              <p:nvPr/>
            </p:nvSpPr>
            <p:spPr>
              <a:xfrm>
                <a:off x="6017578" y="3875162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46569506-B175-46E1-B151-0417F657C933}"/>
                  </a:ext>
                </a:extLst>
              </p:cNvPr>
              <p:cNvSpPr/>
              <p:nvPr/>
            </p:nvSpPr>
            <p:spPr>
              <a:xfrm>
                <a:off x="6017577" y="2826811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E156BA3F-686B-4F97-9A25-21220B8ED35A}"/>
                </a:ext>
              </a:extLst>
            </p:cNvPr>
            <p:cNvGrpSpPr/>
            <p:nvPr/>
          </p:nvGrpSpPr>
          <p:grpSpPr>
            <a:xfrm>
              <a:off x="7351820" y="3515149"/>
              <a:ext cx="462388" cy="1242149"/>
              <a:chOff x="6017575" y="2826810"/>
              <a:chExt cx="621658" cy="1670008"/>
            </a:xfrm>
            <a:solidFill>
              <a:srgbClr val="0059E9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F6B3FCF3-C9C2-4BF3-AC37-37C150DD10A3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15A3370A-46F4-4C30-BB1F-A49E96F7C07D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14ACCE00-F575-4DBF-9F56-0452E6404532}"/>
                </a:ext>
              </a:extLst>
            </p:cNvPr>
            <p:cNvGrpSpPr/>
            <p:nvPr/>
          </p:nvGrpSpPr>
          <p:grpSpPr>
            <a:xfrm>
              <a:off x="6663557" y="4518964"/>
              <a:ext cx="462388" cy="1242149"/>
              <a:chOff x="6017575" y="2826810"/>
              <a:chExt cx="621658" cy="1670008"/>
            </a:xfrm>
            <a:solidFill>
              <a:srgbClr val="007E3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E458807A-56C9-4B6B-9DFB-24C6764BBBD4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75ED1EC7-E142-4250-979C-BEB7A93BE3C1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FCA81859-8680-4DBC-9906-FBA5EBD25D9F}"/>
              </a:ext>
            </a:extLst>
          </p:cNvPr>
          <p:cNvSpPr/>
          <p:nvPr/>
        </p:nvSpPr>
        <p:spPr>
          <a:xfrm>
            <a:off x="7192165" y="5732583"/>
            <a:ext cx="766278" cy="507653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A03ED754-669A-4A01-9CB0-6FEAFD672EB8}"/>
              </a:ext>
            </a:extLst>
          </p:cNvPr>
          <p:cNvSpPr/>
          <p:nvPr/>
        </p:nvSpPr>
        <p:spPr>
          <a:xfrm>
            <a:off x="7862286" y="4689845"/>
            <a:ext cx="856357" cy="507653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DA7DB0A8-0073-4627-96A1-4630E6F0BEE8}"/>
              </a:ext>
            </a:extLst>
          </p:cNvPr>
          <p:cNvSpPr/>
          <p:nvPr/>
        </p:nvSpPr>
        <p:spPr>
          <a:xfrm>
            <a:off x="8484438" y="3700539"/>
            <a:ext cx="858701" cy="507653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5" name="Freeform: Shape 184">
            <a:extLst>
              <a:ext uri="{FF2B5EF4-FFF2-40B4-BE49-F238E27FC236}">
                <a16:creationId xmlns:a16="http://schemas.microsoft.com/office/drawing/2014/main" id="{D7E65BCD-F3DF-4AE4-98D5-A52CC23856DD}"/>
              </a:ext>
            </a:extLst>
          </p:cNvPr>
          <p:cNvSpPr/>
          <p:nvPr/>
        </p:nvSpPr>
        <p:spPr>
          <a:xfrm>
            <a:off x="9118402" y="2678332"/>
            <a:ext cx="872095" cy="507653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6" name="Freeform: Shape 185">
            <a:extLst>
              <a:ext uri="{FF2B5EF4-FFF2-40B4-BE49-F238E27FC236}">
                <a16:creationId xmlns:a16="http://schemas.microsoft.com/office/drawing/2014/main" id="{B7A5E14A-8579-45DA-90DF-1BF2609C3D18}"/>
              </a:ext>
            </a:extLst>
          </p:cNvPr>
          <p:cNvSpPr/>
          <p:nvPr/>
        </p:nvSpPr>
        <p:spPr>
          <a:xfrm>
            <a:off x="9819865" y="1626968"/>
            <a:ext cx="859705" cy="507653"/>
          </a:xfrm>
          <a:custGeom>
            <a:avLst/>
            <a:gdLst>
              <a:gd name="connsiteX0" fmla="*/ 199243 w 859705"/>
              <a:gd name="connsiteY0" fmla="*/ 90748 h 507653"/>
              <a:gd name="connsiteX1" fmla="*/ 150353 w 859705"/>
              <a:gd name="connsiteY1" fmla="*/ 125072 h 507653"/>
              <a:gd name="connsiteX2" fmla="*/ 135284 w 859705"/>
              <a:gd name="connsiteY2" fmla="*/ 252152 h 507653"/>
              <a:gd name="connsiteX3" fmla="*/ 151860 w 859705"/>
              <a:gd name="connsiteY3" fmla="*/ 380237 h 507653"/>
              <a:gd name="connsiteX4" fmla="*/ 199913 w 859705"/>
              <a:gd name="connsiteY4" fmla="*/ 414561 h 507653"/>
              <a:gd name="connsiteX5" fmla="*/ 235911 w 859705"/>
              <a:gd name="connsiteY5" fmla="*/ 399994 h 507653"/>
              <a:gd name="connsiteX6" fmla="*/ 258347 w 859705"/>
              <a:gd name="connsiteY6" fmla="*/ 353951 h 507653"/>
              <a:gd name="connsiteX7" fmla="*/ 265546 w 859705"/>
              <a:gd name="connsiteY7" fmla="*/ 255836 h 507653"/>
              <a:gd name="connsiteX8" fmla="*/ 248970 w 859705"/>
              <a:gd name="connsiteY8" fmla="*/ 124402 h 507653"/>
              <a:gd name="connsiteX9" fmla="*/ 199243 w 859705"/>
              <a:gd name="connsiteY9" fmla="*/ 90748 h 507653"/>
              <a:gd name="connsiteX10" fmla="*/ 512452 w 859705"/>
              <a:gd name="connsiteY10" fmla="*/ 8372 h 507653"/>
              <a:gd name="connsiteX11" fmla="*/ 836265 w 859705"/>
              <a:gd name="connsiteY11" fmla="*/ 8372 h 507653"/>
              <a:gd name="connsiteX12" fmla="*/ 836265 w 859705"/>
              <a:gd name="connsiteY12" fmla="*/ 117202 h 507653"/>
              <a:gd name="connsiteX13" fmla="*/ 616929 w 859705"/>
              <a:gd name="connsiteY13" fmla="*/ 117202 h 507653"/>
              <a:gd name="connsiteX14" fmla="*/ 605209 w 859705"/>
              <a:gd name="connsiteY14" fmla="*/ 190872 h 507653"/>
              <a:gd name="connsiteX15" fmla="*/ 650248 w 859705"/>
              <a:gd name="connsiteY15" fmla="*/ 174799 h 507653"/>
              <a:gd name="connsiteX16" fmla="*/ 694283 w 859705"/>
              <a:gd name="connsiteY16" fmla="*/ 169441 h 507653"/>
              <a:gd name="connsiteX17" fmla="*/ 813829 w 859705"/>
              <a:gd name="connsiteY17" fmla="*/ 213978 h 507653"/>
              <a:gd name="connsiteX18" fmla="*/ 859705 w 859705"/>
              <a:gd name="connsiteY18" fmla="*/ 326157 h 507653"/>
              <a:gd name="connsiteX19" fmla="*/ 836097 w 859705"/>
              <a:gd name="connsiteY19" fmla="*/ 417575 h 507653"/>
              <a:gd name="connsiteX20" fmla="*/ 769125 w 859705"/>
              <a:gd name="connsiteY20" fmla="*/ 484547 h 507653"/>
              <a:gd name="connsiteX21" fmla="*/ 658118 w 859705"/>
              <a:gd name="connsiteY21" fmla="*/ 507653 h 507653"/>
              <a:gd name="connsiteX22" fmla="*/ 574904 w 859705"/>
              <a:gd name="connsiteY22" fmla="*/ 498444 h 507653"/>
              <a:gd name="connsiteX23" fmla="*/ 515968 w 859705"/>
              <a:gd name="connsiteY23" fmla="*/ 470985 h 507653"/>
              <a:gd name="connsiteX24" fmla="*/ 476622 w 859705"/>
              <a:gd name="connsiteY24" fmla="*/ 429630 h 507653"/>
              <a:gd name="connsiteX25" fmla="*/ 451507 w 859705"/>
              <a:gd name="connsiteY25" fmla="*/ 372033 h 507653"/>
              <a:gd name="connsiteX26" fmla="*/ 589470 w 859705"/>
              <a:gd name="connsiteY26" fmla="*/ 356964 h 507653"/>
              <a:gd name="connsiteX27" fmla="*/ 612911 w 859705"/>
              <a:gd name="connsiteY27" fmla="*/ 407361 h 507653"/>
              <a:gd name="connsiteX28" fmla="*/ 656778 w 859705"/>
              <a:gd name="connsiteY28" fmla="*/ 424607 h 507653"/>
              <a:gd name="connsiteX29" fmla="*/ 703826 w 859705"/>
              <a:gd name="connsiteY29" fmla="*/ 403008 h 507653"/>
              <a:gd name="connsiteX30" fmla="*/ 722411 w 859705"/>
              <a:gd name="connsiteY30" fmla="*/ 338547 h 507653"/>
              <a:gd name="connsiteX31" fmla="*/ 703659 w 859705"/>
              <a:gd name="connsiteY31" fmla="*/ 274253 h 507653"/>
              <a:gd name="connsiteX32" fmla="*/ 653764 w 859705"/>
              <a:gd name="connsiteY32" fmla="*/ 253826 h 507653"/>
              <a:gd name="connsiteX33" fmla="*/ 615590 w 859705"/>
              <a:gd name="connsiteY33" fmla="*/ 263537 h 507653"/>
              <a:gd name="connsiteX34" fmla="*/ 585452 w 859705"/>
              <a:gd name="connsiteY34" fmla="*/ 288987 h 507653"/>
              <a:gd name="connsiteX35" fmla="*/ 469255 w 859705"/>
              <a:gd name="connsiteY35" fmla="*/ 272244 h 507653"/>
              <a:gd name="connsiteX36" fmla="*/ 203931 w 859705"/>
              <a:gd name="connsiteY36" fmla="*/ 0 h 507653"/>
              <a:gd name="connsiteX37" fmla="*/ 285303 w 859705"/>
              <a:gd name="connsiteY37" fmla="*/ 12223 h 507653"/>
              <a:gd name="connsiteX38" fmla="*/ 337207 w 859705"/>
              <a:gd name="connsiteY38" fmla="*/ 44035 h 507653"/>
              <a:gd name="connsiteX39" fmla="*/ 368851 w 859705"/>
              <a:gd name="connsiteY39" fmla="*/ 85223 h 507653"/>
              <a:gd name="connsiteX40" fmla="*/ 387436 w 859705"/>
              <a:gd name="connsiteY40" fmla="*/ 135620 h 507653"/>
              <a:gd name="connsiteX41" fmla="*/ 401166 w 859705"/>
              <a:gd name="connsiteY41" fmla="*/ 250143 h 507653"/>
              <a:gd name="connsiteX42" fmla="*/ 355959 w 859705"/>
              <a:gd name="connsiteY42" fmla="*/ 445703 h 507653"/>
              <a:gd name="connsiteX43" fmla="*/ 200248 w 859705"/>
              <a:gd name="connsiteY43" fmla="*/ 507653 h 507653"/>
              <a:gd name="connsiteX44" fmla="*/ 100124 w 859705"/>
              <a:gd name="connsiteY44" fmla="*/ 487896 h 507653"/>
              <a:gd name="connsiteX45" fmla="*/ 37504 w 859705"/>
              <a:gd name="connsiteY45" fmla="*/ 429965 h 507653"/>
              <a:gd name="connsiteX46" fmla="*/ 9878 w 859705"/>
              <a:gd name="connsiteY46" fmla="*/ 355792 h 507653"/>
              <a:gd name="connsiteX47" fmla="*/ 0 w 859705"/>
              <a:gd name="connsiteY47" fmla="*/ 251817 h 507653"/>
              <a:gd name="connsiteX48" fmla="*/ 50396 w 859705"/>
              <a:gd name="connsiteY48" fmla="*/ 55922 h 507653"/>
              <a:gd name="connsiteX49" fmla="*/ 203931 w 859705"/>
              <a:gd name="connsiteY49" fmla="*/ 0 h 50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59705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512452" y="8372"/>
                </a:moveTo>
                <a:lnTo>
                  <a:pt x="836265" y="8372"/>
                </a:lnTo>
                <a:lnTo>
                  <a:pt x="836265" y="117202"/>
                </a:lnTo>
                <a:lnTo>
                  <a:pt x="616929" y="117202"/>
                </a:lnTo>
                <a:lnTo>
                  <a:pt x="605209" y="190872"/>
                </a:lnTo>
                <a:cubicBezTo>
                  <a:pt x="620390" y="183728"/>
                  <a:pt x="635403" y="178371"/>
                  <a:pt x="650248" y="174799"/>
                </a:cubicBezTo>
                <a:cubicBezTo>
                  <a:pt x="665094" y="171227"/>
                  <a:pt x="679772" y="169441"/>
                  <a:pt x="694283" y="169441"/>
                </a:cubicBezTo>
                <a:cubicBezTo>
                  <a:pt x="743396" y="169441"/>
                  <a:pt x="783245" y="184287"/>
                  <a:pt x="813829" y="213978"/>
                </a:cubicBezTo>
                <a:cubicBezTo>
                  <a:pt x="844413" y="243669"/>
                  <a:pt x="859705" y="281062"/>
                  <a:pt x="859705" y="326157"/>
                </a:cubicBezTo>
                <a:cubicBezTo>
                  <a:pt x="859705" y="357857"/>
                  <a:pt x="851836" y="388330"/>
                  <a:pt x="836097" y="417575"/>
                </a:cubicBezTo>
                <a:cubicBezTo>
                  <a:pt x="820359" y="446819"/>
                  <a:pt x="798034" y="469144"/>
                  <a:pt x="769125" y="484547"/>
                </a:cubicBezTo>
                <a:cubicBezTo>
                  <a:pt x="740215" y="499951"/>
                  <a:pt x="703212" y="507653"/>
                  <a:pt x="658118" y="507653"/>
                </a:cubicBezTo>
                <a:cubicBezTo>
                  <a:pt x="625747" y="507653"/>
                  <a:pt x="598010" y="504583"/>
                  <a:pt x="574904" y="498444"/>
                </a:cubicBezTo>
                <a:cubicBezTo>
                  <a:pt x="551798" y="492305"/>
                  <a:pt x="532153" y="483152"/>
                  <a:pt x="515968" y="470985"/>
                </a:cubicBezTo>
                <a:cubicBezTo>
                  <a:pt x="499783" y="458819"/>
                  <a:pt x="486668" y="445033"/>
                  <a:pt x="476622" y="429630"/>
                </a:cubicBezTo>
                <a:cubicBezTo>
                  <a:pt x="466576" y="414226"/>
                  <a:pt x="458204" y="395027"/>
                  <a:pt x="451507" y="372033"/>
                </a:cubicBezTo>
                <a:lnTo>
                  <a:pt x="589470" y="356964"/>
                </a:lnTo>
                <a:cubicBezTo>
                  <a:pt x="592819" y="379065"/>
                  <a:pt x="600633" y="395864"/>
                  <a:pt x="612911" y="407361"/>
                </a:cubicBezTo>
                <a:cubicBezTo>
                  <a:pt x="625189" y="418858"/>
                  <a:pt x="639812" y="424607"/>
                  <a:pt x="656778" y="424607"/>
                </a:cubicBezTo>
                <a:cubicBezTo>
                  <a:pt x="675754" y="424607"/>
                  <a:pt x="691436" y="417407"/>
                  <a:pt x="703826" y="403008"/>
                </a:cubicBezTo>
                <a:cubicBezTo>
                  <a:pt x="716216" y="388609"/>
                  <a:pt x="722411" y="367122"/>
                  <a:pt x="722411" y="338547"/>
                </a:cubicBezTo>
                <a:cubicBezTo>
                  <a:pt x="722411" y="309302"/>
                  <a:pt x="716160" y="287871"/>
                  <a:pt x="703659" y="274253"/>
                </a:cubicBezTo>
                <a:cubicBezTo>
                  <a:pt x="691157" y="260635"/>
                  <a:pt x="674526" y="253826"/>
                  <a:pt x="653764" y="253826"/>
                </a:cubicBezTo>
                <a:cubicBezTo>
                  <a:pt x="640593" y="253826"/>
                  <a:pt x="627868" y="257063"/>
                  <a:pt x="615590" y="263537"/>
                </a:cubicBezTo>
                <a:cubicBezTo>
                  <a:pt x="606437" y="268226"/>
                  <a:pt x="596391" y="276709"/>
                  <a:pt x="585452" y="288987"/>
                </a:cubicBezTo>
                <a:lnTo>
                  <a:pt x="469255" y="272244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3"/>
                </a:cubicBezTo>
                <a:cubicBezTo>
                  <a:pt x="306511" y="20371"/>
                  <a:pt x="323812" y="30975"/>
                  <a:pt x="337207" y="44035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1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Step-Up Diagram for PowerPoint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A296B98-049F-4EB1-831C-A291B0C548ED}"/>
              </a:ext>
            </a:extLst>
          </p:cNvPr>
          <p:cNvSpPr/>
          <p:nvPr/>
        </p:nvSpPr>
        <p:spPr>
          <a:xfrm>
            <a:off x="6503902" y="4508263"/>
            <a:ext cx="1550694" cy="1548889"/>
          </a:xfrm>
          <a:prstGeom prst="rect">
            <a:avLst/>
          </a:prstGeom>
          <a:solidFill>
            <a:srgbClr val="007E3E"/>
          </a:solidFill>
          <a:ln>
            <a:noFill/>
          </a:ln>
          <a:scene3d>
            <a:camera prst="isometricOffAxis1Top"/>
            <a:lightRig rig="threePt" dir="t"/>
          </a:scene3d>
          <a:sp3d extrusionH="952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9B20ABA-8C12-4891-9ED1-5C175DC2F1DF}"/>
              </a:ext>
            </a:extLst>
          </p:cNvPr>
          <p:cNvSpPr/>
          <p:nvPr/>
        </p:nvSpPr>
        <p:spPr>
          <a:xfrm>
            <a:off x="7192165" y="3504448"/>
            <a:ext cx="1550694" cy="1548889"/>
          </a:xfrm>
          <a:prstGeom prst="rect">
            <a:avLst/>
          </a:prstGeom>
          <a:solidFill>
            <a:srgbClr val="0059E9"/>
          </a:solidFill>
          <a:ln>
            <a:noFill/>
          </a:ln>
          <a:scene3d>
            <a:camera prst="isometricOffAxis1Top"/>
            <a:lightRig rig="threePt" dir="t"/>
          </a:scene3d>
          <a:sp3d extrusionH="952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69213FC-380E-424B-A6DA-F14B5D33907A}"/>
              </a:ext>
            </a:extLst>
          </p:cNvPr>
          <p:cNvSpPr/>
          <p:nvPr/>
        </p:nvSpPr>
        <p:spPr>
          <a:xfrm>
            <a:off x="7820028" y="2493377"/>
            <a:ext cx="1550694" cy="1548889"/>
          </a:xfrm>
          <a:prstGeom prst="rect">
            <a:avLst/>
          </a:prstGeom>
          <a:solidFill>
            <a:srgbClr val="F0831E"/>
          </a:solidFill>
          <a:ln>
            <a:noFill/>
          </a:ln>
          <a:scene3d>
            <a:camera prst="isometricOffAxis1Top"/>
            <a:lightRig rig="threePt" dir="t"/>
          </a:scene3d>
          <a:sp3d extrusionH="952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129FF2-1068-44E3-BFE5-BD45418C740C}"/>
              </a:ext>
            </a:extLst>
          </p:cNvPr>
          <p:cNvSpPr/>
          <p:nvPr/>
        </p:nvSpPr>
        <p:spPr>
          <a:xfrm>
            <a:off x="8516718" y="1482306"/>
            <a:ext cx="1550694" cy="1548889"/>
          </a:xfrm>
          <a:prstGeom prst="rect">
            <a:avLst/>
          </a:prstGeom>
          <a:solidFill>
            <a:srgbClr val="C01920"/>
          </a:solidFill>
          <a:ln>
            <a:noFill/>
          </a:ln>
          <a:scene3d>
            <a:camera prst="isometricOffAxis1Top"/>
            <a:lightRig rig="threePt" dir="t"/>
          </a:scene3d>
          <a:sp3d extrusionH="952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C9A00DB-D15F-4A67-A864-DD9319FC4897}"/>
              </a:ext>
            </a:extLst>
          </p:cNvPr>
          <p:cNvGrpSpPr/>
          <p:nvPr/>
        </p:nvGrpSpPr>
        <p:grpSpPr>
          <a:xfrm>
            <a:off x="9131505" y="423880"/>
            <a:ext cx="1550694" cy="1596244"/>
            <a:chOff x="2169409" y="3407373"/>
            <a:chExt cx="2084832" cy="2146071"/>
          </a:xfrm>
          <a:solidFill>
            <a:srgbClr val="FED201"/>
          </a:solidFill>
          <a:effectLst/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EB738F6-E72A-443C-9B4F-9C5D0F7FDDFE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23A56CE-ACC8-406F-A1CF-1F894218C3EC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E1CE5E89-17CA-40B4-BB62-52A356D556B6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5D480093-B74D-4FA2-9D62-84BD8EF655ED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57C262BA-A91A-439A-A6A7-D4BED86D3196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0289800E-2C2D-4E66-B52E-2A98006A9AFA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A4CDE12-EA2B-4C1B-B3F8-4D6E2D36C6CD}"/>
              </a:ext>
            </a:extLst>
          </p:cNvPr>
          <p:cNvGrpSpPr/>
          <p:nvPr/>
        </p:nvGrpSpPr>
        <p:grpSpPr>
          <a:xfrm>
            <a:off x="8676373" y="1493007"/>
            <a:ext cx="462388" cy="1242149"/>
            <a:chOff x="6017575" y="2826810"/>
            <a:chExt cx="621658" cy="1670008"/>
          </a:xfrm>
          <a:solidFill>
            <a:srgbClr val="C01920"/>
          </a:solidFill>
          <a:effectLst>
            <a:outerShdw blurRad="88900" dist="190500" dir="2700000" algn="t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762AB00-1E59-4CBD-A74B-595E3357F3A7}"/>
                </a:ext>
              </a:extLst>
            </p:cNvPr>
            <p:cNvSpPr/>
            <p:nvPr/>
          </p:nvSpPr>
          <p:spPr>
            <a:xfrm>
              <a:off x="6017575" y="3875160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84F6D28A-36BF-4B57-8C50-B8A85FECB5A0}"/>
                </a:ext>
              </a:extLst>
            </p:cNvPr>
            <p:cNvSpPr/>
            <p:nvPr/>
          </p:nvSpPr>
          <p:spPr>
            <a:xfrm>
              <a:off x="6017575" y="2826810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C6B6E84-4019-437A-9C7C-C0FFFB8C2020}"/>
              </a:ext>
            </a:extLst>
          </p:cNvPr>
          <p:cNvGrpSpPr/>
          <p:nvPr/>
        </p:nvGrpSpPr>
        <p:grpSpPr>
          <a:xfrm>
            <a:off x="7979686" y="2504076"/>
            <a:ext cx="462389" cy="1242149"/>
            <a:chOff x="6017577" y="2826811"/>
            <a:chExt cx="621659" cy="1670009"/>
          </a:xfrm>
          <a:solidFill>
            <a:srgbClr val="F0831E"/>
          </a:solidFill>
          <a:effectLst>
            <a:outerShdw blurRad="88900" dist="190500" dir="2700000" algn="t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B6116E3-DBFD-42CB-9872-F0BF82C46D3C}"/>
                </a:ext>
              </a:extLst>
            </p:cNvPr>
            <p:cNvSpPr/>
            <p:nvPr/>
          </p:nvSpPr>
          <p:spPr>
            <a:xfrm>
              <a:off x="6017578" y="3875162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5C6A70BB-ABC6-40EE-940F-FF0989CBD31D}"/>
                </a:ext>
              </a:extLst>
            </p:cNvPr>
            <p:cNvSpPr/>
            <p:nvPr/>
          </p:nvSpPr>
          <p:spPr>
            <a:xfrm>
              <a:off x="6017577" y="2826811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76E048E-0EA8-4913-ACFE-DC525987C087}"/>
              </a:ext>
            </a:extLst>
          </p:cNvPr>
          <p:cNvGrpSpPr/>
          <p:nvPr/>
        </p:nvGrpSpPr>
        <p:grpSpPr>
          <a:xfrm>
            <a:off x="7351820" y="3515149"/>
            <a:ext cx="462388" cy="1242149"/>
            <a:chOff x="6017575" y="2826810"/>
            <a:chExt cx="621658" cy="1670008"/>
          </a:xfrm>
          <a:solidFill>
            <a:srgbClr val="0059E9"/>
          </a:solidFill>
          <a:effectLst>
            <a:outerShdw blurRad="88900" dist="190500" dir="2700000" algn="t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46DD33C-452B-47F0-B51A-DFF6325E0B35}"/>
                </a:ext>
              </a:extLst>
            </p:cNvPr>
            <p:cNvSpPr/>
            <p:nvPr/>
          </p:nvSpPr>
          <p:spPr>
            <a:xfrm>
              <a:off x="6017575" y="3875160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ADB41FF7-E487-4B34-9B61-FBEF53FC8D77}"/>
                </a:ext>
              </a:extLst>
            </p:cNvPr>
            <p:cNvSpPr/>
            <p:nvPr/>
          </p:nvSpPr>
          <p:spPr>
            <a:xfrm>
              <a:off x="6017575" y="2826810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0F0FE86-BFD7-40AA-A479-3F900F54B513}"/>
              </a:ext>
            </a:extLst>
          </p:cNvPr>
          <p:cNvGrpSpPr/>
          <p:nvPr/>
        </p:nvGrpSpPr>
        <p:grpSpPr>
          <a:xfrm>
            <a:off x="6663557" y="4518964"/>
            <a:ext cx="462388" cy="1242149"/>
            <a:chOff x="6017575" y="2826810"/>
            <a:chExt cx="621658" cy="1670008"/>
          </a:xfrm>
          <a:solidFill>
            <a:srgbClr val="007E3E"/>
          </a:solidFill>
          <a:effectLst>
            <a:outerShdw blurRad="88900" dist="190500" dir="2700000" algn="t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54B39B92-32C4-44F8-B21C-24E5F2F7B997}"/>
                </a:ext>
              </a:extLst>
            </p:cNvPr>
            <p:cNvSpPr/>
            <p:nvPr/>
          </p:nvSpPr>
          <p:spPr>
            <a:xfrm>
              <a:off x="6017575" y="3875160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85AAFD5-226D-4D78-AE2E-F80017762E2F}"/>
                </a:ext>
              </a:extLst>
            </p:cNvPr>
            <p:cNvSpPr/>
            <p:nvPr/>
          </p:nvSpPr>
          <p:spPr>
            <a:xfrm>
              <a:off x="6017575" y="2826810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6F89554-F819-4FE3-A1C8-B79FE389DFB9}"/>
              </a:ext>
            </a:extLst>
          </p:cNvPr>
          <p:cNvGrpSpPr/>
          <p:nvPr/>
        </p:nvGrpSpPr>
        <p:grpSpPr>
          <a:xfrm>
            <a:off x="641950" y="5146758"/>
            <a:ext cx="3334934" cy="827029"/>
            <a:chOff x="3303006" y="5208684"/>
            <a:chExt cx="2937088" cy="827029"/>
          </a:xfrm>
          <a:solidFill>
            <a:schemeClr val="bg1">
              <a:lumMod val="85000"/>
            </a:schemeClr>
          </a:solidFill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39A0789-9A7E-4D39-8091-D7816EC4B124}"/>
                </a:ext>
              </a:extLst>
            </p:cNvPr>
            <p:cNvSpPr txBox="1"/>
            <p:nvPr/>
          </p:nvSpPr>
          <p:spPr>
            <a:xfrm>
              <a:off x="3303006" y="5208684"/>
              <a:ext cx="2937088" cy="415498"/>
            </a:xfrm>
            <a:prstGeom prst="rect">
              <a:avLst/>
            </a:prstGeom>
            <a:grpFill/>
          </p:spPr>
          <p:txBody>
            <a:bodyPr wrap="square" lIns="91440" rIns="91440" b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16678CC-68CA-4146-9BBC-2008C332A726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61665"/>
            </a:xfrm>
            <a:prstGeom prst="rect">
              <a:avLst/>
            </a:prstGeom>
            <a:grp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478E6E4C-D84F-4D80-ADE9-F30E445E5429}"/>
              </a:ext>
            </a:extLst>
          </p:cNvPr>
          <p:cNvSpPr/>
          <p:nvPr/>
        </p:nvSpPr>
        <p:spPr>
          <a:xfrm>
            <a:off x="7192165" y="5732583"/>
            <a:ext cx="766278" cy="507653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D02078BA-763F-4531-9D2A-18381A3CD7F3}"/>
              </a:ext>
            </a:extLst>
          </p:cNvPr>
          <p:cNvSpPr/>
          <p:nvPr/>
        </p:nvSpPr>
        <p:spPr>
          <a:xfrm>
            <a:off x="7862286" y="4689845"/>
            <a:ext cx="856357" cy="507653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2E332D3E-CC54-4698-85AC-D75F1E1854B7}"/>
              </a:ext>
            </a:extLst>
          </p:cNvPr>
          <p:cNvSpPr/>
          <p:nvPr/>
        </p:nvSpPr>
        <p:spPr>
          <a:xfrm>
            <a:off x="8484438" y="3700539"/>
            <a:ext cx="858701" cy="507653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311D06E6-BA78-4B95-9C50-A3F54BC6DF7F}"/>
              </a:ext>
            </a:extLst>
          </p:cNvPr>
          <p:cNvSpPr/>
          <p:nvPr/>
        </p:nvSpPr>
        <p:spPr>
          <a:xfrm>
            <a:off x="9118402" y="2678332"/>
            <a:ext cx="872095" cy="507653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25" name="Graphic 124" descr="Users">
            <a:extLst>
              <a:ext uri="{FF2B5EF4-FFF2-40B4-BE49-F238E27FC236}">
                <a16:creationId xmlns:a16="http://schemas.microsoft.com/office/drawing/2014/main" id="{7CE7E98C-1933-4A5F-85DB-5F7217D04D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98908" y="1237365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6" name="Graphic 125" descr="Puzzle">
            <a:extLst>
              <a:ext uri="{FF2B5EF4-FFF2-40B4-BE49-F238E27FC236}">
                <a16:creationId xmlns:a16="http://schemas.microsoft.com/office/drawing/2014/main" id="{006641D5-1787-4A5E-863C-A381B19298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98908" y="2264415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7" name="Graphic 126" descr="Lightbulb">
            <a:extLst>
              <a:ext uri="{FF2B5EF4-FFF2-40B4-BE49-F238E27FC236}">
                <a16:creationId xmlns:a16="http://schemas.microsoft.com/office/drawing/2014/main" id="{1A75C90A-9A87-4780-A44C-1E009005D7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98908" y="4316503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8" name="Graphic 127" descr="Rocket">
            <a:extLst>
              <a:ext uri="{FF2B5EF4-FFF2-40B4-BE49-F238E27FC236}">
                <a16:creationId xmlns:a16="http://schemas.microsoft.com/office/drawing/2014/main" id="{1F214533-4B02-4A24-9179-BF1F059473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8908" y="5343553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0EF8CD4D-9023-4942-B932-6D8F7DD9D327}"/>
              </a:ext>
            </a:extLst>
          </p:cNvPr>
          <p:cNvSpPr/>
          <p:nvPr/>
        </p:nvSpPr>
        <p:spPr>
          <a:xfrm>
            <a:off x="9819865" y="1626968"/>
            <a:ext cx="859705" cy="507653"/>
          </a:xfrm>
          <a:custGeom>
            <a:avLst/>
            <a:gdLst>
              <a:gd name="connsiteX0" fmla="*/ 199243 w 859705"/>
              <a:gd name="connsiteY0" fmla="*/ 90748 h 507653"/>
              <a:gd name="connsiteX1" fmla="*/ 150353 w 859705"/>
              <a:gd name="connsiteY1" fmla="*/ 125072 h 507653"/>
              <a:gd name="connsiteX2" fmla="*/ 135284 w 859705"/>
              <a:gd name="connsiteY2" fmla="*/ 252152 h 507653"/>
              <a:gd name="connsiteX3" fmla="*/ 151860 w 859705"/>
              <a:gd name="connsiteY3" fmla="*/ 380237 h 507653"/>
              <a:gd name="connsiteX4" fmla="*/ 199913 w 859705"/>
              <a:gd name="connsiteY4" fmla="*/ 414561 h 507653"/>
              <a:gd name="connsiteX5" fmla="*/ 235911 w 859705"/>
              <a:gd name="connsiteY5" fmla="*/ 399994 h 507653"/>
              <a:gd name="connsiteX6" fmla="*/ 258347 w 859705"/>
              <a:gd name="connsiteY6" fmla="*/ 353951 h 507653"/>
              <a:gd name="connsiteX7" fmla="*/ 265546 w 859705"/>
              <a:gd name="connsiteY7" fmla="*/ 255836 h 507653"/>
              <a:gd name="connsiteX8" fmla="*/ 248970 w 859705"/>
              <a:gd name="connsiteY8" fmla="*/ 124402 h 507653"/>
              <a:gd name="connsiteX9" fmla="*/ 199243 w 859705"/>
              <a:gd name="connsiteY9" fmla="*/ 90748 h 507653"/>
              <a:gd name="connsiteX10" fmla="*/ 512452 w 859705"/>
              <a:gd name="connsiteY10" fmla="*/ 8372 h 507653"/>
              <a:gd name="connsiteX11" fmla="*/ 836265 w 859705"/>
              <a:gd name="connsiteY11" fmla="*/ 8372 h 507653"/>
              <a:gd name="connsiteX12" fmla="*/ 836265 w 859705"/>
              <a:gd name="connsiteY12" fmla="*/ 117202 h 507653"/>
              <a:gd name="connsiteX13" fmla="*/ 616929 w 859705"/>
              <a:gd name="connsiteY13" fmla="*/ 117202 h 507653"/>
              <a:gd name="connsiteX14" fmla="*/ 605209 w 859705"/>
              <a:gd name="connsiteY14" fmla="*/ 190872 h 507653"/>
              <a:gd name="connsiteX15" fmla="*/ 650248 w 859705"/>
              <a:gd name="connsiteY15" fmla="*/ 174799 h 507653"/>
              <a:gd name="connsiteX16" fmla="*/ 694283 w 859705"/>
              <a:gd name="connsiteY16" fmla="*/ 169441 h 507653"/>
              <a:gd name="connsiteX17" fmla="*/ 813829 w 859705"/>
              <a:gd name="connsiteY17" fmla="*/ 213978 h 507653"/>
              <a:gd name="connsiteX18" fmla="*/ 859705 w 859705"/>
              <a:gd name="connsiteY18" fmla="*/ 326157 h 507653"/>
              <a:gd name="connsiteX19" fmla="*/ 836097 w 859705"/>
              <a:gd name="connsiteY19" fmla="*/ 417575 h 507653"/>
              <a:gd name="connsiteX20" fmla="*/ 769125 w 859705"/>
              <a:gd name="connsiteY20" fmla="*/ 484547 h 507653"/>
              <a:gd name="connsiteX21" fmla="*/ 658118 w 859705"/>
              <a:gd name="connsiteY21" fmla="*/ 507653 h 507653"/>
              <a:gd name="connsiteX22" fmla="*/ 574904 w 859705"/>
              <a:gd name="connsiteY22" fmla="*/ 498444 h 507653"/>
              <a:gd name="connsiteX23" fmla="*/ 515968 w 859705"/>
              <a:gd name="connsiteY23" fmla="*/ 470985 h 507653"/>
              <a:gd name="connsiteX24" fmla="*/ 476622 w 859705"/>
              <a:gd name="connsiteY24" fmla="*/ 429630 h 507653"/>
              <a:gd name="connsiteX25" fmla="*/ 451507 w 859705"/>
              <a:gd name="connsiteY25" fmla="*/ 372033 h 507653"/>
              <a:gd name="connsiteX26" fmla="*/ 589470 w 859705"/>
              <a:gd name="connsiteY26" fmla="*/ 356964 h 507653"/>
              <a:gd name="connsiteX27" fmla="*/ 612911 w 859705"/>
              <a:gd name="connsiteY27" fmla="*/ 407361 h 507653"/>
              <a:gd name="connsiteX28" fmla="*/ 656778 w 859705"/>
              <a:gd name="connsiteY28" fmla="*/ 424607 h 507653"/>
              <a:gd name="connsiteX29" fmla="*/ 703826 w 859705"/>
              <a:gd name="connsiteY29" fmla="*/ 403008 h 507653"/>
              <a:gd name="connsiteX30" fmla="*/ 722411 w 859705"/>
              <a:gd name="connsiteY30" fmla="*/ 338547 h 507653"/>
              <a:gd name="connsiteX31" fmla="*/ 703659 w 859705"/>
              <a:gd name="connsiteY31" fmla="*/ 274253 h 507653"/>
              <a:gd name="connsiteX32" fmla="*/ 653764 w 859705"/>
              <a:gd name="connsiteY32" fmla="*/ 253826 h 507653"/>
              <a:gd name="connsiteX33" fmla="*/ 615590 w 859705"/>
              <a:gd name="connsiteY33" fmla="*/ 263537 h 507653"/>
              <a:gd name="connsiteX34" fmla="*/ 585452 w 859705"/>
              <a:gd name="connsiteY34" fmla="*/ 288987 h 507653"/>
              <a:gd name="connsiteX35" fmla="*/ 469255 w 859705"/>
              <a:gd name="connsiteY35" fmla="*/ 272244 h 507653"/>
              <a:gd name="connsiteX36" fmla="*/ 203931 w 859705"/>
              <a:gd name="connsiteY36" fmla="*/ 0 h 507653"/>
              <a:gd name="connsiteX37" fmla="*/ 285303 w 859705"/>
              <a:gd name="connsiteY37" fmla="*/ 12223 h 507653"/>
              <a:gd name="connsiteX38" fmla="*/ 337207 w 859705"/>
              <a:gd name="connsiteY38" fmla="*/ 44035 h 507653"/>
              <a:gd name="connsiteX39" fmla="*/ 368851 w 859705"/>
              <a:gd name="connsiteY39" fmla="*/ 85223 h 507653"/>
              <a:gd name="connsiteX40" fmla="*/ 387436 w 859705"/>
              <a:gd name="connsiteY40" fmla="*/ 135620 h 507653"/>
              <a:gd name="connsiteX41" fmla="*/ 401166 w 859705"/>
              <a:gd name="connsiteY41" fmla="*/ 250143 h 507653"/>
              <a:gd name="connsiteX42" fmla="*/ 355959 w 859705"/>
              <a:gd name="connsiteY42" fmla="*/ 445703 h 507653"/>
              <a:gd name="connsiteX43" fmla="*/ 200248 w 859705"/>
              <a:gd name="connsiteY43" fmla="*/ 507653 h 507653"/>
              <a:gd name="connsiteX44" fmla="*/ 100124 w 859705"/>
              <a:gd name="connsiteY44" fmla="*/ 487896 h 507653"/>
              <a:gd name="connsiteX45" fmla="*/ 37504 w 859705"/>
              <a:gd name="connsiteY45" fmla="*/ 429965 h 507653"/>
              <a:gd name="connsiteX46" fmla="*/ 9878 w 859705"/>
              <a:gd name="connsiteY46" fmla="*/ 355792 h 507653"/>
              <a:gd name="connsiteX47" fmla="*/ 0 w 859705"/>
              <a:gd name="connsiteY47" fmla="*/ 251817 h 507653"/>
              <a:gd name="connsiteX48" fmla="*/ 50396 w 859705"/>
              <a:gd name="connsiteY48" fmla="*/ 55922 h 507653"/>
              <a:gd name="connsiteX49" fmla="*/ 203931 w 859705"/>
              <a:gd name="connsiteY49" fmla="*/ 0 h 50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59705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512452" y="8372"/>
                </a:moveTo>
                <a:lnTo>
                  <a:pt x="836265" y="8372"/>
                </a:lnTo>
                <a:lnTo>
                  <a:pt x="836265" y="117202"/>
                </a:lnTo>
                <a:lnTo>
                  <a:pt x="616929" y="117202"/>
                </a:lnTo>
                <a:lnTo>
                  <a:pt x="605209" y="190872"/>
                </a:lnTo>
                <a:cubicBezTo>
                  <a:pt x="620390" y="183728"/>
                  <a:pt x="635403" y="178371"/>
                  <a:pt x="650248" y="174799"/>
                </a:cubicBezTo>
                <a:cubicBezTo>
                  <a:pt x="665094" y="171227"/>
                  <a:pt x="679772" y="169441"/>
                  <a:pt x="694283" y="169441"/>
                </a:cubicBezTo>
                <a:cubicBezTo>
                  <a:pt x="743396" y="169441"/>
                  <a:pt x="783245" y="184287"/>
                  <a:pt x="813829" y="213978"/>
                </a:cubicBezTo>
                <a:cubicBezTo>
                  <a:pt x="844413" y="243669"/>
                  <a:pt x="859705" y="281062"/>
                  <a:pt x="859705" y="326157"/>
                </a:cubicBezTo>
                <a:cubicBezTo>
                  <a:pt x="859705" y="357857"/>
                  <a:pt x="851836" y="388330"/>
                  <a:pt x="836097" y="417575"/>
                </a:cubicBezTo>
                <a:cubicBezTo>
                  <a:pt x="820359" y="446819"/>
                  <a:pt x="798034" y="469144"/>
                  <a:pt x="769125" y="484547"/>
                </a:cubicBezTo>
                <a:cubicBezTo>
                  <a:pt x="740215" y="499951"/>
                  <a:pt x="703212" y="507653"/>
                  <a:pt x="658118" y="507653"/>
                </a:cubicBezTo>
                <a:cubicBezTo>
                  <a:pt x="625747" y="507653"/>
                  <a:pt x="598010" y="504583"/>
                  <a:pt x="574904" y="498444"/>
                </a:cubicBezTo>
                <a:cubicBezTo>
                  <a:pt x="551798" y="492305"/>
                  <a:pt x="532153" y="483152"/>
                  <a:pt x="515968" y="470985"/>
                </a:cubicBezTo>
                <a:cubicBezTo>
                  <a:pt x="499783" y="458819"/>
                  <a:pt x="486668" y="445033"/>
                  <a:pt x="476622" y="429630"/>
                </a:cubicBezTo>
                <a:cubicBezTo>
                  <a:pt x="466576" y="414226"/>
                  <a:pt x="458204" y="395027"/>
                  <a:pt x="451507" y="372033"/>
                </a:cubicBezTo>
                <a:lnTo>
                  <a:pt x="589470" y="356964"/>
                </a:lnTo>
                <a:cubicBezTo>
                  <a:pt x="592819" y="379065"/>
                  <a:pt x="600633" y="395864"/>
                  <a:pt x="612911" y="407361"/>
                </a:cubicBezTo>
                <a:cubicBezTo>
                  <a:pt x="625189" y="418858"/>
                  <a:pt x="639812" y="424607"/>
                  <a:pt x="656778" y="424607"/>
                </a:cubicBezTo>
                <a:cubicBezTo>
                  <a:pt x="675754" y="424607"/>
                  <a:pt x="691436" y="417407"/>
                  <a:pt x="703826" y="403008"/>
                </a:cubicBezTo>
                <a:cubicBezTo>
                  <a:pt x="716216" y="388609"/>
                  <a:pt x="722411" y="367122"/>
                  <a:pt x="722411" y="338547"/>
                </a:cubicBezTo>
                <a:cubicBezTo>
                  <a:pt x="722411" y="309302"/>
                  <a:pt x="716160" y="287871"/>
                  <a:pt x="703659" y="274253"/>
                </a:cubicBezTo>
                <a:cubicBezTo>
                  <a:pt x="691157" y="260635"/>
                  <a:pt x="674526" y="253826"/>
                  <a:pt x="653764" y="253826"/>
                </a:cubicBezTo>
                <a:cubicBezTo>
                  <a:pt x="640593" y="253826"/>
                  <a:pt x="627868" y="257063"/>
                  <a:pt x="615590" y="263537"/>
                </a:cubicBezTo>
                <a:cubicBezTo>
                  <a:pt x="606437" y="268226"/>
                  <a:pt x="596391" y="276709"/>
                  <a:pt x="585452" y="288987"/>
                </a:cubicBezTo>
                <a:lnTo>
                  <a:pt x="469255" y="272244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3"/>
                </a:cubicBezTo>
                <a:cubicBezTo>
                  <a:pt x="306511" y="20371"/>
                  <a:pt x="323812" y="30975"/>
                  <a:pt x="337207" y="44035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1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Graphic 11" descr="Tools">
            <a:extLst>
              <a:ext uri="{FF2B5EF4-FFF2-40B4-BE49-F238E27FC236}">
                <a16:creationId xmlns:a16="http://schemas.microsoft.com/office/drawing/2014/main" id="{C4CA9F84-A765-4205-A2E8-4857833DD1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98908" y="3291465"/>
            <a:ext cx="521208" cy="5212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13D597A-79DA-4BCD-89D8-E720BE15899D}"/>
              </a:ext>
            </a:extLst>
          </p:cNvPr>
          <p:cNvGrpSpPr/>
          <p:nvPr/>
        </p:nvGrpSpPr>
        <p:grpSpPr>
          <a:xfrm>
            <a:off x="641950" y="4132039"/>
            <a:ext cx="3334934" cy="827029"/>
            <a:chOff x="3303006" y="5208684"/>
            <a:chExt cx="2937088" cy="827029"/>
          </a:xfrm>
          <a:solidFill>
            <a:schemeClr val="bg1">
              <a:lumMod val="85000"/>
            </a:schemeClr>
          </a:solidFill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42E9BF0-424B-4F9E-986E-2003F8E5092F}"/>
                </a:ext>
              </a:extLst>
            </p:cNvPr>
            <p:cNvSpPr txBox="1"/>
            <p:nvPr/>
          </p:nvSpPr>
          <p:spPr>
            <a:xfrm>
              <a:off x="3303006" y="5208684"/>
              <a:ext cx="2937088" cy="415498"/>
            </a:xfrm>
            <a:prstGeom prst="rect">
              <a:avLst/>
            </a:prstGeom>
            <a:grpFill/>
          </p:spPr>
          <p:txBody>
            <a:bodyPr wrap="square" lIns="91440" rIns="91440" b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A63F487-1345-41FE-9428-B1668B3E9AC8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61665"/>
            </a:xfrm>
            <a:prstGeom prst="rect">
              <a:avLst/>
            </a:prstGeom>
            <a:grp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20BAA4B0-3718-4ADA-978F-ED99FAD02042}"/>
              </a:ext>
            </a:extLst>
          </p:cNvPr>
          <p:cNvGrpSpPr/>
          <p:nvPr/>
        </p:nvGrpSpPr>
        <p:grpSpPr>
          <a:xfrm>
            <a:off x="641950" y="3117320"/>
            <a:ext cx="3334934" cy="827029"/>
            <a:chOff x="3303006" y="5208684"/>
            <a:chExt cx="2937088" cy="827029"/>
          </a:xfrm>
          <a:solidFill>
            <a:schemeClr val="bg1">
              <a:lumMod val="85000"/>
            </a:schemeClr>
          </a:solidFill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9BB4EAC4-1620-4703-A272-4C864BA3BC68}"/>
                </a:ext>
              </a:extLst>
            </p:cNvPr>
            <p:cNvSpPr txBox="1"/>
            <p:nvPr/>
          </p:nvSpPr>
          <p:spPr>
            <a:xfrm>
              <a:off x="3303006" y="5208684"/>
              <a:ext cx="2937088" cy="415498"/>
            </a:xfrm>
            <a:prstGeom prst="rect">
              <a:avLst/>
            </a:prstGeom>
            <a:grpFill/>
          </p:spPr>
          <p:txBody>
            <a:bodyPr wrap="square" lIns="91440" rIns="91440" b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8E084117-DC81-4B60-943F-E37F8C43498C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61665"/>
            </a:xfrm>
            <a:prstGeom prst="rect">
              <a:avLst/>
            </a:prstGeom>
            <a:grp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282BDB56-16E6-48D1-B782-407EE00451A7}"/>
              </a:ext>
            </a:extLst>
          </p:cNvPr>
          <p:cNvGrpSpPr/>
          <p:nvPr/>
        </p:nvGrpSpPr>
        <p:grpSpPr>
          <a:xfrm>
            <a:off x="641950" y="2102602"/>
            <a:ext cx="3334934" cy="827029"/>
            <a:chOff x="3303006" y="5208684"/>
            <a:chExt cx="2937088" cy="827029"/>
          </a:xfrm>
          <a:solidFill>
            <a:schemeClr val="bg1">
              <a:lumMod val="85000"/>
            </a:schemeClr>
          </a:solidFill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DED8B48F-895E-4BF3-9699-480B3FD89C4E}"/>
                </a:ext>
              </a:extLst>
            </p:cNvPr>
            <p:cNvSpPr txBox="1"/>
            <p:nvPr/>
          </p:nvSpPr>
          <p:spPr>
            <a:xfrm>
              <a:off x="3303006" y="5208684"/>
              <a:ext cx="2937088" cy="415498"/>
            </a:xfrm>
            <a:prstGeom prst="rect">
              <a:avLst/>
            </a:prstGeom>
            <a:grpFill/>
          </p:spPr>
          <p:txBody>
            <a:bodyPr wrap="square" lIns="91440" rIns="91440" b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3722A7D3-E368-450D-87EA-9000A605C4B6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61665"/>
            </a:xfrm>
            <a:prstGeom prst="rect">
              <a:avLst/>
            </a:prstGeom>
            <a:grp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A324E20-3C52-4600-9240-855FBD43F3E3}"/>
              </a:ext>
            </a:extLst>
          </p:cNvPr>
          <p:cNvGrpSpPr/>
          <p:nvPr/>
        </p:nvGrpSpPr>
        <p:grpSpPr>
          <a:xfrm>
            <a:off x="641950" y="1087884"/>
            <a:ext cx="3334934" cy="827029"/>
            <a:chOff x="3303006" y="5208684"/>
            <a:chExt cx="2937088" cy="827029"/>
          </a:xfrm>
          <a:solidFill>
            <a:schemeClr val="bg1">
              <a:lumMod val="85000"/>
            </a:schemeClr>
          </a:solidFill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B36D0AE6-269B-459D-9C8C-8F5482E73FCD}"/>
                </a:ext>
              </a:extLst>
            </p:cNvPr>
            <p:cNvSpPr txBox="1"/>
            <p:nvPr/>
          </p:nvSpPr>
          <p:spPr>
            <a:xfrm>
              <a:off x="3303006" y="5208684"/>
              <a:ext cx="2937088" cy="415498"/>
            </a:xfrm>
            <a:prstGeom prst="rect">
              <a:avLst/>
            </a:prstGeom>
            <a:grpFill/>
          </p:spPr>
          <p:txBody>
            <a:bodyPr wrap="square" lIns="91440" rIns="91440" b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9C90A1F5-3FB1-4AC4-ABCF-8D323A3BC904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61665"/>
            </a:xfrm>
            <a:prstGeom prst="rect">
              <a:avLst/>
            </a:prstGeom>
            <a:grpFill/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E7221CA-513E-44F1-80AD-982D26A3DEFA}"/>
              </a:ext>
            </a:extLst>
          </p:cNvPr>
          <p:cNvSpPr/>
          <p:nvPr/>
        </p:nvSpPr>
        <p:spPr>
          <a:xfrm>
            <a:off x="4136540" y="5146759"/>
            <a:ext cx="161465" cy="827028"/>
          </a:xfrm>
          <a:prstGeom prst="rect">
            <a:avLst/>
          </a:prstGeom>
          <a:solidFill>
            <a:srgbClr val="007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09FA206A-D232-4F79-88AB-DAF03703F4F9}"/>
              </a:ext>
            </a:extLst>
          </p:cNvPr>
          <p:cNvSpPr/>
          <p:nvPr/>
        </p:nvSpPr>
        <p:spPr>
          <a:xfrm>
            <a:off x="4136540" y="4132537"/>
            <a:ext cx="161465" cy="827028"/>
          </a:xfrm>
          <a:prstGeom prst="rect">
            <a:avLst/>
          </a:prstGeom>
          <a:solidFill>
            <a:srgbClr val="005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2D12F24-49F5-4997-A5F0-CB7FF70DB2F8}"/>
              </a:ext>
            </a:extLst>
          </p:cNvPr>
          <p:cNvSpPr/>
          <p:nvPr/>
        </p:nvSpPr>
        <p:spPr>
          <a:xfrm>
            <a:off x="4136540" y="3118314"/>
            <a:ext cx="161465" cy="827028"/>
          </a:xfrm>
          <a:prstGeom prst="rect">
            <a:avLst/>
          </a:prstGeom>
          <a:solidFill>
            <a:srgbClr val="F083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AD48B6D5-1454-4625-A897-877529E407E0}"/>
              </a:ext>
            </a:extLst>
          </p:cNvPr>
          <p:cNvSpPr/>
          <p:nvPr/>
        </p:nvSpPr>
        <p:spPr>
          <a:xfrm>
            <a:off x="4136540" y="2104091"/>
            <a:ext cx="161465" cy="827028"/>
          </a:xfrm>
          <a:prstGeom prst="rect">
            <a:avLst/>
          </a:prstGeom>
          <a:solidFill>
            <a:srgbClr val="C019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F426DF40-1628-4ABF-9289-B51DD823FFE5}"/>
              </a:ext>
            </a:extLst>
          </p:cNvPr>
          <p:cNvSpPr/>
          <p:nvPr/>
        </p:nvSpPr>
        <p:spPr>
          <a:xfrm>
            <a:off x="4136540" y="1089868"/>
            <a:ext cx="161465" cy="827028"/>
          </a:xfrm>
          <a:prstGeom prst="rect">
            <a:avLst/>
          </a:prstGeom>
          <a:solidFill>
            <a:srgbClr val="FED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2BA60E1-C0E5-42EF-A6FA-BF0266FC55D7}"/>
              </a:ext>
            </a:extLst>
          </p:cNvPr>
          <p:cNvCxnSpPr/>
          <p:nvPr/>
        </p:nvCxnSpPr>
        <p:spPr>
          <a:xfrm>
            <a:off x="5168900" y="1482306"/>
            <a:ext cx="3150438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B50F95C-0032-4960-AFDD-0620BAF23A56}"/>
              </a:ext>
            </a:extLst>
          </p:cNvPr>
          <p:cNvCxnSpPr/>
          <p:nvPr/>
        </p:nvCxnSpPr>
        <p:spPr>
          <a:xfrm>
            <a:off x="5168900" y="2503962"/>
            <a:ext cx="2687943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0BF50A6-5A34-49C9-B8D6-3116E1FC3653}"/>
              </a:ext>
            </a:extLst>
          </p:cNvPr>
          <p:cNvCxnSpPr/>
          <p:nvPr/>
        </p:nvCxnSpPr>
        <p:spPr>
          <a:xfrm>
            <a:off x="5168900" y="3552069"/>
            <a:ext cx="2097649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2278B3-AE64-4901-A488-E21A06291DE5}"/>
              </a:ext>
            </a:extLst>
          </p:cNvPr>
          <p:cNvCxnSpPr/>
          <p:nvPr/>
        </p:nvCxnSpPr>
        <p:spPr>
          <a:xfrm>
            <a:off x="5168900" y="4578113"/>
            <a:ext cx="1445571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323BC9F-3350-4A51-A994-C6FFFF0F8D4C}"/>
              </a:ext>
            </a:extLst>
          </p:cNvPr>
          <p:cNvCxnSpPr/>
          <p:nvPr/>
        </p:nvCxnSpPr>
        <p:spPr>
          <a:xfrm>
            <a:off x="5168900" y="5560273"/>
            <a:ext cx="825500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06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1">
            <a:extLst>
              <a:ext uri="{FF2B5EF4-FFF2-40B4-BE49-F238E27FC236}">
                <a16:creationId xmlns:a16="http://schemas.microsoft.com/office/drawing/2014/main" id="{E46B4410-80C0-442D-B7CA-D64327173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2" y="775447"/>
            <a:ext cx="4828798" cy="57567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EA11BF-7333-47AF-BC29-7CC22AFE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Step-Up Diagram for PowerPoint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6E9C27-17CA-4162-AB8E-0F2C4DC0AB7D}"/>
              </a:ext>
            </a:extLst>
          </p:cNvPr>
          <p:cNvSpPr txBox="1"/>
          <p:nvPr/>
        </p:nvSpPr>
        <p:spPr>
          <a:xfrm>
            <a:off x="4291404" y="1227516"/>
            <a:ext cx="3609193" cy="738664"/>
          </a:xfrm>
          <a:prstGeom prst="rect">
            <a:avLst/>
          </a:prstGeom>
          <a:solidFill>
            <a:schemeClr val="bg2"/>
          </a:solidFill>
        </p:spPr>
        <p:txBody>
          <a:bodyPr wrap="none" lIns="182880" tIns="182880" rIns="182880" bIns="182880" rtlCol="0">
            <a:spAutoFit/>
          </a:bodyPr>
          <a:lstStyle/>
          <a:p>
            <a:pPr algn="ctr"/>
            <a:r>
              <a:rPr lang="en-US" sz="2400" b="1" dirty="0"/>
              <a:t>NON-EDITABLE elements: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7189D99-5775-4F75-81F5-C874610781FA}"/>
              </a:ext>
            </a:extLst>
          </p:cNvPr>
          <p:cNvSpPr/>
          <p:nvPr/>
        </p:nvSpPr>
        <p:spPr>
          <a:xfrm>
            <a:off x="7192165" y="5732583"/>
            <a:ext cx="766278" cy="507653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3F495E4-8E3C-4662-ACA6-6A1B8C946CAE}"/>
              </a:ext>
            </a:extLst>
          </p:cNvPr>
          <p:cNvSpPr/>
          <p:nvPr/>
        </p:nvSpPr>
        <p:spPr>
          <a:xfrm>
            <a:off x="7862286" y="4689845"/>
            <a:ext cx="856357" cy="507653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575091D-9647-4D2D-A37B-2EC515029E2E}"/>
              </a:ext>
            </a:extLst>
          </p:cNvPr>
          <p:cNvSpPr/>
          <p:nvPr/>
        </p:nvSpPr>
        <p:spPr>
          <a:xfrm>
            <a:off x="8484438" y="3700539"/>
            <a:ext cx="858701" cy="507653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F424B00-55DA-49A8-9275-DBCFB929D324}"/>
              </a:ext>
            </a:extLst>
          </p:cNvPr>
          <p:cNvSpPr/>
          <p:nvPr/>
        </p:nvSpPr>
        <p:spPr>
          <a:xfrm>
            <a:off x="9118402" y="2678332"/>
            <a:ext cx="872095" cy="507653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7D7FAF7-3D2F-4D85-8BC9-395D521E2774}"/>
              </a:ext>
            </a:extLst>
          </p:cNvPr>
          <p:cNvSpPr/>
          <p:nvPr/>
        </p:nvSpPr>
        <p:spPr>
          <a:xfrm>
            <a:off x="9819865" y="1626968"/>
            <a:ext cx="859705" cy="507653"/>
          </a:xfrm>
          <a:custGeom>
            <a:avLst/>
            <a:gdLst>
              <a:gd name="connsiteX0" fmla="*/ 199243 w 859705"/>
              <a:gd name="connsiteY0" fmla="*/ 90748 h 507653"/>
              <a:gd name="connsiteX1" fmla="*/ 150353 w 859705"/>
              <a:gd name="connsiteY1" fmla="*/ 125072 h 507653"/>
              <a:gd name="connsiteX2" fmla="*/ 135284 w 859705"/>
              <a:gd name="connsiteY2" fmla="*/ 252152 h 507653"/>
              <a:gd name="connsiteX3" fmla="*/ 151860 w 859705"/>
              <a:gd name="connsiteY3" fmla="*/ 380237 h 507653"/>
              <a:gd name="connsiteX4" fmla="*/ 199913 w 859705"/>
              <a:gd name="connsiteY4" fmla="*/ 414561 h 507653"/>
              <a:gd name="connsiteX5" fmla="*/ 235911 w 859705"/>
              <a:gd name="connsiteY5" fmla="*/ 399994 h 507653"/>
              <a:gd name="connsiteX6" fmla="*/ 258347 w 859705"/>
              <a:gd name="connsiteY6" fmla="*/ 353951 h 507653"/>
              <a:gd name="connsiteX7" fmla="*/ 265546 w 859705"/>
              <a:gd name="connsiteY7" fmla="*/ 255836 h 507653"/>
              <a:gd name="connsiteX8" fmla="*/ 248970 w 859705"/>
              <a:gd name="connsiteY8" fmla="*/ 124402 h 507653"/>
              <a:gd name="connsiteX9" fmla="*/ 199243 w 859705"/>
              <a:gd name="connsiteY9" fmla="*/ 90748 h 507653"/>
              <a:gd name="connsiteX10" fmla="*/ 512452 w 859705"/>
              <a:gd name="connsiteY10" fmla="*/ 8372 h 507653"/>
              <a:gd name="connsiteX11" fmla="*/ 836265 w 859705"/>
              <a:gd name="connsiteY11" fmla="*/ 8372 h 507653"/>
              <a:gd name="connsiteX12" fmla="*/ 836265 w 859705"/>
              <a:gd name="connsiteY12" fmla="*/ 117202 h 507653"/>
              <a:gd name="connsiteX13" fmla="*/ 616929 w 859705"/>
              <a:gd name="connsiteY13" fmla="*/ 117202 h 507653"/>
              <a:gd name="connsiteX14" fmla="*/ 605209 w 859705"/>
              <a:gd name="connsiteY14" fmla="*/ 190872 h 507653"/>
              <a:gd name="connsiteX15" fmla="*/ 650248 w 859705"/>
              <a:gd name="connsiteY15" fmla="*/ 174799 h 507653"/>
              <a:gd name="connsiteX16" fmla="*/ 694283 w 859705"/>
              <a:gd name="connsiteY16" fmla="*/ 169441 h 507653"/>
              <a:gd name="connsiteX17" fmla="*/ 813829 w 859705"/>
              <a:gd name="connsiteY17" fmla="*/ 213978 h 507653"/>
              <a:gd name="connsiteX18" fmla="*/ 859705 w 859705"/>
              <a:gd name="connsiteY18" fmla="*/ 326157 h 507653"/>
              <a:gd name="connsiteX19" fmla="*/ 836097 w 859705"/>
              <a:gd name="connsiteY19" fmla="*/ 417575 h 507653"/>
              <a:gd name="connsiteX20" fmla="*/ 769125 w 859705"/>
              <a:gd name="connsiteY20" fmla="*/ 484547 h 507653"/>
              <a:gd name="connsiteX21" fmla="*/ 658118 w 859705"/>
              <a:gd name="connsiteY21" fmla="*/ 507653 h 507653"/>
              <a:gd name="connsiteX22" fmla="*/ 574904 w 859705"/>
              <a:gd name="connsiteY22" fmla="*/ 498444 h 507653"/>
              <a:gd name="connsiteX23" fmla="*/ 515968 w 859705"/>
              <a:gd name="connsiteY23" fmla="*/ 470985 h 507653"/>
              <a:gd name="connsiteX24" fmla="*/ 476622 w 859705"/>
              <a:gd name="connsiteY24" fmla="*/ 429630 h 507653"/>
              <a:gd name="connsiteX25" fmla="*/ 451507 w 859705"/>
              <a:gd name="connsiteY25" fmla="*/ 372033 h 507653"/>
              <a:gd name="connsiteX26" fmla="*/ 589470 w 859705"/>
              <a:gd name="connsiteY26" fmla="*/ 356964 h 507653"/>
              <a:gd name="connsiteX27" fmla="*/ 612911 w 859705"/>
              <a:gd name="connsiteY27" fmla="*/ 407361 h 507653"/>
              <a:gd name="connsiteX28" fmla="*/ 656778 w 859705"/>
              <a:gd name="connsiteY28" fmla="*/ 424607 h 507653"/>
              <a:gd name="connsiteX29" fmla="*/ 703826 w 859705"/>
              <a:gd name="connsiteY29" fmla="*/ 403008 h 507653"/>
              <a:gd name="connsiteX30" fmla="*/ 722411 w 859705"/>
              <a:gd name="connsiteY30" fmla="*/ 338547 h 507653"/>
              <a:gd name="connsiteX31" fmla="*/ 703659 w 859705"/>
              <a:gd name="connsiteY31" fmla="*/ 274253 h 507653"/>
              <a:gd name="connsiteX32" fmla="*/ 653764 w 859705"/>
              <a:gd name="connsiteY32" fmla="*/ 253826 h 507653"/>
              <a:gd name="connsiteX33" fmla="*/ 615590 w 859705"/>
              <a:gd name="connsiteY33" fmla="*/ 263537 h 507653"/>
              <a:gd name="connsiteX34" fmla="*/ 585452 w 859705"/>
              <a:gd name="connsiteY34" fmla="*/ 288987 h 507653"/>
              <a:gd name="connsiteX35" fmla="*/ 469255 w 859705"/>
              <a:gd name="connsiteY35" fmla="*/ 272244 h 507653"/>
              <a:gd name="connsiteX36" fmla="*/ 203931 w 859705"/>
              <a:gd name="connsiteY36" fmla="*/ 0 h 507653"/>
              <a:gd name="connsiteX37" fmla="*/ 285303 w 859705"/>
              <a:gd name="connsiteY37" fmla="*/ 12223 h 507653"/>
              <a:gd name="connsiteX38" fmla="*/ 337207 w 859705"/>
              <a:gd name="connsiteY38" fmla="*/ 44035 h 507653"/>
              <a:gd name="connsiteX39" fmla="*/ 368851 w 859705"/>
              <a:gd name="connsiteY39" fmla="*/ 85223 h 507653"/>
              <a:gd name="connsiteX40" fmla="*/ 387436 w 859705"/>
              <a:gd name="connsiteY40" fmla="*/ 135620 h 507653"/>
              <a:gd name="connsiteX41" fmla="*/ 401166 w 859705"/>
              <a:gd name="connsiteY41" fmla="*/ 250143 h 507653"/>
              <a:gd name="connsiteX42" fmla="*/ 355959 w 859705"/>
              <a:gd name="connsiteY42" fmla="*/ 445703 h 507653"/>
              <a:gd name="connsiteX43" fmla="*/ 200248 w 859705"/>
              <a:gd name="connsiteY43" fmla="*/ 507653 h 507653"/>
              <a:gd name="connsiteX44" fmla="*/ 100124 w 859705"/>
              <a:gd name="connsiteY44" fmla="*/ 487896 h 507653"/>
              <a:gd name="connsiteX45" fmla="*/ 37504 w 859705"/>
              <a:gd name="connsiteY45" fmla="*/ 429965 h 507653"/>
              <a:gd name="connsiteX46" fmla="*/ 9878 w 859705"/>
              <a:gd name="connsiteY46" fmla="*/ 355792 h 507653"/>
              <a:gd name="connsiteX47" fmla="*/ 0 w 859705"/>
              <a:gd name="connsiteY47" fmla="*/ 251817 h 507653"/>
              <a:gd name="connsiteX48" fmla="*/ 50396 w 859705"/>
              <a:gd name="connsiteY48" fmla="*/ 55922 h 507653"/>
              <a:gd name="connsiteX49" fmla="*/ 203931 w 859705"/>
              <a:gd name="connsiteY49" fmla="*/ 0 h 50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59705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512452" y="8372"/>
                </a:moveTo>
                <a:lnTo>
                  <a:pt x="836265" y="8372"/>
                </a:lnTo>
                <a:lnTo>
                  <a:pt x="836265" y="117202"/>
                </a:lnTo>
                <a:lnTo>
                  <a:pt x="616929" y="117202"/>
                </a:lnTo>
                <a:lnTo>
                  <a:pt x="605209" y="190872"/>
                </a:lnTo>
                <a:cubicBezTo>
                  <a:pt x="620390" y="183728"/>
                  <a:pt x="635403" y="178371"/>
                  <a:pt x="650248" y="174799"/>
                </a:cubicBezTo>
                <a:cubicBezTo>
                  <a:pt x="665094" y="171227"/>
                  <a:pt x="679772" y="169441"/>
                  <a:pt x="694283" y="169441"/>
                </a:cubicBezTo>
                <a:cubicBezTo>
                  <a:pt x="743396" y="169441"/>
                  <a:pt x="783245" y="184287"/>
                  <a:pt x="813829" y="213978"/>
                </a:cubicBezTo>
                <a:cubicBezTo>
                  <a:pt x="844413" y="243669"/>
                  <a:pt x="859705" y="281062"/>
                  <a:pt x="859705" y="326157"/>
                </a:cubicBezTo>
                <a:cubicBezTo>
                  <a:pt x="859705" y="357857"/>
                  <a:pt x="851836" y="388330"/>
                  <a:pt x="836097" y="417575"/>
                </a:cubicBezTo>
                <a:cubicBezTo>
                  <a:pt x="820359" y="446819"/>
                  <a:pt x="798034" y="469144"/>
                  <a:pt x="769125" y="484547"/>
                </a:cubicBezTo>
                <a:cubicBezTo>
                  <a:pt x="740215" y="499951"/>
                  <a:pt x="703212" y="507653"/>
                  <a:pt x="658118" y="507653"/>
                </a:cubicBezTo>
                <a:cubicBezTo>
                  <a:pt x="625747" y="507653"/>
                  <a:pt x="598010" y="504583"/>
                  <a:pt x="574904" y="498444"/>
                </a:cubicBezTo>
                <a:cubicBezTo>
                  <a:pt x="551798" y="492305"/>
                  <a:pt x="532153" y="483152"/>
                  <a:pt x="515968" y="470985"/>
                </a:cubicBezTo>
                <a:cubicBezTo>
                  <a:pt x="499783" y="458819"/>
                  <a:pt x="486668" y="445033"/>
                  <a:pt x="476622" y="429630"/>
                </a:cubicBezTo>
                <a:cubicBezTo>
                  <a:pt x="466576" y="414226"/>
                  <a:pt x="458204" y="395027"/>
                  <a:pt x="451507" y="372033"/>
                </a:cubicBezTo>
                <a:lnTo>
                  <a:pt x="589470" y="356964"/>
                </a:lnTo>
                <a:cubicBezTo>
                  <a:pt x="592819" y="379065"/>
                  <a:pt x="600633" y="395864"/>
                  <a:pt x="612911" y="407361"/>
                </a:cubicBezTo>
                <a:cubicBezTo>
                  <a:pt x="625189" y="418858"/>
                  <a:pt x="639812" y="424607"/>
                  <a:pt x="656778" y="424607"/>
                </a:cubicBezTo>
                <a:cubicBezTo>
                  <a:pt x="675754" y="424607"/>
                  <a:pt x="691436" y="417407"/>
                  <a:pt x="703826" y="403008"/>
                </a:cubicBezTo>
                <a:cubicBezTo>
                  <a:pt x="716216" y="388609"/>
                  <a:pt x="722411" y="367122"/>
                  <a:pt x="722411" y="338547"/>
                </a:cubicBezTo>
                <a:cubicBezTo>
                  <a:pt x="722411" y="309302"/>
                  <a:pt x="716160" y="287871"/>
                  <a:pt x="703659" y="274253"/>
                </a:cubicBezTo>
                <a:cubicBezTo>
                  <a:pt x="691157" y="260635"/>
                  <a:pt x="674526" y="253826"/>
                  <a:pt x="653764" y="253826"/>
                </a:cubicBezTo>
                <a:cubicBezTo>
                  <a:pt x="640593" y="253826"/>
                  <a:pt x="627868" y="257063"/>
                  <a:pt x="615590" y="263537"/>
                </a:cubicBezTo>
                <a:cubicBezTo>
                  <a:pt x="606437" y="268226"/>
                  <a:pt x="596391" y="276709"/>
                  <a:pt x="585452" y="288987"/>
                </a:cubicBezTo>
                <a:lnTo>
                  <a:pt x="469255" y="272244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3"/>
                </a:cubicBezTo>
                <a:cubicBezTo>
                  <a:pt x="306511" y="20371"/>
                  <a:pt x="323812" y="30975"/>
                  <a:pt x="337207" y="44035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1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0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8857</TotalTime>
  <Words>299</Words>
  <PresentationFormat>Widescreen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LEGO® Step-Up Diagram for PowerPoint</vt:lpstr>
      <vt:lpstr>LEGO® Step-Up Diagram for PowerPoint</vt:lpstr>
      <vt:lpstr>LEGO® Step-Up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LEGO® Step-Up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2018-11-15T00:43:09Z</dcterms:modified>
  <cp:category>Charts &amp; Diagrams</cp:category>
</cp:coreProperties>
</file>