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49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Letter “A” Diagram – Slide Template</a:t>
            </a:r>
          </a:p>
        </p:txBody>
      </p: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ACE91F0B-9AE2-984F-A96A-2181C882EA49}"/>
              </a:ext>
            </a:extLst>
          </p:cNvPr>
          <p:cNvGrpSpPr/>
          <p:nvPr/>
        </p:nvGrpSpPr>
        <p:grpSpPr>
          <a:xfrm>
            <a:off x="741504" y="1725865"/>
            <a:ext cx="3091816" cy="3644265"/>
            <a:chOff x="1371600" y="1143000"/>
            <a:chExt cx="4122421" cy="4859020"/>
          </a:xfrm>
        </p:grpSpPr>
        <p:sp>
          <p:nvSpPr>
            <p:cNvPr id="300" name="Circle">
              <a:extLst>
                <a:ext uri="{FF2B5EF4-FFF2-40B4-BE49-F238E27FC236}">
                  <a16:creationId xmlns:a16="http://schemas.microsoft.com/office/drawing/2014/main" id="{6014C8D4-E6CF-F743-869E-1DC5C9D7F6D3}"/>
                </a:ext>
              </a:extLst>
            </p:cNvPr>
            <p:cNvSpPr/>
            <p:nvPr/>
          </p:nvSpPr>
          <p:spPr>
            <a:xfrm>
              <a:off x="1371600" y="4292600"/>
              <a:ext cx="1709420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01" name="Circle">
              <a:extLst>
                <a:ext uri="{FF2B5EF4-FFF2-40B4-BE49-F238E27FC236}">
                  <a16:creationId xmlns:a16="http://schemas.microsoft.com/office/drawing/2014/main" id="{8F93D1A9-5159-4346-9D1A-ED5652B77A69}"/>
                </a:ext>
              </a:extLst>
            </p:cNvPr>
            <p:cNvSpPr/>
            <p:nvPr/>
          </p:nvSpPr>
          <p:spPr>
            <a:xfrm>
              <a:off x="3784600" y="4292600"/>
              <a:ext cx="1709421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02" name="Circle">
              <a:extLst>
                <a:ext uri="{FF2B5EF4-FFF2-40B4-BE49-F238E27FC236}">
                  <a16:creationId xmlns:a16="http://schemas.microsoft.com/office/drawing/2014/main" id="{9FC637E6-EA10-1546-83AF-C488561D8EA6}"/>
                </a:ext>
              </a:extLst>
            </p:cNvPr>
            <p:cNvSpPr/>
            <p:nvPr/>
          </p:nvSpPr>
          <p:spPr>
            <a:xfrm>
              <a:off x="2603500" y="1143000"/>
              <a:ext cx="1709420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03" name="Shape">
              <a:extLst>
                <a:ext uri="{FF2B5EF4-FFF2-40B4-BE49-F238E27FC236}">
                  <a16:creationId xmlns:a16="http://schemas.microsoft.com/office/drawing/2014/main" id="{8530080D-7B79-DA48-804F-7321D2E7314D}"/>
                </a:ext>
              </a:extLst>
            </p:cNvPr>
            <p:cNvSpPr/>
            <p:nvPr/>
          </p:nvSpPr>
          <p:spPr>
            <a:xfrm>
              <a:off x="1854200" y="1562100"/>
              <a:ext cx="3228285" cy="394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34" extrusionOk="0">
                  <a:moveTo>
                    <a:pt x="21248" y="18390"/>
                  </a:moveTo>
                  <a:lnTo>
                    <a:pt x="13038" y="1454"/>
                  </a:lnTo>
                  <a:cubicBezTo>
                    <a:pt x="12768" y="815"/>
                    <a:pt x="12220" y="364"/>
                    <a:pt x="11444" y="142"/>
                  </a:cubicBezTo>
                  <a:cubicBezTo>
                    <a:pt x="10760" y="-66"/>
                    <a:pt x="10051" y="-45"/>
                    <a:pt x="9393" y="205"/>
                  </a:cubicBezTo>
                  <a:cubicBezTo>
                    <a:pt x="8727" y="455"/>
                    <a:pt x="8237" y="885"/>
                    <a:pt x="7976" y="1447"/>
                  </a:cubicBezTo>
                  <a:lnTo>
                    <a:pt x="180" y="18577"/>
                  </a:lnTo>
                  <a:cubicBezTo>
                    <a:pt x="-82" y="19139"/>
                    <a:pt x="-57" y="19729"/>
                    <a:pt x="247" y="20278"/>
                  </a:cubicBezTo>
                  <a:cubicBezTo>
                    <a:pt x="559" y="20847"/>
                    <a:pt x="1099" y="21242"/>
                    <a:pt x="1808" y="21423"/>
                  </a:cubicBezTo>
                  <a:cubicBezTo>
                    <a:pt x="2103" y="21499"/>
                    <a:pt x="2390" y="21534"/>
                    <a:pt x="2686" y="21534"/>
                  </a:cubicBezTo>
                  <a:cubicBezTo>
                    <a:pt x="3065" y="21534"/>
                    <a:pt x="3436" y="21472"/>
                    <a:pt x="3808" y="21347"/>
                  </a:cubicBezTo>
                  <a:cubicBezTo>
                    <a:pt x="4500" y="21111"/>
                    <a:pt x="4981" y="20673"/>
                    <a:pt x="5217" y="20090"/>
                  </a:cubicBezTo>
                  <a:lnTo>
                    <a:pt x="10608" y="8367"/>
                  </a:lnTo>
                  <a:lnTo>
                    <a:pt x="16253" y="20014"/>
                  </a:lnTo>
                  <a:cubicBezTo>
                    <a:pt x="16523" y="20590"/>
                    <a:pt x="17021" y="21013"/>
                    <a:pt x="17713" y="21236"/>
                  </a:cubicBezTo>
                  <a:cubicBezTo>
                    <a:pt x="18354" y="21444"/>
                    <a:pt x="19021" y="21458"/>
                    <a:pt x="19679" y="21291"/>
                  </a:cubicBezTo>
                  <a:cubicBezTo>
                    <a:pt x="19696" y="21284"/>
                    <a:pt x="19712" y="21284"/>
                    <a:pt x="19729" y="21277"/>
                  </a:cubicBezTo>
                  <a:cubicBezTo>
                    <a:pt x="20430" y="21062"/>
                    <a:pt x="20944" y="20653"/>
                    <a:pt x="21231" y="20090"/>
                  </a:cubicBezTo>
                  <a:cubicBezTo>
                    <a:pt x="21510" y="19549"/>
                    <a:pt x="21518" y="18966"/>
                    <a:pt x="21265" y="18411"/>
                  </a:cubicBezTo>
                  <a:cubicBezTo>
                    <a:pt x="21256" y="18404"/>
                    <a:pt x="21256" y="18397"/>
                    <a:pt x="21248" y="1839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04" name="Shape">
              <a:extLst>
                <a:ext uri="{FF2B5EF4-FFF2-40B4-BE49-F238E27FC236}">
                  <a16:creationId xmlns:a16="http://schemas.microsoft.com/office/drawing/2014/main" id="{E04E5B74-B295-6741-9CC5-0718485A5D99}"/>
                </a:ext>
              </a:extLst>
            </p:cNvPr>
            <p:cNvSpPr/>
            <p:nvPr/>
          </p:nvSpPr>
          <p:spPr>
            <a:xfrm>
              <a:off x="2184400" y="1905000"/>
              <a:ext cx="2553880" cy="326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83" extrusionOk="0">
                  <a:moveTo>
                    <a:pt x="21497" y="20803"/>
                  </a:moveTo>
                  <a:lnTo>
                    <a:pt x="21497" y="20803"/>
                  </a:lnTo>
                  <a:lnTo>
                    <a:pt x="21497" y="20803"/>
                  </a:lnTo>
                  <a:lnTo>
                    <a:pt x="21497" y="20803"/>
                  </a:lnTo>
                  <a:lnTo>
                    <a:pt x="11062" y="302"/>
                  </a:lnTo>
                  <a:lnTo>
                    <a:pt x="11040" y="252"/>
                  </a:lnTo>
                  <a:cubicBezTo>
                    <a:pt x="10987" y="126"/>
                    <a:pt x="10933" y="92"/>
                    <a:pt x="10783" y="50"/>
                  </a:cubicBezTo>
                  <a:lnTo>
                    <a:pt x="10719" y="33"/>
                  </a:lnTo>
                  <a:cubicBezTo>
                    <a:pt x="10547" y="-17"/>
                    <a:pt x="10429" y="-9"/>
                    <a:pt x="10258" y="42"/>
                  </a:cubicBezTo>
                  <a:cubicBezTo>
                    <a:pt x="10097" y="100"/>
                    <a:pt x="10012" y="168"/>
                    <a:pt x="9947" y="302"/>
                  </a:cubicBezTo>
                  <a:lnTo>
                    <a:pt x="47" y="21012"/>
                  </a:lnTo>
                  <a:cubicBezTo>
                    <a:pt x="-17" y="21147"/>
                    <a:pt x="-17" y="21247"/>
                    <a:pt x="58" y="21373"/>
                  </a:cubicBezTo>
                  <a:cubicBezTo>
                    <a:pt x="122" y="21491"/>
                    <a:pt x="187" y="21524"/>
                    <a:pt x="304" y="21549"/>
                  </a:cubicBezTo>
                  <a:cubicBezTo>
                    <a:pt x="401" y="21575"/>
                    <a:pt x="487" y="21583"/>
                    <a:pt x="572" y="21583"/>
                  </a:cubicBezTo>
                  <a:cubicBezTo>
                    <a:pt x="637" y="21583"/>
                    <a:pt x="744" y="21575"/>
                    <a:pt x="894" y="21524"/>
                  </a:cubicBezTo>
                  <a:cubicBezTo>
                    <a:pt x="958" y="21507"/>
                    <a:pt x="990" y="21482"/>
                    <a:pt x="1001" y="21474"/>
                  </a:cubicBezTo>
                  <a:lnTo>
                    <a:pt x="1162" y="21365"/>
                  </a:lnTo>
                  <a:lnTo>
                    <a:pt x="1087" y="21331"/>
                  </a:lnTo>
                  <a:lnTo>
                    <a:pt x="1108" y="21273"/>
                  </a:lnTo>
                  <a:lnTo>
                    <a:pt x="10537" y="1745"/>
                  </a:lnTo>
                  <a:lnTo>
                    <a:pt x="20437" y="21180"/>
                  </a:lnTo>
                  <a:cubicBezTo>
                    <a:pt x="20490" y="21298"/>
                    <a:pt x="20554" y="21331"/>
                    <a:pt x="20662" y="21365"/>
                  </a:cubicBezTo>
                  <a:cubicBezTo>
                    <a:pt x="20865" y="21424"/>
                    <a:pt x="21026" y="21432"/>
                    <a:pt x="21229" y="21390"/>
                  </a:cubicBezTo>
                  <a:lnTo>
                    <a:pt x="21251" y="21382"/>
                  </a:lnTo>
                  <a:cubicBezTo>
                    <a:pt x="21390" y="21331"/>
                    <a:pt x="21444" y="21273"/>
                    <a:pt x="21487" y="21189"/>
                  </a:cubicBezTo>
                  <a:cubicBezTo>
                    <a:pt x="21540" y="21105"/>
                    <a:pt x="21583" y="20987"/>
                    <a:pt x="21497" y="20803"/>
                  </a:cubicBezTo>
                  <a:lnTo>
                    <a:pt x="21497" y="2080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05" name="Circle">
              <a:extLst>
                <a:ext uri="{FF2B5EF4-FFF2-40B4-BE49-F238E27FC236}">
                  <a16:creationId xmlns:a16="http://schemas.microsoft.com/office/drawing/2014/main" id="{4FD92565-73CD-3A4D-A08A-84108C775318}"/>
                </a:ext>
              </a:extLst>
            </p:cNvPr>
            <p:cNvSpPr/>
            <p:nvPr/>
          </p:nvSpPr>
          <p:spPr>
            <a:xfrm>
              <a:off x="1638300" y="45593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06" name="Circle">
              <a:extLst>
                <a:ext uri="{FF2B5EF4-FFF2-40B4-BE49-F238E27FC236}">
                  <a16:creationId xmlns:a16="http://schemas.microsoft.com/office/drawing/2014/main" id="{8CEEE235-CD16-7E4D-9441-10FC1B755088}"/>
                </a:ext>
              </a:extLst>
            </p:cNvPr>
            <p:cNvSpPr/>
            <p:nvPr/>
          </p:nvSpPr>
          <p:spPr>
            <a:xfrm>
              <a:off x="2870200" y="140970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07" name="Circle">
              <a:extLst>
                <a:ext uri="{FF2B5EF4-FFF2-40B4-BE49-F238E27FC236}">
                  <a16:creationId xmlns:a16="http://schemas.microsoft.com/office/drawing/2014/main" id="{608DEB32-491B-B34B-834B-17F5F99A5F1E}"/>
                </a:ext>
              </a:extLst>
            </p:cNvPr>
            <p:cNvSpPr/>
            <p:nvPr/>
          </p:nvSpPr>
          <p:spPr>
            <a:xfrm>
              <a:off x="4051300" y="4559300"/>
              <a:ext cx="1176020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6">
                      <a:lumMod val="50000"/>
                    </a:schemeClr>
                  </a:solidFill>
                </a:rPr>
                <a:t>03</a:t>
              </a:r>
              <a:endParaRPr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4" name="Graphic 325" descr="Gears">
            <a:extLst>
              <a:ext uri="{FF2B5EF4-FFF2-40B4-BE49-F238E27FC236}">
                <a16:creationId xmlns:a16="http://schemas.microsoft.com/office/drawing/2014/main" id="{A3C02EEC-31FC-C94B-B92A-E4B8E955C0AE}"/>
              </a:ext>
            </a:extLst>
          </p:cNvPr>
          <p:cNvGrpSpPr/>
          <p:nvPr/>
        </p:nvGrpSpPr>
        <p:grpSpPr>
          <a:xfrm>
            <a:off x="2212052" y="2105472"/>
            <a:ext cx="204005" cy="246864"/>
            <a:chOff x="2949414" y="1505633"/>
            <a:chExt cx="272008" cy="329152"/>
          </a:xfrm>
          <a:solidFill>
            <a:srgbClr val="FFFFFF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966801E-B00A-4E5F-9AF0-592AD7ED0DF7}"/>
                </a:ext>
              </a:extLst>
            </p:cNvPr>
            <p:cNvSpPr/>
            <p:nvPr/>
          </p:nvSpPr>
          <p:spPr>
            <a:xfrm>
              <a:off x="3043704" y="1505633"/>
              <a:ext cx="177718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8A74194-CE87-4D8D-8B64-3FC1931A25F2}"/>
                </a:ext>
              </a:extLst>
            </p:cNvPr>
            <p:cNvSpPr/>
            <p:nvPr/>
          </p:nvSpPr>
          <p:spPr>
            <a:xfrm>
              <a:off x="2949414" y="1657485"/>
              <a:ext cx="177718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" name="Graphic 324" descr="Lightbulb">
            <a:extLst>
              <a:ext uri="{FF2B5EF4-FFF2-40B4-BE49-F238E27FC236}">
                <a16:creationId xmlns:a16="http://schemas.microsoft.com/office/drawing/2014/main" id="{C874EA85-17C8-FA43-AD38-F1A8D8646DFD}"/>
              </a:ext>
            </a:extLst>
          </p:cNvPr>
          <p:cNvGrpSpPr/>
          <p:nvPr/>
        </p:nvGrpSpPr>
        <p:grpSpPr>
          <a:xfrm>
            <a:off x="1293309" y="4439465"/>
            <a:ext cx="162699" cy="262826"/>
            <a:chOff x="1724415" y="4617635"/>
            <a:chExt cx="216932" cy="350435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69A9711-6412-4CF1-99F8-86F7930D882B}"/>
                </a:ext>
              </a:extLst>
            </p:cNvPr>
            <p:cNvSpPr/>
            <p:nvPr/>
          </p:nvSpPr>
          <p:spPr>
            <a:xfrm>
              <a:off x="1778650" y="4859609"/>
              <a:ext cx="108467" cy="25031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11E77B7-5814-4B74-AABD-C690B3AA3CD5}"/>
                </a:ext>
              </a:extLst>
            </p:cNvPr>
            <p:cNvSpPr/>
            <p:nvPr/>
          </p:nvSpPr>
          <p:spPr>
            <a:xfrm>
              <a:off x="1778650" y="4901327"/>
              <a:ext cx="108467" cy="25031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1D1FF0E-6E0D-4421-B0F5-92C2A6606217}"/>
                </a:ext>
              </a:extLst>
            </p:cNvPr>
            <p:cNvSpPr/>
            <p:nvPr/>
          </p:nvSpPr>
          <p:spPr>
            <a:xfrm>
              <a:off x="1805767" y="4943039"/>
              <a:ext cx="54233" cy="25031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5AEBEB4-1218-44DD-94AE-771B0786305D}"/>
                </a:ext>
              </a:extLst>
            </p:cNvPr>
            <p:cNvSpPr/>
            <p:nvPr/>
          </p:nvSpPr>
          <p:spPr>
            <a:xfrm>
              <a:off x="1724415" y="4617635"/>
              <a:ext cx="216932" cy="225276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" name="Graphic 326" descr="Stopwatch">
            <a:extLst>
              <a:ext uri="{FF2B5EF4-FFF2-40B4-BE49-F238E27FC236}">
                <a16:creationId xmlns:a16="http://schemas.microsoft.com/office/drawing/2014/main" id="{DBBFE1BC-6D2E-AC43-8C6A-B4BDC5C8B409}"/>
              </a:ext>
            </a:extLst>
          </p:cNvPr>
          <p:cNvGrpSpPr/>
          <p:nvPr/>
        </p:nvGrpSpPr>
        <p:grpSpPr>
          <a:xfrm>
            <a:off x="3098132" y="4448860"/>
            <a:ext cx="212946" cy="243878"/>
            <a:chOff x="4130849" y="4630149"/>
            <a:chExt cx="283928" cy="32517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B5B526-045A-48D9-A98A-F589BC5B8E1B}"/>
                </a:ext>
              </a:extLst>
            </p:cNvPr>
            <p:cNvSpPr/>
            <p:nvPr/>
          </p:nvSpPr>
          <p:spPr>
            <a:xfrm>
              <a:off x="4264225" y="4721926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7095413-2712-449A-8419-88D0E50ABCA0}"/>
                </a:ext>
              </a:extLst>
            </p:cNvPr>
            <p:cNvSpPr/>
            <p:nvPr/>
          </p:nvSpPr>
          <p:spPr>
            <a:xfrm>
              <a:off x="4264225" y="48887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97E32B8-D46B-4CF3-80AC-20C93B554625}"/>
                </a:ext>
              </a:extLst>
            </p:cNvPr>
            <p:cNvSpPr/>
            <p:nvPr/>
          </p:nvSpPr>
          <p:spPr>
            <a:xfrm>
              <a:off x="4347660" y="4801190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07389EB-D4EE-44DE-A173-62F30F5BE2C1}"/>
                </a:ext>
              </a:extLst>
            </p:cNvPr>
            <p:cNvSpPr/>
            <p:nvPr/>
          </p:nvSpPr>
          <p:spPr>
            <a:xfrm>
              <a:off x="4180790" y="4801190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0F9C7C7-448B-4D49-B55A-B65EC1FB8535}"/>
                </a:ext>
              </a:extLst>
            </p:cNvPr>
            <p:cNvSpPr/>
            <p:nvPr/>
          </p:nvSpPr>
          <p:spPr>
            <a:xfrm>
              <a:off x="4264225" y="4751129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6DC9F9F-B60D-41B8-A497-191B47B2B9C1}"/>
                </a:ext>
              </a:extLst>
            </p:cNvPr>
            <p:cNvSpPr/>
            <p:nvPr/>
          </p:nvSpPr>
          <p:spPr>
            <a:xfrm>
              <a:off x="4130849" y="4630149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09" name="Shape">
            <a:extLst>
              <a:ext uri="{FF2B5EF4-FFF2-40B4-BE49-F238E27FC236}">
                <a16:creationId xmlns:a16="http://schemas.microsoft.com/office/drawing/2014/main" id="{C3CD275C-F251-894B-B785-4BF7F33937ED}"/>
              </a:ext>
            </a:extLst>
          </p:cNvPr>
          <p:cNvSpPr/>
          <p:nvPr/>
        </p:nvSpPr>
        <p:spPr>
          <a:xfrm>
            <a:off x="4498531" y="2998494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DF9D8E-97A4-6648-8ADB-09779DEE4B4E}"/>
              </a:ext>
            </a:extLst>
          </p:cNvPr>
          <p:cNvSpPr txBox="1"/>
          <p:nvPr/>
        </p:nvSpPr>
        <p:spPr>
          <a:xfrm>
            <a:off x="4743623" y="296373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6073DA-2ECB-44C5-AB48-44BC373D9107}"/>
              </a:ext>
            </a:extLst>
          </p:cNvPr>
          <p:cNvGrpSpPr/>
          <p:nvPr/>
        </p:nvGrpSpPr>
        <p:grpSpPr>
          <a:xfrm>
            <a:off x="6007911" y="2898801"/>
            <a:ext cx="2194560" cy="1237868"/>
            <a:chOff x="6974393" y="2966533"/>
            <a:chExt cx="2194560" cy="123786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C9530CF-9151-42DD-B6CB-3FBD95E9AB7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7EF047E-DB72-4331-A2B5-988398803A5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08" name="Shape">
            <a:extLst>
              <a:ext uri="{FF2B5EF4-FFF2-40B4-BE49-F238E27FC236}">
                <a16:creationId xmlns:a16="http://schemas.microsoft.com/office/drawing/2014/main" id="{C2FC894A-86E8-5440-800C-86D54DA9A705}"/>
              </a:ext>
            </a:extLst>
          </p:cNvPr>
          <p:cNvSpPr/>
          <p:nvPr/>
        </p:nvSpPr>
        <p:spPr>
          <a:xfrm>
            <a:off x="4498531" y="4454639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6227695-5010-4F4C-86B7-1A38F182A23B}"/>
              </a:ext>
            </a:extLst>
          </p:cNvPr>
          <p:cNvSpPr txBox="1"/>
          <p:nvPr/>
        </p:nvSpPr>
        <p:spPr>
          <a:xfrm>
            <a:off x="4743623" y="441988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6F53A9E-25F1-42B7-93C7-164A276EE6C9}"/>
              </a:ext>
            </a:extLst>
          </p:cNvPr>
          <p:cNvGrpSpPr/>
          <p:nvPr/>
        </p:nvGrpSpPr>
        <p:grpSpPr>
          <a:xfrm>
            <a:off x="5999656" y="4354947"/>
            <a:ext cx="2194560" cy="1237866"/>
            <a:chOff x="6691483" y="4621698"/>
            <a:chExt cx="2194560" cy="123786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DF43DF9-6939-434B-B958-E31063634534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9A4CF0-BCF9-4BC2-8FEB-EEA8B0CC2447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0" name="Shape">
            <a:extLst>
              <a:ext uri="{FF2B5EF4-FFF2-40B4-BE49-F238E27FC236}">
                <a16:creationId xmlns:a16="http://schemas.microsoft.com/office/drawing/2014/main" id="{6D203FE5-2EFB-944D-B264-0EEDF788AAFE}"/>
              </a:ext>
            </a:extLst>
          </p:cNvPr>
          <p:cNvSpPr/>
          <p:nvPr/>
        </p:nvSpPr>
        <p:spPr>
          <a:xfrm>
            <a:off x="4498531" y="1542349"/>
            <a:ext cx="245093" cy="1038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6324486E-1471-ED42-A81F-1A316C32A73A}"/>
              </a:ext>
            </a:extLst>
          </p:cNvPr>
          <p:cNvSpPr txBox="1"/>
          <p:nvPr/>
        </p:nvSpPr>
        <p:spPr>
          <a:xfrm>
            <a:off x="4743623" y="1507591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2A8D7FB-DA50-420D-ADE5-5C26A826853E}"/>
              </a:ext>
            </a:extLst>
          </p:cNvPr>
          <p:cNvGrpSpPr/>
          <p:nvPr/>
        </p:nvGrpSpPr>
        <p:grpSpPr>
          <a:xfrm>
            <a:off x="6005502" y="1442655"/>
            <a:ext cx="2194560" cy="1237868"/>
            <a:chOff x="6697329" y="1465257"/>
            <a:chExt cx="2194560" cy="123786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1C2432E-AC1B-4B27-B9AF-7000E94D780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4CE5DEC-7B25-49FD-B328-64F64E283D1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855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Letter “A” Diagram – Slide Template</a:t>
            </a:r>
          </a:p>
        </p:txBody>
      </p: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ACE91F0B-9AE2-984F-A96A-2181C882EA49}"/>
              </a:ext>
            </a:extLst>
          </p:cNvPr>
          <p:cNvGrpSpPr/>
          <p:nvPr/>
        </p:nvGrpSpPr>
        <p:grpSpPr>
          <a:xfrm>
            <a:off x="741504" y="1725865"/>
            <a:ext cx="3091816" cy="3644265"/>
            <a:chOff x="1371600" y="1143000"/>
            <a:chExt cx="4122421" cy="4859020"/>
          </a:xfrm>
        </p:grpSpPr>
        <p:sp>
          <p:nvSpPr>
            <p:cNvPr id="300" name="Circle">
              <a:extLst>
                <a:ext uri="{FF2B5EF4-FFF2-40B4-BE49-F238E27FC236}">
                  <a16:creationId xmlns:a16="http://schemas.microsoft.com/office/drawing/2014/main" id="{6014C8D4-E6CF-F743-869E-1DC5C9D7F6D3}"/>
                </a:ext>
              </a:extLst>
            </p:cNvPr>
            <p:cNvSpPr/>
            <p:nvPr/>
          </p:nvSpPr>
          <p:spPr>
            <a:xfrm>
              <a:off x="1371600" y="4292600"/>
              <a:ext cx="1709420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01" name="Circle">
              <a:extLst>
                <a:ext uri="{FF2B5EF4-FFF2-40B4-BE49-F238E27FC236}">
                  <a16:creationId xmlns:a16="http://schemas.microsoft.com/office/drawing/2014/main" id="{8F93D1A9-5159-4346-9D1A-ED5652B77A69}"/>
                </a:ext>
              </a:extLst>
            </p:cNvPr>
            <p:cNvSpPr/>
            <p:nvPr/>
          </p:nvSpPr>
          <p:spPr>
            <a:xfrm>
              <a:off x="3784600" y="4292600"/>
              <a:ext cx="1709421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02" name="Circle">
              <a:extLst>
                <a:ext uri="{FF2B5EF4-FFF2-40B4-BE49-F238E27FC236}">
                  <a16:creationId xmlns:a16="http://schemas.microsoft.com/office/drawing/2014/main" id="{9FC637E6-EA10-1546-83AF-C488561D8EA6}"/>
                </a:ext>
              </a:extLst>
            </p:cNvPr>
            <p:cNvSpPr/>
            <p:nvPr/>
          </p:nvSpPr>
          <p:spPr>
            <a:xfrm>
              <a:off x="2603500" y="1143000"/>
              <a:ext cx="1709420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03" name="Shape">
              <a:extLst>
                <a:ext uri="{FF2B5EF4-FFF2-40B4-BE49-F238E27FC236}">
                  <a16:creationId xmlns:a16="http://schemas.microsoft.com/office/drawing/2014/main" id="{8530080D-7B79-DA48-804F-7321D2E7314D}"/>
                </a:ext>
              </a:extLst>
            </p:cNvPr>
            <p:cNvSpPr/>
            <p:nvPr/>
          </p:nvSpPr>
          <p:spPr>
            <a:xfrm>
              <a:off x="1854200" y="1562100"/>
              <a:ext cx="3228285" cy="394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34" extrusionOk="0">
                  <a:moveTo>
                    <a:pt x="21248" y="18390"/>
                  </a:moveTo>
                  <a:lnTo>
                    <a:pt x="13038" y="1454"/>
                  </a:lnTo>
                  <a:cubicBezTo>
                    <a:pt x="12768" y="815"/>
                    <a:pt x="12220" y="364"/>
                    <a:pt x="11444" y="142"/>
                  </a:cubicBezTo>
                  <a:cubicBezTo>
                    <a:pt x="10760" y="-66"/>
                    <a:pt x="10051" y="-45"/>
                    <a:pt x="9393" y="205"/>
                  </a:cubicBezTo>
                  <a:cubicBezTo>
                    <a:pt x="8727" y="455"/>
                    <a:pt x="8237" y="885"/>
                    <a:pt x="7976" y="1447"/>
                  </a:cubicBezTo>
                  <a:lnTo>
                    <a:pt x="180" y="18577"/>
                  </a:lnTo>
                  <a:cubicBezTo>
                    <a:pt x="-82" y="19139"/>
                    <a:pt x="-57" y="19729"/>
                    <a:pt x="247" y="20278"/>
                  </a:cubicBezTo>
                  <a:cubicBezTo>
                    <a:pt x="559" y="20847"/>
                    <a:pt x="1099" y="21242"/>
                    <a:pt x="1808" y="21423"/>
                  </a:cubicBezTo>
                  <a:cubicBezTo>
                    <a:pt x="2103" y="21499"/>
                    <a:pt x="2390" y="21534"/>
                    <a:pt x="2686" y="21534"/>
                  </a:cubicBezTo>
                  <a:cubicBezTo>
                    <a:pt x="3065" y="21534"/>
                    <a:pt x="3436" y="21472"/>
                    <a:pt x="3808" y="21347"/>
                  </a:cubicBezTo>
                  <a:cubicBezTo>
                    <a:pt x="4500" y="21111"/>
                    <a:pt x="4981" y="20673"/>
                    <a:pt x="5217" y="20090"/>
                  </a:cubicBezTo>
                  <a:lnTo>
                    <a:pt x="10608" y="8367"/>
                  </a:lnTo>
                  <a:lnTo>
                    <a:pt x="16253" y="20014"/>
                  </a:lnTo>
                  <a:cubicBezTo>
                    <a:pt x="16523" y="20590"/>
                    <a:pt x="17021" y="21013"/>
                    <a:pt x="17713" y="21236"/>
                  </a:cubicBezTo>
                  <a:cubicBezTo>
                    <a:pt x="18354" y="21444"/>
                    <a:pt x="19021" y="21458"/>
                    <a:pt x="19679" y="21291"/>
                  </a:cubicBezTo>
                  <a:cubicBezTo>
                    <a:pt x="19696" y="21284"/>
                    <a:pt x="19712" y="21284"/>
                    <a:pt x="19729" y="21277"/>
                  </a:cubicBezTo>
                  <a:cubicBezTo>
                    <a:pt x="20430" y="21062"/>
                    <a:pt x="20944" y="20653"/>
                    <a:pt x="21231" y="20090"/>
                  </a:cubicBezTo>
                  <a:cubicBezTo>
                    <a:pt x="21510" y="19549"/>
                    <a:pt x="21518" y="18966"/>
                    <a:pt x="21265" y="18411"/>
                  </a:cubicBezTo>
                  <a:cubicBezTo>
                    <a:pt x="21256" y="18404"/>
                    <a:pt x="21256" y="18397"/>
                    <a:pt x="21248" y="1839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04" name="Shape">
              <a:extLst>
                <a:ext uri="{FF2B5EF4-FFF2-40B4-BE49-F238E27FC236}">
                  <a16:creationId xmlns:a16="http://schemas.microsoft.com/office/drawing/2014/main" id="{E04E5B74-B295-6741-9CC5-0718485A5D99}"/>
                </a:ext>
              </a:extLst>
            </p:cNvPr>
            <p:cNvSpPr/>
            <p:nvPr/>
          </p:nvSpPr>
          <p:spPr>
            <a:xfrm>
              <a:off x="2184400" y="1905000"/>
              <a:ext cx="2553880" cy="326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83" extrusionOk="0">
                  <a:moveTo>
                    <a:pt x="21497" y="20803"/>
                  </a:moveTo>
                  <a:lnTo>
                    <a:pt x="21497" y="20803"/>
                  </a:lnTo>
                  <a:lnTo>
                    <a:pt x="21497" y="20803"/>
                  </a:lnTo>
                  <a:lnTo>
                    <a:pt x="21497" y="20803"/>
                  </a:lnTo>
                  <a:lnTo>
                    <a:pt x="11062" y="302"/>
                  </a:lnTo>
                  <a:lnTo>
                    <a:pt x="11040" y="252"/>
                  </a:lnTo>
                  <a:cubicBezTo>
                    <a:pt x="10987" y="126"/>
                    <a:pt x="10933" y="92"/>
                    <a:pt x="10783" y="50"/>
                  </a:cubicBezTo>
                  <a:lnTo>
                    <a:pt x="10719" y="33"/>
                  </a:lnTo>
                  <a:cubicBezTo>
                    <a:pt x="10547" y="-17"/>
                    <a:pt x="10429" y="-9"/>
                    <a:pt x="10258" y="42"/>
                  </a:cubicBezTo>
                  <a:cubicBezTo>
                    <a:pt x="10097" y="100"/>
                    <a:pt x="10012" y="168"/>
                    <a:pt x="9947" y="302"/>
                  </a:cubicBezTo>
                  <a:lnTo>
                    <a:pt x="47" y="21012"/>
                  </a:lnTo>
                  <a:cubicBezTo>
                    <a:pt x="-17" y="21147"/>
                    <a:pt x="-17" y="21247"/>
                    <a:pt x="58" y="21373"/>
                  </a:cubicBezTo>
                  <a:cubicBezTo>
                    <a:pt x="122" y="21491"/>
                    <a:pt x="187" y="21524"/>
                    <a:pt x="304" y="21549"/>
                  </a:cubicBezTo>
                  <a:cubicBezTo>
                    <a:pt x="401" y="21575"/>
                    <a:pt x="487" y="21583"/>
                    <a:pt x="572" y="21583"/>
                  </a:cubicBezTo>
                  <a:cubicBezTo>
                    <a:pt x="637" y="21583"/>
                    <a:pt x="744" y="21575"/>
                    <a:pt x="894" y="21524"/>
                  </a:cubicBezTo>
                  <a:cubicBezTo>
                    <a:pt x="958" y="21507"/>
                    <a:pt x="990" y="21482"/>
                    <a:pt x="1001" y="21474"/>
                  </a:cubicBezTo>
                  <a:lnTo>
                    <a:pt x="1162" y="21365"/>
                  </a:lnTo>
                  <a:lnTo>
                    <a:pt x="1087" y="21331"/>
                  </a:lnTo>
                  <a:lnTo>
                    <a:pt x="1108" y="21273"/>
                  </a:lnTo>
                  <a:lnTo>
                    <a:pt x="10537" y="1745"/>
                  </a:lnTo>
                  <a:lnTo>
                    <a:pt x="20437" y="21180"/>
                  </a:lnTo>
                  <a:cubicBezTo>
                    <a:pt x="20490" y="21298"/>
                    <a:pt x="20554" y="21331"/>
                    <a:pt x="20662" y="21365"/>
                  </a:cubicBezTo>
                  <a:cubicBezTo>
                    <a:pt x="20865" y="21424"/>
                    <a:pt x="21026" y="21432"/>
                    <a:pt x="21229" y="21390"/>
                  </a:cubicBezTo>
                  <a:lnTo>
                    <a:pt x="21251" y="21382"/>
                  </a:lnTo>
                  <a:cubicBezTo>
                    <a:pt x="21390" y="21331"/>
                    <a:pt x="21444" y="21273"/>
                    <a:pt x="21487" y="21189"/>
                  </a:cubicBezTo>
                  <a:cubicBezTo>
                    <a:pt x="21540" y="21105"/>
                    <a:pt x="21583" y="20987"/>
                    <a:pt x="21497" y="20803"/>
                  </a:cubicBezTo>
                  <a:lnTo>
                    <a:pt x="21497" y="2080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05" name="Circle">
              <a:extLst>
                <a:ext uri="{FF2B5EF4-FFF2-40B4-BE49-F238E27FC236}">
                  <a16:creationId xmlns:a16="http://schemas.microsoft.com/office/drawing/2014/main" id="{4FD92565-73CD-3A4D-A08A-84108C775318}"/>
                </a:ext>
              </a:extLst>
            </p:cNvPr>
            <p:cNvSpPr/>
            <p:nvPr/>
          </p:nvSpPr>
          <p:spPr>
            <a:xfrm>
              <a:off x="1638300" y="45593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06" name="Circle">
              <a:extLst>
                <a:ext uri="{FF2B5EF4-FFF2-40B4-BE49-F238E27FC236}">
                  <a16:creationId xmlns:a16="http://schemas.microsoft.com/office/drawing/2014/main" id="{8CEEE235-CD16-7E4D-9441-10FC1B755088}"/>
                </a:ext>
              </a:extLst>
            </p:cNvPr>
            <p:cNvSpPr/>
            <p:nvPr/>
          </p:nvSpPr>
          <p:spPr>
            <a:xfrm>
              <a:off x="2870200" y="140970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07" name="Circle">
              <a:extLst>
                <a:ext uri="{FF2B5EF4-FFF2-40B4-BE49-F238E27FC236}">
                  <a16:creationId xmlns:a16="http://schemas.microsoft.com/office/drawing/2014/main" id="{608DEB32-491B-B34B-834B-17F5F99A5F1E}"/>
                </a:ext>
              </a:extLst>
            </p:cNvPr>
            <p:cNvSpPr/>
            <p:nvPr/>
          </p:nvSpPr>
          <p:spPr>
            <a:xfrm>
              <a:off x="4051300" y="4559300"/>
              <a:ext cx="1176020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6">
                      <a:lumMod val="50000"/>
                    </a:schemeClr>
                  </a:solidFill>
                </a:rPr>
                <a:t>03</a:t>
              </a:r>
              <a:endParaRPr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4" name="Graphic 325" descr="Gears">
            <a:extLst>
              <a:ext uri="{FF2B5EF4-FFF2-40B4-BE49-F238E27FC236}">
                <a16:creationId xmlns:a16="http://schemas.microsoft.com/office/drawing/2014/main" id="{A3C02EEC-31FC-C94B-B92A-E4B8E955C0AE}"/>
              </a:ext>
            </a:extLst>
          </p:cNvPr>
          <p:cNvGrpSpPr/>
          <p:nvPr/>
        </p:nvGrpSpPr>
        <p:grpSpPr>
          <a:xfrm>
            <a:off x="2212052" y="2105472"/>
            <a:ext cx="204002" cy="246864"/>
            <a:chOff x="2949414" y="1505633"/>
            <a:chExt cx="272004" cy="329152"/>
          </a:xfrm>
          <a:solidFill>
            <a:srgbClr val="FFFFFF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966801E-B00A-4E5F-9AF0-592AD7ED0DF7}"/>
                </a:ext>
              </a:extLst>
            </p:cNvPr>
            <p:cNvSpPr/>
            <p:nvPr/>
          </p:nvSpPr>
          <p:spPr>
            <a:xfrm>
              <a:off x="3043700" y="1505633"/>
              <a:ext cx="177718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8A74194-CE87-4D8D-8B64-3FC1931A25F2}"/>
                </a:ext>
              </a:extLst>
            </p:cNvPr>
            <p:cNvSpPr/>
            <p:nvPr/>
          </p:nvSpPr>
          <p:spPr>
            <a:xfrm>
              <a:off x="2949414" y="1657485"/>
              <a:ext cx="177718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" name="Graphic 324" descr="Lightbulb">
            <a:extLst>
              <a:ext uri="{FF2B5EF4-FFF2-40B4-BE49-F238E27FC236}">
                <a16:creationId xmlns:a16="http://schemas.microsoft.com/office/drawing/2014/main" id="{C874EA85-17C8-FA43-AD38-F1A8D8646DFD}"/>
              </a:ext>
            </a:extLst>
          </p:cNvPr>
          <p:cNvGrpSpPr/>
          <p:nvPr/>
        </p:nvGrpSpPr>
        <p:grpSpPr>
          <a:xfrm>
            <a:off x="1293309" y="4439465"/>
            <a:ext cx="162699" cy="262823"/>
            <a:chOff x="1724415" y="4617635"/>
            <a:chExt cx="216932" cy="35043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69A9711-6412-4CF1-99F8-86F7930D882B}"/>
                </a:ext>
              </a:extLst>
            </p:cNvPr>
            <p:cNvSpPr/>
            <p:nvPr/>
          </p:nvSpPr>
          <p:spPr>
            <a:xfrm>
              <a:off x="1778650" y="4859609"/>
              <a:ext cx="108467" cy="25031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11E77B7-5814-4B74-AABD-C690B3AA3CD5}"/>
                </a:ext>
              </a:extLst>
            </p:cNvPr>
            <p:cNvSpPr/>
            <p:nvPr/>
          </p:nvSpPr>
          <p:spPr>
            <a:xfrm>
              <a:off x="1778650" y="4901327"/>
              <a:ext cx="108467" cy="25031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1D1FF0E-6E0D-4421-B0F5-92C2A6606217}"/>
                </a:ext>
              </a:extLst>
            </p:cNvPr>
            <p:cNvSpPr/>
            <p:nvPr/>
          </p:nvSpPr>
          <p:spPr>
            <a:xfrm>
              <a:off x="1805767" y="4943035"/>
              <a:ext cx="54233" cy="25031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5AEBEB4-1218-44DD-94AE-771B0786305D}"/>
                </a:ext>
              </a:extLst>
            </p:cNvPr>
            <p:cNvSpPr/>
            <p:nvPr/>
          </p:nvSpPr>
          <p:spPr>
            <a:xfrm>
              <a:off x="1724415" y="4617635"/>
              <a:ext cx="216932" cy="225276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" name="Graphic 326" descr="Stopwatch">
            <a:extLst>
              <a:ext uri="{FF2B5EF4-FFF2-40B4-BE49-F238E27FC236}">
                <a16:creationId xmlns:a16="http://schemas.microsoft.com/office/drawing/2014/main" id="{DBBFE1BC-6D2E-AC43-8C6A-B4BDC5C8B409}"/>
              </a:ext>
            </a:extLst>
          </p:cNvPr>
          <p:cNvGrpSpPr/>
          <p:nvPr/>
        </p:nvGrpSpPr>
        <p:grpSpPr>
          <a:xfrm>
            <a:off x="3098132" y="4448860"/>
            <a:ext cx="212946" cy="243878"/>
            <a:chOff x="4130849" y="4630149"/>
            <a:chExt cx="283928" cy="32517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B5B526-045A-48D9-A98A-F589BC5B8E1B}"/>
                </a:ext>
              </a:extLst>
            </p:cNvPr>
            <p:cNvSpPr/>
            <p:nvPr/>
          </p:nvSpPr>
          <p:spPr>
            <a:xfrm>
              <a:off x="4264225" y="4721926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7095413-2712-449A-8419-88D0E50ABCA0}"/>
                </a:ext>
              </a:extLst>
            </p:cNvPr>
            <p:cNvSpPr/>
            <p:nvPr/>
          </p:nvSpPr>
          <p:spPr>
            <a:xfrm>
              <a:off x="4264225" y="48887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97E32B8-D46B-4CF3-80AC-20C93B554625}"/>
                </a:ext>
              </a:extLst>
            </p:cNvPr>
            <p:cNvSpPr/>
            <p:nvPr/>
          </p:nvSpPr>
          <p:spPr>
            <a:xfrm>
              <a:off x="4347660" y="4801190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07389EB-D4EE-44DE-A173-62F30F5BE2C1}"/>
                </a:ext>
              </a:extLst>
            </p:cNvPr>
            <p:cNvSpPr/>
            <p:nvPr/>
          </p:nvSpPr>
          <p:spPr>
            <a:xfrm>
              <a:off x="4180790" y="4801190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0F9C7C7-448B-4D49-B55A-B65EC1FB8535}"/>
                </a:ext>
              </a:extLst>
            </p:cNvPr>
            <p:cNvSpPr/>
            <p:nvPr/>
          </p:nvSpPr>
          <p:spPr>
            <a:xfrm>
              <a:off x="4264225" y="4751129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6DC9F9F-B60D-41B8-A497-191B47B2B9C1}"/>
                </a:ext>
              </a:extLst>
            </p:cNvPr>
            <p:cNvSpPr/>
            <p:nvPr/>
          </p:nvSpPr>
          <p:spPr>
            <a:xfrm>
              <a:off x="4130849" y="4630149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09" name="Shape">
            <a:extLst>
              <a:ext uri="{FF2B5EF4-FFF2-40B4-BE49-F238E27FC236}">
                <a16:creationId xmlns:a16="http://schemas.microsoft.com/office/drawing/2014/main" id="{C3CD275C-F251-894B-B785-4BF7F33937ED}"/>
              </a:ext>
            </a:extLst>
          </p:cNvPr>
          <p:cNvSpPr/>
          <p:nvPr/>
        </p:nvSpPr>
        <p:spPr>
          <a:xfrm>
            <a:off x="4498531" y="2998494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DF9D8E-97A4-6648-8ADB-09779DEE4B4E}"/>
              </a:ext>
            </a:extLst>
          </p:cNvPr>
          <p:cNvSpPr txBox="1"/>
          <p:nvPr/>
        </p:nvSpPr>
        <p:spPr>
          <a:xfrm>
            <a:off x="4743623" y="296373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6073DA-2ECB-44C5-AB48-44BC373D9107}"/>
              </a:ext>
            </a:extLst>
          </p:cNvPr>
          <p:cNvGrpSpPr/>
          <p:nvPr/>
        </p:nvGrpSpPr>
        <p:grpSpPr>
          <a:xfrm>
            <a:off x="6007911" y="2898801"/>
            <a:ext cx="2194560" cy="1237868"/>
            <a:chOff x="6974393" y="2966533"/>
            <a:chExt cx="2194560" cy="123786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C9530CF-9151-42DD-B6CB-3FBD95E9AB7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7EF047E-DB72-4331-A2B5-988398803A5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08" name="Shape">
            <a:extLst>
              <a:ext uri="{FF2B5EF4-FFF2-40B4-BE49-F238E27FC236}">
                <a16:creationId xmlns:a16="http://schemas.microsoft.com/office/drawing/2014/main" id="{C2FC894A-86E8-5440-800C-86D54DA9A705}"/>
              </a:ext>
            </a:extLst>
          </p:cNvPr>
          <p:cNvSpPr/>
          <p:nvPr/>
        </p:nvSpPr>
        <p:spPr>
          <a:xfrm>
            <a:off x="4498531" y="4454639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6227695-5010-4F4C-86B7-1A38F182A23B}"/>
              </a:ext>
            </a:extLst>
          </p:cNvPr>
          <p:cNvSpPr txBox="1"/>
          <p:nvPr/>
        </p:nvSpPr>
        <p:spPr>
          <a:xfrm>
            <a:off x="4743623" y="441988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6F53A9E-25F1-42B7-93C7-164A276EE6C9}"/>
              </a:ext>
            </a:extLst>
          </p:cNvPr>
          <p:cNvGrpSpPr/>
          <p:nvPr/>
        </p:nvGrpSpPr>
        <p:grpSpPr>
          <a:xfrm>
            <a:off x="5999656" y="4354947"/>
            <a:ext cx="2194560" cy="1237866"/>
            <a:chOff x="6691483" y="4621698"/>
            <a:chExt cx="2194560" cy="123786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DF43DF9-6939-434B-B958-E31063634534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9A4CF0-BCF9-4BC2-8FEB-EEA8B0CC2447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0" name="Shape">
            <a:extLst>
              <a:ext uri="{FF2B5EF4-FFF2-40B4-BE49-F238E27FC236}">
                <a16:creationId xmlns:a16="http://schemas.microsoft.com/office/drawing/2014/main" id="{6D203FE5-2EFB-944D-B264-0EEDF788AAFE}"/>
              </a:ext>
            </a:extLst>
          </p:cNvPr>
          <p:cNvSpPr/>
          <p:nvPr/>
        </p:nvSpPr>
        <p:spPr>
          <a:xfrm>
            <a:off x="4498531" y="1542349"/>
            <a:ext cx="245093" cy="1038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6324486E-1471-ED42-A81F-1A316C32A73A}"/>
              </a:ext>
            </a:extLst>
          </p:cNvPr>
          <p:cNvSpPr txBox="1"/>
          <p:nvPr/>
        </p:nvSpPr>
        <p:spPr>
          <a:xfrm>
            <a:off x="4743623" y="1507591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2A8D7FB-DA50-420D-ADE5-5C26A826853E}"/>
              </a:ext>
            </a:extLst>
          </p:cNvPr>
          <p:cNvGrpSpPr/>
          <p:nvPr/>
        </p:nvGrpSpPr>
        <p:grpSpPr>
          <a:xfrm>
            <a:off x="6005502" y="1442655"/>
            <a:ext cx="2194560" cy="1237868"/>
            <a:chOff x="6697329" y="1465257"/>
            <a:chExt cx="2194560" cy="123786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1C2432E-AC1B-4B27-B9AF-7000E94D780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4CE5DEC-7B25-49FD-B328-64F64E283D1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162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307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“A” Diagram – Slide Template</vt:lpstr>
      <vt:lpstr>Letter “A”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“A” Diagram</dc:title>
  <dc:creator>PresentationGO.com</dc:creator>
  <dc:description>© Copyright PresentationGO.com</dc:description>
  <dcterms:created xsi:type="dcterms:W3CDTF">2014-11-26T05:14:11Z</dcterms:created>
  <dcterms:modified xsi:type="dcterms:W3CDTF">2020-05-14T04:57:50Z</dcterms:modified>
  <cp:category>Charts &amp; Diagrams</cp:category>
</cp:coreProperties>
</file>