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9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47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“A” Diagram – Slide Template</a:t>
            </a: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ACE91F0B-9AE2-984F-A96A-2181C882EA49}"/>
              </a:ext>
            </a:extLst>
          </p:cNvPr>
          <p:cNvGrpSpPr/>
          <p:nvPr/>
        </p:nvGrpSpPr>
        <p:grpSpPr>
          <a:xfrm>
            <a:off x="988672" y="999490"/>
            <a:ext cx="4122421" cy="4859020"/>
            <a:chOff x="1371600" y="1143000"/>
            <a:chExt cx="4122421" cy="4859020"/>
          </a:xfrm>
        </p:grpSpPr>
        <p:sp>
          <p:nvSpPr>
            <p:cNvPr id="300" name="Circle">
              <a:extLst>
                <a:ext uri="{FF2B5EF4-FFF2-40B4-BE49-F238E27FC236}">
                  <a16:creationId xmlns:a16="http://schemas.microsoft.com/office/drawing/2014/main" id="{6014C8D4-E6CF-F743-869E-1DC5C9D7F6D3}"/>
                </a:ext>
              </a:extLst>
            </p:cNvPr>
            <p:cNvSpPr/>
            <p:nvPr/>
          </p:nvSpPr>
          <p:spPr>
            <a:xfrm>
              <a:off x="1371600" y="4292600"/>
              <a:ext cx="1709420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1" name="Circle">
              <a:extLst>
                <a:ext uri="{FF2B5EF4-FFF2-40B4-BE49-F238E27FC236}">
                  <a16:creationId xmlns:a16="http://schemas.microsoft.com/office/drawing/2014/main" id="{8F93D1A9-5159-4346-9D1A-ED5652B77A69}"/>
                </a:ext>
              </a:extLst>
            </p:cNvPr>
            <p:cNvSpPr/>
            <p:nvPr/>
          </p:nvSpPr>
          <p:spPr>
            <a:xfrm>
              <a:off x="3784600" y="4292600"/>
              <a:ext cx="1709421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2" name="Circle">
              <a:extLst>
                <a:ext uri="{FF2B5EF4-FFF2-40B4-BE49-F238E27FC236}">
                  <a16:creationId xmlns:a16="http://schemas.microsoft.com/office/drawing/2014/main" id="{9FC637E6-EA10-1546-83AF-C488561D8EA6}"/>
                </a:ext>
              </a:extLst>
            </p:cNvPr>
            <p:cNvSpPr/>
            <p:nvPr/>
          </p:nvSpPr>
          <p:spPr>
            <a:xfrm>
              <a:off x="2603500" y="1143000"/>
              <a:ext cx="1709420" cy="1709420"/>
            </a:xfrm>
            <a:prstGeom prst="ellipse">
              <a:avLst/>
            </a:pr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3" name="Shape">
              <a:extLst>
                <a:ext uri="{FF2B5EF4-FFF2-40B4-BE49-F238E27FC236}">
                  <a16:creationId xmlns:a16="http://schemas.microsoft.com/office/drawing/2014/main" id="{8530080D-7B79-DA48-804F-7321D2E7314D}"/>
                </a:ext>
              </a:extLst>
            </p:cNvPr>
            <p:cNvSpPr/>
            <p:nvPr/>
          </p:nvSpPr>
          <p:spPr>
            <a:xfrm>
              <a:off x="1854200" y="1562100"/>
              <a:ext cx="3228285" cy="39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4" extrusionOk="0">
                  <a:moveTo>
                    <a:pt x="21248" y="18390"/>
                  </a:moveTo>
                  <a:lnTo>
                    <a:pt x="13038" y="1454"/>
                  </a:lnTo>
                  <a:cubicBezTo>
                    <a:pt x="12768" y="815"/>
                    <a:pt x="12220" y="364"/>
                    <a:pt x="11444" y="142"/>
                  </a:cubicBezTo>
                  <a:cubicBezTo>
                    <a:pt x="10760" y="-66"/>
                    <a:pt x="10051" y="-45"/>
                    <a:pt x="9393" y="205"/>
                  </a:cubicBezTo>
                  <a:cubicBezTo>
                    <a:pt x="8727" y="455"/>
                    <a:pt x="8237" y="885"/>
                    <a:pt x="7976" y="1447"/>
                  </a:cubicBezTo>
                  <a:lnTo>
                    <a:pt x="180" y="18577"/>
                  </a:lnTo>
                  <a:cubicBezTo>
                    <a:pt x="-82" y="19139"/>
                    <a:pt x="-57" y="19729"/>
                    <a:pt x="247" y="20278"/>
                  </a:cubicBezTo>
                  <a:cubicBezTo>
                    <a:pt x="559" y="20847"/>
                    <a:pt x="1099" y="21242"/>
                    <a:pt x="1808" y="21423"/>
                  </a:cubicBezTo>
                  <a:cubicBezTo>
                    <a:pt x="2103" y="21499"/>
                    <a:pt x="2390" y="21534"/>
                    <a:pt x="2686" y="21534"/>
                  </a:cubicBezTo>
                  <a:cubicBezTo>
                    <a:pt x="3065" y="21534"/>
                    <a:pt x="3436" y="21472"/>
                    <a:pt x="3808" y="21347"/>
                  </a:cubicBezTo>
                  <a:cubicBezTo>
                    <a:pt x="4500" y="21111"/>
                    <a:pt x="4981" y="20673"/>
                    <a:pt x="5217" y="20090"/>
                  </a:cubicBezTo>
                  <a:lnTo>
                    <a:pt x="10608" y="8367"/>
                  </a:lnTo>
                  <a:lnTo>
                    <a:pt x="16253" y="20014"/>
                  </a:lnTo>
                  <a:cubicBezTo>
                    <a:pt x="16523" y="20590"/>
                    <a:pt x="17021" y="21013"/>
                    <a:pt x="17713" y="21236"/>
                  </a:cubicBezTo>
                  <a:cubicBezTo>
                    <a:pt x="18354" y="21444"/>
                    <a:pt x="19021" y="21458"/>
                    <a:pt x="19679" y="21291"/>
                  </a:cubicBezTo>
                  <a:cubicBezTo>
                    <a:pt x="19696" y="21284"/>
                    <a:pt x="19712" y="21284"/>
                    <a:pt x="19729" y="21277"/>
                  </a:cubicBezTo>
                  <a:cubicBezTo>
                    <a:pt x="20430" y="21062"/>
                    <a:pt x="20944" y="20653"/>
                    <a:pt x="21231" y="20090"/>
                  </a:cubicBezTo>
                  <a:cubicBezTo>
                    <a:pt x="21510" y="19549"/>
                    <a:pt x="21518" y="18966"/>
                    <a:pt x="21265" y="18411"/>
                  </a:cubicBezTo>
                  <a:cubicBezTo>
                    <a:pt x="21256" y="18404"/>
                    <a:pt x="21256" y="18397"/>
                    <a:pt x="21248" y="18390"/>
                  </a:cubicBezTo>
                  <a:close/>
                </a:path>
              </a:pathLst>
            </a:custGeom>
            <a:solidFill>
              <a:schemeClr val="tx2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E04E5B74-B295-6741-9CC5-0718485A5D99}"/>
                </a:ext>
              </a:extLst>
            </p:cNvPr>
            <p:cNvSpPr/>
            <p:nvPr/>
          </p:nvSpPr>
          <p:spPr>
            <a:xfrm>
              <a:off x="2184400" y="1905000"/>
              <a:ext cx="2553880" cy="326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3" extrusionOk="0">
                  <a:moveTo>
                    <a:pt x="21497" y="20803"/>
                  </a:moveTo>
                  <a:lnTo>
                    <a:pt x="21497" y="20803"/>
                  </a:lnTo>
                  <a:lnTo>
                    <a:pt x="21497" y="20803"/>
                  </a:lnTo>
                  <a:lnTo>
                    <a:pt x="21497" y="20803"/>
                  </a:lnTo>
                  <a:lnTo>
                    <a:pt x="11062" y="302"/>
                  </a:lnTo>
                  <a:lnTo>
                    <a:pt x="11040" y="252"/>
                  </a:lnTo>
                  <a:cubicBezTo>
                    <a:pt x="10987" y="126"/>
                    <a:pt x="10933" y="92"/>
                    <a:pt x="10783" y="50"/>
                  </a:cubicBezTo>
                  <a:lnTo>
                    <a:pt x="10719" y="33"/>
                  </a:lnTo>
                  <a:cubicBezTo>
                    <a:pt x="10547" y="-17"/>
                    <a:pt x="10429" y="-9"/>
                    <a:pt x="10258" y="42"/>
                  </a:cubicBezTo>
                  <a:cubicBezTo>
                    <a:pt x="10097" y="100"/>
                    <a:pt x="10012" y="168"/>
                    <a:pt x="9947" y="302"/>
                  </a:cubicBezTo>
                  <a:lnTo>
                    <a:pt x="47" y="21012"/>
                  </a:lnTo>
                  <a:cubicBezTo>
                    <a:pt x="-17" y="21147"/>
                    <a:pt x="-17" y="21247"/>
                    <a:pt x="58" y="21373"/>
                  </a:cubicBezTo>
                  <a:cubicBezTo>
                    <a:pt x="122" y="21491"/>
                    <a:pt x="187" y="21524"/>
                    <a:pt x="304" y="21549"/>
                  </a:cubicBezTo>
                  <a:cubicBezTo>
                    <a:pt x="401" y="21575"/>
                    <a:pt x="487" y="21583"/>
                    <a:pt x="572" y="21583"/>
                  </a:cubicBezTo>
                  <a:cubicBezTo>
                    <a:pt x="637" y="21583"/>
                    <a:pt x="744" y="21575"/>
                    <a:pt x="894" y="21524"/>
                  </a:cubicBezTo>
                  <a:cubicBezTo>
                    <a:pt x="958" y="21507"/>
                    <a:pt x="990" y="21482"/>
                    <a:pt x="1001" y="21474"/>
                  </a:cubicBezTo>
                  <a:lnTo>
                    <a:pt x="1162" y="21365"/>
                  </a:lnTo>
                  <a:lnTo>
                    <a:pt x="1087" y="21331"/>
                  </a:lnTo>
                  <a:lnTo>
                    <a:pt x="1108" y="21273"/>
                  </a:lnTo>
                  <a:lnTo>
                    <a:pt x="10537" y="1745"/>
                  </a:lnTo>
                  <a:lnTo>
                    <a:pt x="20437" y="21180"/>
                  </a:lnTo>
                  <a:cubicBezTo>
                    <a:pt x="20490" y="21298"/>
                    <a:pt x="20554" y="21331"/>
                    <a:pt x="20662" y="21365"/>
                  </a:cubicBezTo>
                  <a:cubicBezTo>
                    <a:pt x="20865" y="21424"/>
                    <a:pt x="21026" y="21432"/>
                    <a:pt x="21229" y="21390"/>
                  </a:cubicBezTo>
                  <a:lnTo>
                    <a:pt x="21251" y="21382"/>
                  </a:lnTo>
                  <a:cubicBezTo>
                    <a:pt x="21390" y="21331"/>
                    <a:pt x="21444" y="21273"/>
                    <a:pt x="21487" y="21189"/>
                  </a:cubicBezTo>
                  <a:cubicBezTo>
                    <a:pt x="21540" y="21105"/>
                    <a:pt x="21583" y="20987"/>
                    <a:pt x="21497" y="20803"/>
                  </a:cubicBezTo>
                  <a:lnTo>
                    <a:pt x="21497" y="2080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5" name="Circle">
              <a:extLst>
                <a:ext uri="{FF2B5EF4-FFF2-40B4-BE49-F238E27FC236}">
                  <a16:creationId xmlns:a16="http://schemas.microsoft.com/office/drawing/2014/main" id="{4FD92565-73CD-3A4D-A08A-84108C775318}"/>
                </a:ext>
              </a:extLst>
            </p:cNvPr>
            <p:cNvSpPr/>
            <p:nvPr/>
          </p:nvSpPr>
          <p:spPr>
            <a:xfrm>
              <a:off x="1638300" y="45593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06" name="Circle">
              <a:extLst>
                <a:ext uri="{FF2B5EF4-FFF2-40B4-BE49-F238E27FC236}">
                  <a16:creationId xmlns:a16="http://schemas.microsoft.com/office/drawing/2014/main" id="{8CEEE235-CD16-7E4D-9441-10FC1B755088}"/>
                </a:ext>
              </a:extLst>
            </p:cNvPr>
            <p:cNvSpPr/>
            <p:nvPr/>
          </p:nvSpPr>
          <p:spPr>
            <a:xfrm>
              <a:off x="2870200" y="140970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07" name="Circle">
              <a:extLst>
                <a:ext uri="{FF2B5EF4-FFF2-40B4-BE49-F238E27FC236}">
                  <a16:creationId xmlns:a16="http://schemas.microsoft.com/office/drawing/2014/main" id="{608DEB32-491B-B34B-834B-17F5F99A5F1E}"/>
                </a:ext>
              </a:extLst>
            </p:cNvPr>
            <p:cNvSpPr/>
            <p:nvPr/>
          </p:nvSpPr>
          <p:spPr>
            <a:xfrm>
              <a:off x="4051300" y="4559300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6">
                      <a:lumMod val="50000"/>
                    </a:schemeClr>
                  </a:solidFill>
                </a:rPr>
                <a:t>03</a:t>
              </a:r>
              <a:endParaRPr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310" name="Shape">
            <a:extLst>
              <a:ext uri="{FF2B5EF4-FFF2-40B4-BE49-F238E27FC236}">
                <a16:creationId xmlns:a16="http://schemas.microsoft.com/office/drawing/2014/main" id="{6D203FE5-2EFB-944D-B264-0EEDF788AAFE}"/>
              </a:ext>
            </a:extLst>
          </p:cNvPr>
          <p:cNvSpPr/>
          <p:nvPr/>
        </p:nvSpPr>
        <p:spPr>
          <a:xfrm>
            <a:off x="5998040" y="1161880"/>
            <a:ext cx="326791" cy="138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6324486E-1471-ED42-A81F-1A316C32A73A}"/>
              </a:ext>
            </a:extLst>
          </p:cNvPr>
          <p:cNvSpPr txBox="1"/>
          <p:nvPr/>
        </p:nvSpPr>
        <p:spPr>
          <a:xfrm>
            <a:off x="6324831" y="113092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4B59ED10-F3E2-EB4F-8A0E-B99E31256552}"/>
              </a:ext>
            </a:extLst>
          </p:cNvPr>
          <p:cNvGrpSpPr/>
          <p:nvPr/>
        </p:nvGrpSpPr>
        <p:grpSpPr>
          <a:xfrm>
            <a:off x="7771496" y="1203991"/>
            <a:ext cx="3489707" cy="1290153"/>
            <a:chOff x="8921977" y="1466725"/>
            <a:chExt cx="2926080" cy="1290153"/>
          </a:xfrm>
        </p:grpSpPr>
        <p:sp>
          <p:nvSpPr>
            <p:cNvPr id="317" name="TextBox 316">
              <a:extLst>
                <a:ext uri="{FF2B5EF4-FFF2-40B4-BE49-F238E27FC236}">
                  <a16:creationId xmlns:a16="http://schemas.microsoft.com/office/drawing/2014/main" id="{0E538505-FF7E-8D44-9B67-6FF118B321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FC058294-923B-4849-8AC2-A0C46F69143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9" name="Shape">
            <a:extLst>
              <a:ext uri="{FF2B5EF4-FFF2-40B4-BE49-F238E27FC236}">
                <a16:creationId xmlns:a16="http://schemas.microsoft.com/office/drawing/2014/main" id="{C3CD275C-F251-894B-B785-4BF7F33937ED}"/>
              </a:ext>
            </a:extLst>
          </p:cNvPr>
          <p:cNvSpPr/>
          <p:nvPr/>
        </p:nvSpPr>
        <p:spPr>
          <a:xfrm>
            <a:off x="5998040" y="2748764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F9D8E-97A4-6648-8ADB-09779DEE4B4E}"/>
              </a:ext>
            </a:extLst>
          </p:cNvPr>
          <p:cNvSpPr txBox="1"/>
          <p:nvPr/>
        </p:nvSpPr>
        <p:spPr>
          <a:xfrm>
            <a:off x="6324831" y="27178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79C9F3D4-14B6-2242-8E51-026C758522F7}"/>
              </a:ext>
            </a:extLst>
          </p:cNvPr>
          <p:cNvGrpSpPr/>
          <p:nvPr/>
        </p:nvGrpSpPr>
        <p:grpSpPr>
          <a:xfrm>
            <a:off x="7771496" y="2793442"/>
            <a:ext cx="3489707" cy="1290153"/>
            <a:chOff x="8921977" y="1466725"/>
            <a:chExt cx="2926080" cy="1290153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F6A42B84-A170-3945-8A0D-315D1565972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A3B289E3-7238-9043-B110-0FCC52D7BA4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08" name="Shape">
            <a:extLst>
              <a:ext uri="{FF2B5EF4-FFF2-40B4-BE49-F238E27FC236}">
                <a16:creationId xmlns:a16="http://schemas.microsoft.com/office/drawing/2014/main" id="{C2FC894A-86E8-5440-800C-86D54DA9A705}"/>
              </a:ext>
            </a:extLst>
          </p:cNvPr>
          <p:cNvSpPr/>
          <p:nvPr/>
        </p:nvSpPr>
        <p:spPr>
          <a:xfrm>
            <a:off x="5998040" y="4335649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6227695-5010-4F4C-86B7-1A38F182A23B}"/>
              </a:ext>
            </a:extLst>
          </p:cNvPr>
          <p:cNvSpPr txBox="1"/>
          <p:nvPr/>
        </p:nvSpPr>
        <p:spPr>
          <a:xfrm>
            <a:off x="6324831" y="43046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322" name="Group 321">
            <a:extLst>
              <a:ext uri="{FF2B5EF4-FFF2-40B4-BE49-F238E27FC236}">
                <a16:creationId xmlns:a16="http://schemas.microsoft.com/office/drawing/2014/main" id="{C3E9584B-8467-4147-BC37-9C6508BC6F26}"/>
              </a:ext>
            </a:extLst>
          </p:cNvPr>
          <p:cNvGrpSpPr/>
          <p:nvPr/>
        </p:nvGrpSpPr>
        <p:grpSpPr>
          <a:xfrm>
            <a:off x="7771496" y="4382893"/>
            <a:ext cx="3489707" cy="1290153"/>
            <a:chOff x="8921977" y="1466725"/>
            <a:chExt cx="2926080" cy="1290153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F33D15B8-5569-C54C-863D-635EA82C17C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/>
                <a:t>Lorem Ipsum</a:t>
              </a: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20ADE6C2-16A5-AD4D-83DF-42C8F3BF6C4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aphic 325" descr="Gears">
            <a:extLst>
              <a:ext uri="{FF2B5EF4-FFF2-40B4-BE49-F238E27FC236}">
                <a16:creationId xmlns:a16="http://schemas.microsoft.com/office/drawing/2014/main" id="{A3C02EEC-31FC-C94B-B92A-E4B8E955C0AE}"/>
              </a:ext>
            </a:extLst>
          </p:cNvPr>
          <p:cNvGrpSpPr/>
          <p:nvPr/>
        </p:nvGrpSpPr>
        <p:grpSpPr>
          <a:xfrm>
            <a:off x="2949414" y="1505633"/>
            <a:ext cx="271999" cy="329152"/>
            <a:chOff x="2949414" y="1505633"/>
            <a:chExt cx="271999" cy="329152"/>
          </a:xfrm>
          <a:solidFill>
            <a:srgbClr val="FFFFFF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966801E-B00A-4E5F-9AF0-592AD7ED0DF7}"/>
                </a:ext>
              </a:extLst>
            </p:cNvPr>
            <p:cNvSpPr/>
            <p:nvPr/>
          </p:nvSpPr>
          <p:spPr>
            <a:xfrm>
              <a:off x="3043696" y="1505633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8A74194-CE87-4D8D-8B64-3FC1931A25F2}"/>
                </a:ext>
              </a:extLst>
            </p:cNvPr>
            <p:cNvSpPr/>
            <p:nvPr/>
          </p:nvSpPr>
          <p:spPr>
            <a:xfrm>
              <a:off x="2949414" y="1657485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" name="Graphic 324" descr="Lightbulb">
            <a:extLst>
              <a:ext uri="{FF2B5EF4-FFF2-40B4-BE49-F238E27FC236}">
                <a16:creationId xmlns:a16="http://schemas.microsoft.com/office/drawing/2014/main" id="{C874EA85-17C8-FA43-AD38-F1A8D8646DFD}"/>
              </a:ext>
            </a:extLst>
          </p:cNvPr>
          <p:cNvGrpSpPr/>
          <p:nvPr/>
        </p:nvGrpSpPr>
        <p:grpSpPr>
          <a:xfrm>
            <a:off x="1632636" y="4592604"/>
            <a:ext cx="400490" cy="400490"/>
            <a:chOff x="1632636" y="4592604"/>
            <a:chExt cx="400490" cy="40049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69A9711-6412-4CF1-99F8-86F7930D882B}"/>
                </a:ext>
              </a:extLst>
            </p:cNvPr>
            <p:cNvSpPr/>
            <p:nvPr/>
          </p:nvSpPr>
          <p:spPr>
            <a:xfrm>
              <a:off x="1778647" y="485959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11E77B7-5814-4B74-AABD-C690B3AA3CD5}"/>
                </a:ext>
              </a:extLst>
            </p:cNvPr>
            <p:cNvSpPr/>
            <p:nvPr/>
          </p:nvSpPr>
          <p:spPr>
            <a:xfrm>
              <a:off x="1778647" y="4901315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1D1FF0E-6E0D-4421-B0F5-92C2A6606217}"/>
                </a:ext>
              </a:extLst>
            </p:cNvPr>
            <p:cNvSpPr/>
            <p:nvPr/>
          </p:nvSpPr>
          <p:spPr>
            <a:xfrm>
              <a:off x="1805764" y="4943032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5AEBEB4-1218-44DD-94AE-771B0786305D}"/>
                </a:ext>
              </a:extLst>
            </p:cNvPr>
            <p:cNvSpPr/>
            <p:nvPr/>
          </p:nvSpPr>
          <p:spPr>
            <a:xfrm>
              <a:off x="1724414" y="4617634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326" descr="Stopwatch">
            <a:extLst>
              <a:ext uri="{FF2B5EF4-FFF2-40B4-BE49-F238E27FC236}">
                <a16:creationId xmlns:a16="http://schemas.microsoft.com/office/drawing/2014/main" id="{DBBFE1BC-6D2E-AC43-8C6A-B4BDC5C8B409}"/>
              </a:ext>
            </a:extLst>
          </p:cNvPr>
          <p:cNvGrpSpPr/>
          <p:nvPr/>
        </p:nvGrpSpPr>
        <p:grpSpPr>
          <a:xfrm>
            <a:off x="4072317" y="4592604"/>
            <a:ext cx="400490" cy="400490"/>
            <a:chOff x="4072317" y="4592604"/>
            <a:chExt cx="400490" cy="40049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B5B526-045A-48D9-A98A-F589BC5B8E1B}"/>
                </a:ext>
              </a:extLst>
            </p:cNvPr>
            <p:cNvSpPr/>
            <p:nvPr/>
          </p:nvSpPr>
          <p:spPr>
            <a:xfrm>
              <a:off x="4264218" y="472192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7095413-2712-449A-8419-88D0E50ABCA0}"/>
                </a:ext>
              </a:extLst>
            </p:cNvPr>
            <p:cNvSpPr/>
            <p:nvPr/>
          </p:nvSpPr>
          <p:spPr>
            <a:xfrm>
              <a:off x="4264218" y="4888799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97E32B8-D46B-4CF3-80AC-20C93B554625}"/>
                </a:ext>
              </a:extLst>
            </p:cNvPr>
            <p:cNvSpPr/>
            <p:nvPr/>
          </p:nvSpPr>
          <p:spPr>
            <a:xfrm>
              <a:off x="4347653" y="4801192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07389EB-D4EE-44DE-A173-62F30F5BE2C1}"/>
                </a:ext>
              </a:extLst>
            </p:cNvPr>
            <p:cNvSpPr/>
            <p:nvPr/>
          </p:nvSpPr>
          <p:spPr>
            <a:xfrm>
              <a:off x="4180783" y="4801192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0F9C7C7-448B-4D49-B55A-B65EC1FB8535}"/>
                </a:ext>
              </a:extLst>
            </p:cNvPr>
            <p:cNvSpPr/>
            <p:nvPr/>
          </p:nvSpPr>
          <p:spPr>
            <a:xfrm>
              <a:off x="4264218" y="4751131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6DC9F9F-B60D-41B8-A497-191B47B2B9C1}"/>
                </a:ext>
              </a:extLst>
            </p:cNvPr>
            <p:cNvSpPr/>
            <p:nvPr/>
          </p:nvSpPr>
          <p:spPr>
            <a:xfrm>
              <a:off x="4130849" y="4630149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485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 “A” Diagram – Slide Template</a:t>
            </a: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ACE91F0B-9AE2-984F-A96A-2181C882EA49}"/>
              </a:ext>
            </a:extLst>
          </p:cNvPr>
          <p:cNvGrpSpPr/>
          <p:nvPr/>
        </p:nvGrpSpPr>
        <p:grpSpPr>
          <a:xfrm>
            <a:off x="988672" y="999490"/>
            <a:ext cx="4122421" cy="4859020"/>
            <a:chOff x="1371600" y="1143000"/>
            <a:chExt cx="4122421" cy="4859020"/>
          </a:xfrm>
        </p:grpSpPr>
        <p:sp>
          <p:nvSpPr>
            <p:cNvPr id="300" name="Circle">
              <a:extLst>
                <a:ext uri="{FF2B5EF4-FFF2-40B4-BE49-F238E27FC236}">
                  <a16:creationId xmlns:a16="http://schemas.microsoft.com/office/drawing/2014/main" id="{6014C8D4-E6CF-F743-869E-1DC5C9D7F6D3}"/>
                </a:ext>
              </a:extLst>
            </p:cNvPr>
            <p:cNvSpPr/>
            <p:nvPr/>
          </p:nvSpPr>
          <p:spPr>
            <a:xfrm>
              <a:off x="1371600" y="4292600"/>
              <a:ext cx="1709420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1" name="Circle">
              <a:extLst>
                <a:ext uri="{FF2B5EF4-FFF2-40B4-BE49-F238E27FC236}">
                  <a16:creationId xmlns:a16="http://schemas.microsoft.com/office/drawing/2014/main" id="{8F93D1A9-5159-4346-9D1A-ED5652B77A69}"/>
                </a:ext>
              </a:extLst>
            </p:cNvPr>
            <p:cNvSpPr/>
            <p:nvPr/>
          </p:nvSpPr>
          <p:spPr>
            <a:xfrm>
              <a:off x="3784600" y="4292600"/>
              <a:ext cx="1709421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2" name="Circle">
              <a:extLst>
                <a:ext uri="{FF2B5EF4-FFF2-40B4-BE49-F238E27FC236}">
                  <a16:creationId xmlns:a16="http://schemas.microsoft.com/office/drawing/2014/main" id="{9FC637E6-EA10-1546-83AF-C488561D8EA6}"/>
                </a:ext>
              </a:extLst>
            </p:cNvPr>
            <p:cNvSpPr/>
            <p:nvPr/>
          </p:nvSpPr>
          <p:spPr>
            <a:xfrm>
              <a:off x="2603500" y="1143000"/>
              <a:ext cx="1709420" cy="1709420"/>
            </a:xfrm>
            <a:prstGeom prst="ellipse">
              <a:avLst/>
            </a:prstGeom>
            <a:solidFill>
              <a:schemeClr val="bg1">
                <a:alpha val="3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3" name="Shape">
              <a:extLst>
                <a:ext uri="{FF2B5EF4-FFF2-40B4-BE49-F238E27FC236}">
                  <a16:creationId xmlns:a16="http://schemas.microsoft.com/office/drawing/2014/main" id="{8530080D-7B79-DA48-804F-7321D2E7314D}"/>
                </a:ext>
              </a:extLst>
            </p:cNvPr>
            <p:cNvSpPr/>
            <p:nvPr/>
          </p:nvSpPr>
          <p:spPr>
            <a:xfrm>
              <a:off x="1854200" y="1562100"/>
              <a:ext cx="3228285" cy="3940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534" extrusionOk="0">
                  <a:moveTo>
                    <a:pt x="21248" y="18390"/>
                  </a:moveTo>
                  <a:lnTo>
                    <a:pt x="13038" y="1454"/>
                  </a:lnTo>
                  <a:cubicBezTo>
                    <a:pt x="12768" y="815"/>
                    <a:pt x="12220" y="364"/>
                    <a:pt x="11444" y="142"/>
                  </a:cubicBezTo>
                  <a:cubicBezTo>
                    <a:pt x="10760" y="-66"/>
                    <a:pt x="10051" y="-45"/>
                    <a:pt x="9393" y="205"/>
                  </a:cubicBezTo>
                  <a:cubicBezTo>
                    <a:pt x="8727" y="455"/>
                    <a:pt x="8237" y="885"/>
                    <a:pt x="7976" y="1447"/>
                  </a:cubicBezTo>
                  <a:lnTo>
                    <a:pt x="180" y="18577"/>
                  </a:lnTo>
                  <a:cubicBezTo>
                    <a:pt x="-82" y="19139"/>
                    <a:pt x="-57" y="19729"/>
                    <a:pt x="247" y="20278"/>
                  </a:cubicBezTo>
                  <a:cubicBezTo>
                    <a:pt x="559" y="20847"/>
                    <a:pt x="1099" y="21242"/>
                    <a:pt x="1808" y="21423"/>
                  </a:cubicBezTo>
                  <a:cubicBezTo>
                    <a:pt x="2103" y="21499"/>
                    <a:pt x="2390" y="21534"/>
                    <a:pt x="2686" y="21534"/>
                  </a:cubicBezTo>
                  <a:cubicBezTo>
                    <a:pt x="3065" y="21534"/>
                    <a:pt x="3436" y="21472"/>
                    <a:pt x="3808" y="21347"/>
                  </a:cubicBezTo>
                  <a:cubicBezTo>
                    <a:pt x="4500" y="21111"/>
                    <a:pt x="4981" y="20673"/>
                    <a:pt x="5217" y="20090"/>
                  </a:cubicBezTo>
                  <a:lnTo>
                    <a:pt x="10608" y="8367"/>
                  </a:lnTo>
                  <a:lnTo>
                    <a:pt x="16253" y="20014"/>
                  </a:lnTo>
                  <a:cubicBezTo>
                    <a:pt x="16523" y="20590"/>
                    <a:pt x="17021" y="21013"/>
                    <a:pt x="17713" y="21236"/>
                  </a:cubicBezTo>
                  <a:cubicBezTo>
                    <a:pt x="18354" y="21444"/>
                    <a:pt x="19021" y="21458"/>
                    <a:pt x="19679" y="21291"/>
                  </a:cubicBezTo>
                  <a:cubicBezTo>
                    <a:pt x="19696" y="21284"/>
                    <a:pt x="19712" y="21284"/>
                    <a:pt x="19729" y="21277"/>
                  </a:cubicBezTo>
                  <a:cubicBezTo>
                    <a:pt x="20430" y="21062"/>
                    <a:pt x="20944" y="20653"/>
                    <a:pt x="21231" y="20090"/>
                  </a:cubicBezTo>
                  <a:cubicBezTo>
                    <a:pt x="21510" y="19549"/>
                    <a:pt x="21518" y="18966"/>
                    <a:pt x="21265" y="18411"/>
                  </a:cubicBezTo>
                  <a:cubicBezTo>
                    <a:pt x="21256" y="18404"/>
                    <a:pt x="21256" y="18397"/>
                    <a:pt x="21248" y="1839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4" name="Shape">
              <a:extLst>
                <a:ext uri="{FF2B5EF4-FFF2-40B4-BE49-F238E27FC236}">
                  <a16:creationId xmlns:a16="http://schemas.microsoft.com/office/drawing/2014/main" id="{E04E5B74-B295-6741-9CC5-0718485A5D99}"/>
                </a:ext>
              </a:extLst>
            </p:cNvPr>
            <p:cNvSpPr/>
            <p:nvPr/>
          </p:nvSpPr>
          <p:spPr>
            <a:xfrm>
              <a:off x="2184400" y="1905000"/>
              <a:ext cx="2553880" cy="3266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83" extrusionOk="0">
                  <a:moveTo>
                    <a:pt x="21497" y="20803"/>
                  </a:moveTo>
                  <a:lnTo>
                    <a:pt x="21497" y="20803"/>
                  </a:lnTo>
                  <a:lnTo>
                    <a:pt x="21497" y="20803"/>
                  </a:lnTo>
                  <a:lnTo>
                    <a:pt x="21497" y="20803"/>
                  </a:lnTo>
                  <a:lnTo>
                    <a:pt x="11062" y="302"/>
                  </a:lnTo>
                  <a:lnTo>
                    <a:pt x="11040" y="252"/>
                  </a:lnTo>
                  <a:cubicBezTo>
                    <a:pt x="10987" y="126"/>
                    <a:pt x="10933" y="92"/>
                    <a:pt x="10783" y="50"/>
                  </a:cubicBezTo>
                  <a:lnTo>
                    <a:pt x="10719" y="33"/>
                  </a:lnTo>
                  <a:cubicBezTo>
                    <a:pt x="10547" y="-17"/>
                    <a:pt x="10429" y="-9"/>
                    <a:pt x="10258" y="42"/>
                  </a:cubicBezTo>
                  <a:cubicBezTo>
                    <a:pt x="10097" y="100"/>
                    <a:pt x="10012" y="168"/>
                    <a:pt x="9947" y="302"/>
                  </a:cubicBezTo>
                  <a:lnTo>
                    <a:pt x="47" y="21012"/>
                  </a:lnTo>
                  <a:cubicBezTo>
                    <a:pt x="-17" y="21147"/>
                    <a:pt x="-17" y="21247"/>
                    <a:pt x="58" y="21373"/>
                  </a:cubicBezTo>
                  <a:cubicBezTo>
                    <a:pt x="122" y="21491"/>
                    <a:pt x="187" y="21524"/>
                    <a:pt x="304" y="21549"/>
                  </a:cubicBezTo>
                  <a:cubicBezTo>
                    <a:pt x="401" y="21575"/>
                    <a:pt x="487" y="21583"/>
                    <a:pt x="572" y="21583"/>
                  </a:cubicBezTo>
                  <a:cubicBezTo>
                    <a:pt x="637" y="21583"/>
                    <a:pt x="744" y="21575"/>
                    <a:pt x="894" y="21524"/>
                  </a:cubicBezTo>
                  <a:cubicBezTo>
                    <a:pt x="958" y="21507"/>
                    <a:pt x="990" y="21482"/>
                    <a:pt x="1001" y="21474"/>
                  </a:cubicBezTo>
                  <a:lnTo>
                    <a:pt x="1162" y="21365"/>
                  </a:lnTo>
                  <a:lnTo>
                    <a:pt x="1087" y="21331"/>
                  </a:lnTo>
                  <a:lnTo>
                    <a:pt x="1108" y="21273"/>
                  </a:lnTo>
                  <a:lnTo>
                    <a:pt x="10537" y="1745"/>
                  </a:lnTo>
                  <a:lnTo>
                    <a:pt x="20437" y="21180"/>
                  </a:lnTo>
                  <a:cubicBezTo>
                    <a:pt x="20490" y="21298"/>
                    <a:pt x="20554" y="21331"/>
                    <a:pt x="20662" y="21365"/>
                  </a:cubicBezTo>
                  <a:cubicBezTo>
                    <a:pt x="20865" y="21424"/>
                    <a:pt x="21026" y="21432"/>
                    <a:pt x="21229" y="21390"/>
                  </a:cubicBezTo>
                  <a:lnTo>
                    <a:pt x="21251" y="21382"/>
                  </a:lnTo>
                  <a:cubicBezTo>
                    <a:pt x="21390" y="21331"/>
                    <a:pt x="21444" y="21273"/>
                    <a:pt x="21487" y="21189"/>
                  </a:cubicBezTo>
                  <a:cubicBezTo>
                    <a:pt x="21540" y="21105"/>
                    <a:pt x="21583" y="20987"/>
                    <a:pt x="21497" y="20803"/>
                  </a:cubicBezTo>
                  <a:lnTo>
                    <a:pt x="21497" y="20803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 sz="2400" b="1">
                <a:solidFill>
                  <a:schemeClr val="bg1"/>
                </a:solidFill>
              </a:endParaRPr>
            </a:p>
          </p:txBody>
        </p:sp>
        <p:sp>
          <p:nvSpPr>
            <p:cNvPr id="305" name="Circle">
              <a:extLst>
                <a:ext uri="{FF2B5EF4-FFF2-40B4-BE49-F238E27FC236}">
                  <a16:creationId xmlns:a16="http://schemas.microsoft.com/office/drawing/2014/main" id="{4FD92565-73CD-3A4D-A08A-84108C775318}"/>
                </a:ext>
              </a:extLst>
            </p:cNvPr>
            <p:cNvSpPr/>
            <p:nvPr/>
          </p:nvSpPr>
          <p:spPr>
            <a:xfrm>
              <a:off x="1638300" y="4559300"/>
              <a:ext cx="1176020" cy="1176020"/>
            </a:xfrm>
            <a:prstGeom prst="ellipse">
              <a:avLst/>
            </a:pr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bg1"/>
                  </a:solidFill>
                </a:rPr>
                <a:t>01</a:t>
              </a:r>
              <a:endParaRPr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06" name="Circle">
              <a:extLst>
                <a:ext uri="{FF2B5EF4-FFF2-40B4-BE49-F238E27FC236}">
                  <a16:creationId xmlns:a16="http://schemas.microsoft.com/office/drawing/2014/main" id="{8CEEE235-CD16-7E4D-9441-10FC1B755088}"/>
                </a:ext>
              </a:extLst>
            </p:cNvPr>
            <p:cNvSpPr/>
            <p:nvPr/>
          </p:nvSpPr>
          <p:spPr>
            <a:xfrm>
              <a:off x="2870200" y="1409700"/>
              <a:ext cx="1176020" cy="1176020"/>
            </a:xfrm>
            <a:prstGeom prst="ellipse">
              <a:avLst/>
            </a:pr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1">
                      <a:lumMod val="50000"/>
                    </a:schemeClr>
                  </a:solidFill>
                </a:rPr>
                <a:t>02</a:t>
              </a:r>
              <a:endParaRPr sz="24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307" name="Circle">
              <a:extLst>
                <a:ext uri="{FF2B5EF4-FFF2-40B4-BE49-F238E27FC236}">
                  <a16:creationId xmlns:a16="http://schemas.microsoft.com/office/drawing/2014/main" id="{608DEB32-491B-B34B-834B-17F5F99A5F1E}"/>
                </a:ext>
              </a:extLst>
            </p:cNvPr>
            <p:cNvSpPr/>
            <p:nvPr/>
          </p:nvSpPr>
          <p:spPr>
            <a:xfrm>
              <a:off x="4051300" y="4559300"/>
              <a:ext cx="1176020" cy="1176020"/>
            </a:xfrm>
            <a:prstGeom prst="ellipse">
              <a:avLst/>
            </a:pr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400" b="1" dirty="0">
                  <a:solidFill>
                    <a:schemeClr val="accent6">
                      <a:lumMod val="50000"/>
                    </a:schemeClr>
                  </a:solidFill>
                </a:rPr>
                <a:t>03</a:t>
              </a:r>
              <a:endParaRPr sz="24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sp>
        <p:nvSpPr>
          <p:cNvPr id="310" name="Shape">
            <a:extLst>
              <a:ext uri="{FF2B5EF4-FFF2-40B4-BE49-F238E27FC236}">
                <a16:creationId xmlns:a16="http://schemas.microsoft.com/office/drawing/2014/main" id="{6D203FE5-2EFB-944D-B264-0EEDF788AAFE}"/>
              </a:ext>
            </a:extLst>
          </p:cNvPr>
          <p:cNvSpPr/>
          <p:nvPr/>
        </p:nvSpPr>
        <p:spPr>
          <a:xfrm>
            <a:off x="5998040" y="1161880"/>
            <a:ext cx="326791" cy="138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502"/>
                  <a:pt x="19969" y="10203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11" name="TextBox 310">
            <a:extLst>
              <a:ext uri="{FF2B5EF4-FFF2-40B4-BE49-F238E27FC236}">
                <a16:creationId xmlns:a16="http://schemas.microsoft.com/office/drawing/2014/main" id="{6324486E-1471-ED42-A81F-1A316C32A73A}"/>
              </a:ext>
            </a:extLst>
          </p:cNvPr>
          <p:cNvSpPr txBox="1"/>
          <p:nvPr/>
        </p:nvSpPr>
        <p:spPr>
          <a:xfrm>
            <a:off x="6324831" y="113092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5"/>
                </a:solidFill>
              </a:rPr>
              <a:t>01</a:t>
            </a:r>
          </a:p>
        </p:txBody>
      </p:sp>
      <p:sp>
        <p:nvSpPr>
          <p:cNvPr id="309" name="Shape">
            <a:extLst>
              <a:ext uri="{FF2B5EF4-FFF2-40B4-BE49-F238E27FC236}">
                <a16:creationId xmlns:a16="http://schemas.microsoft.com/office/drawing/2014/main" id="{C3CD275C-F251-894B-B785-4BF7F33937ED}"/>
              </a:ext>
            </a:extLst>
          </p:cNvPr>
          <p:cNvSpPr/>
          <p:nvPr/>
        </p:nvSpPr>
        <p:spPr>
          <a:xfrm>
            <a:off x="5998040" y="2748764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03"/>
                </a:moveTo>
                <a:lnTo>
                  <a:pt x="10898" y="8571"/>
                </a:lnTo>
                <a:cubicBezTo>
                  <a:pt x="10115" y="8430"/>
                  <a:pt x="9658" y="8210"/>
                  <a:pt x="9658" y="7990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83"/>
                  <a:pt x="21600" y="10486"/>
                  <a:pt x="19969" y="102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DF9D8E-97A4-6648-8ADB-09779DEE4B4E}"/>
              </a:ext>
            </a:extLst>
          </p:cNvPr>
          <p:cNvSpPr txBox="1"/>
          <p:nvPr/>
        </p:nvSpPr>
        <p:spPr>
          <a:xfrm>
            <a:off x="6324831" y="2717810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3"/>
                </a:solidFill>
              </a:rPr>
              <a:t>02</a:t>
            </a:r>
          </a:p>
        </p:txBody>
      </p:sp>
      <p:sp>
        <p:nvSpPr>
          <p:cNvPr id="308" name="Shape">
            <a:extLst>
              <a:ext uri="{FF2B5EF4-FFF2-40B4-BE49-F238E27FC236}">
                <a16:creationId xmlns:a16="http://schemas.microsoft.com/office/drawing/2014/main" id="{C2FC894A-86E8-5440-800C-86D54DA9A705}"/>
              </a:ext>
            </a:extLst>
          </p:cNvPr>
          <p:cNvSpPr/>
          <p:nvPr/>
        </p:nvSpPr>
        <p:spPr>
          <a:xfrm>
            <a:off x="5998040" y="4335649"/>
            <a:ext cx="326791" cy="13846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2" h="21600" extrusionOk="0">
                <a:moveTo>
                  <a:pt x="19969" y="10219"/>
                </a:moveTo>
                <a:lnTo>
                  <a:pt x="10898" y="8587"/>
                </a:lnTo>
                <a:cubicBezTo>
                  <a:pt x="10115" y="8445"/>
                  <a:pt x="9658" y="8226"/>
                  <a:pt x="9658" y="8006"/>
                </a:cubicBezTo>
                <a:lnTo>
                  <a:pt x="9658" y="1162"/>
                </a:lnTo>
                <a:cubicBezTo>
                  <a:pt x="9658" y="518"/>
                  <a:pt x="7505" y="0"/>
                  <a:pt x="4829" y="0"/>
                </a:cubicBezTo>
                <a:lnTo>
                  <a:pt x="4829" y="0"/>
                </a:lnTo>
                <a:cubicBezTo>
                  <a:pt x="2154" y="0"/>
                  <a:pt x="0" y="518"/>
                  <a:pt x="0" y="1162"/>
                </a:cubicBezTo>
                <a:lnTo>
                  <a:pt x="0" y="20438"/>
                </a:lnTo>
                <a:cubicBezTo>
                  <a:pt x="0" y="21082"/>
                  <a:pt x="2154" y="21600"/>
                  <a:pt x="4829" y="21600"/>
                </a:cubicBezTo>
                <a:lnTo>
                  <a:pt x="4829" y="21600"/>
                </a:lnTo>
                <a:cubicBezTo>
                  <a:pt x="7505" y="21600"/>
                  <a:pt x="9658" y="21082"/>
                  <a:pt x="9658" y="20438"/>
                </a:cubicBezTo>
                <a:lnTo>
                  <a:pt x="9658" y="13610"/>
                </a:lnTo>
                <a:cubicBezTo>
                  <a:pt x="9658" y="13374"/>
                  <a:pt x="10115" y="13155"/>
                  <a:pt x="10898" y="13029"/>
                </a:cubicBezTo>
                <a:lnTo>
                  <a:pt x="19969" y="11397"/>
                </a:lnTo>
                <a:cubicBezTo>
                  <a:pt x="21600" y="11098"/>
                  <a:pt x="21600" y="10517"/>
                  <a:pt x="19969" y="102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bg1"/>
              </a:solidFill>
            </a:endParaRP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06227695-5010-4F4C-86B7-1A38F182A23B}"/>
              </a:ext>
            </a:extLst>
          </p:cNvPr>
          <p:cNvSpPr txBox="1"/>
          <p:nvPr/>
        </p:nvSpPr>
        <p:spPr>
          <a:xfrm>
            <a:off x="6324831" y="4304695"/>
            <a:ext cx="13292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>
                <a:solidFill>
                  <a:schemeClr val="accent6"/>
                </a:solidFill>
              </a:rPr>
              <a:t>03</a:t>
            </a:r>
          </a:p>
        </p:txBody>
      </p:sp>
      <p:grpSp>
        <p:nvGrpSpPr>
          <p:cNvPr id="4" name="Graphic 325" descr="Gears">
            <a:extLst>
              <a:ext uri="{FF2B5EF4-FFF2-40B4-BE49-F238E27FC236}">
                <a16:creationId xmlns:a16="http://schemas.microsoft.com/office/drawing/2014/main" id="{A3C02EEC-31FC-C94B-B92A-E4B8E955C0AE}"/>
              </a:ext>
            </a:extLst>
          </p:cNvPr>
          <p:cNvGrpSpPr/>
          <p:nvPr/>
        </p:nvGrpSpPr>
        <p:grpSpPr>
          <a:xfrm>
            <a:off x="2949414" y="1505633"/>
            <a:ext cx="271999" cy="329152"/>
            <a:chOff x="2949414" y="1505633"/>
            <a:chExt cx="271999" cy="329152"/>
          </a:xfrm>
          <a:solidFill>
            <a:srgbClr val="FFFFFF"/>
          </a:solidFill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966801E-B00A-4E5F-9AF0-592AD7ED0DF7}"/>
                </a:ext>
              </a:extLst>
            </p:cNvPr>
            <p:cNvSpPr/>
            <p:nvPr/>
          </p:nvSpPr>
          <p:spPr>
            <a:xfrm>
              <a:off x="3043696" y="1505633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159362 w 177717"/>
                <a:gd name="connsiteY5" fmla="*/ 69251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356 w 177717"/>
                <a:gd name="connsiteY16" fmla="*/ 33374 h 177300"/>
                <a:gd name="connsiteX17" fmla="*/ 25031 w 177717"/>
                <a:gd name="connsiteY17" fmla="*/ 52981 h 177300"/>
                <a:gd name="connsiteX18" fmla="*/ 18356 w 177717"/>
                <a:gd name="connsiteY18" fmla="*/ 69251 h 177300"/>
                <a:gd name="connsiteX19" fmla="*/ 0 w 177717"/>
                <a:gd name="connsiteY19" fmla="*/ 78429 h 177300"/>
                <a:gd name="connsiteX20" fmla="*/ 0 w 177717"/>
                <a:gd name="connsiteY20" fmla="*/ 99288 h 177300"/>
                <a:gd name="connsiteX21" fmla="*/ 18356 w 177717"/>
                <a:gd name="connsiteY21" fmla="*/ 108466 h 177300"/>
                <a:gd name="connsiteX22" fmla="*/ 25031 w 177717"/>
                <a:gd name="connsiteY22" fmla="*/ 124736 h 177300"/>
                <a:gd name="connsiteX23" fmla="*/ 18356 w 177717"/>
                <a:gd name="connsiteY23" fmla="*/ 144343 h 177300"/>
                <a:gd name="connsiteX24" fmla="*/ 32957 w 177717"/>
                <a:gd name="connsiteY24" fmla="*/ 158944 h 177300"/>
                <a:gd name="connsiteX25" fmla="*/ 52564 w 177717"/>
                <a:gd name="connsiteY25" fmla="*/ 152270 h 177300"/>
                <a:gd name="connsiteX26" fmla="*/ 68834 w 177717"/>
                <a:gd name="connsiteY26" fmla="*/ 158944 h 177300"/>
                <a:gd name="connsiteX27" fmla="*/ 78012 w 177717"/>
                <a:gd name="connsiteY27" fmla="*/ 177300 h 177300"/>
                <a:gd name="connsiteX28" fmla="*/ 98871 w 177717"/>
                <a:gd name="connsiteY28" fmla="*/ 177300 h 177300"/>
                <a:gd name="connsiteX29" fmla="*/ 108049 w 177717"/>
                <a:gd name="connsiteY29" fmla="*/ 158944 h 177300"/>
                <a:gd name="connsiteX30" fmla="*/ 124319 w 177717"/>
                <a:gd name="connsiteY30" fmla="*/ 152270 h 177300"/>
                <a:gd name="connsiteX31" fmla="*/ 143926 w 177717"/>
                <a:gd name="connsiteY31" fmla="*/ 158944 h 177300"/>
                <a:gd name="connsiteX32" fmla="*/ 158944 w 177717"/>
                <a:gd name="connsiteY32" fmla="*/ 144343 h 177300"/>
                <a:gd name="connsiteX33" fmla="*/ 152270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754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5963" y="120147"/>
                    <a:pt x="88859" y="120147"/>
                  </a:cubicBezTo>
                  <a:close/>
                  <a:moveTo>
                    <a:pt x="159362" y="69251"/>
                  </a:moveTo>
                  <a:cubicBezTo>
                    <a:pt x="157693" y="63411"/>
                    <a:pt x="155607" y="57988"/>
                    <a:pt x="152687" y="52981"/>
                  </a:cubicBez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4307" y="20025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5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356" y="33374"/>
                  </a:lnTo>
                  <a:lnTo>
                    <a:pt x="25031" y="52981"/>
                  </a:lnTo>
                  <a:cubicBezTo>
                    <a:pt x="22110" y="57988"/>
                    <a:pt x="20024" y="63411"/>
                    <a:pt x="18356" y="69251"/>
                  </a:cubicBezTo>
                  <a:lnTo>
                    <a:pt x="0" y="78429"/>
                  </a:lnTo>
                  <a:lnTo>
                    <a:pt x="0" y="99288"/>
                  </a:lnTo>
                  <a:lnTo>
                    <a:pt x="18356" y="108466"/>
                  </a:lnTo>
                  <a:cubicBezTo>
                    <a:pt x="20024" y="114307"/>
                    <a:pt x="22110" y="119730"/>
                    <a:pt x="25031" y="124736"/>
                  </a:cubicBezTo>
                  <a:lnTo>
                    <a:pt x="18356" y="144343"/>
                  </a:lnTo>
                  <a:lnTo>
                    <a:pt x="32957" y="158944"/>
                  </a:lnTo>
                  <a:lnTo>
                    <a:pt x="52564" y="152270"/>
                  </a:lnTo>
                  <a:cubicBezTo>
                    <a:pt x="57570" y="155190"/>
                    <a:pt x="62994" y="157276"/>
                    <a:pt x="68834" y="158944"/>
                  </a:cubicBezTo>
                  <a:lnTo>
                    <a:pt x="78012" y="177300"/>
                  </a:lnTo>
                  <a:lnTo>
                    <a:pt x="98871" y="177300"/>
                  </a:lnTo>
                  <a:lnTo>
                    <a:pt x="108049" y="158944"/>
                  </a:lnTo>
                  <a:cubicBezTo>
                    <a:pt x="113889" y="157276"/>
                    <a:pt x="119313" y="155190"/>
                    <a:pt x="124319" y="152270"/>
                  </a:cubicBezTo>
                  <a:lnTo>
                    <a:pt x="143926" y="158944"/>
                  </a:lnTo>
                  <a:lnTo>
                    <a:pt x="158944" y="144343"/>
                  </a:lnTo>
                  <a:lnTo>
                    <a:pt x="152270" y="124736"/>
                  </a:lnTo>
                  <a:cubicBezTo>
                    <a:pt x="155190" y="119730"/>
                    <a:pt x="157693" y="113889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88A74194-CE87-4D8D-8B64-3FC1931A25F2}"/>
                </a:ext>
              </a:extLst>
            </p:cNvPr>
            <p:cNvSpPr/>
            <p:nvPr/>
          </p:nvSpPr>
          <p:spPr>
            <a:xfrm>
              <a:off x="2949414" y="1657485"/>
              <a:ext cx="177717" cy="177300"/>
            </a:xfrm>
            <a:custGeom>
              <a:avLst/>
              <a:gdLst>
                <a:gd name="connsiteX0" fmla="*/ 88859 w 177717"/>
                <a:gd name="connsiteY0" fmla="*/ 120147 h 177300"/>
                <a:gd name="connsiteX1" fmla="*/ 57570 w 177717"/>
                <a:gd name="connsiteY1" fmla="*/ 88859 h 177300"/>
                <a:gd name="connsiteX2" fmla="*/ 88859 w 177717"/>
                <a:gd name="connsiteY2" fmla="*/ 57570 h 177300"/>
                <a:gd name="connsiteX3" fmla="*/ 120147 w 177717"/>
                <a:gd name="connsiteY3" fmla="*/ 88859 h 177300"/>
                <a:gd name="connsiteX4" fmla="*/ 88859 w 177717"/>
                <a:gd name="connsiteY4" fmla="*/ 120147 h 177300"/>
                <a:gd name="connsiteX5" fmla="*/ 88859 w 177717"/>
                <a:gd name="connsiteY5" fmla="*/ 120147 h 177300"/>
                <a:gd name="connsiteX6" fmla="*/ 152687 w 177717"/>
                <a:gd name="connsiteY6" fmla="*/ 52981 h 177300"/>
                <a:gd name="connsiteX7" fmla="*/ 159362 w 177717"/>
                <a:gd name="connsiteY7" fmla="*/ 33374 h 177300"/>
                <a:gd name="connsiteX8" fmla="*/ 144343 w 177717"/>
                <a:gd name="connsiteY8" fmla="*/ 18356 h 177300"/>
                <a:gd name="connsiteX9" fmla="*/ 124736 w 177717"/>
                <a:gd name="connsiteY9" fmla="*/ 25031 h 177300"/>
                <a:gd name="connsiteX10" fmla="*/ 108466 w 177717"/>
                <a:gd name="connsiteY10" fmla="*/ 18356 h 177300"/>
                <a:gd name="connsiteX11" fmla="*/ 99288 w 177717"/>
                <a:gd name="connsiteY11" fmla="*/ 0 h 177300"/>
                <a:gd name="connsiteX12" fmla="*/ 78429 w 177717"/>
                <a:gd name="connsiteY12" fmla="*/ 0 h 177300"/>
                <a:gd name="connsiteX13" fmla="*/ 69251 w 177717"/>
                <a:gd name="connsiteY13" fmla="*/ 18356 h 177300"/>
                <a:gd name="connsiteX14" fmla="*/ 52981 w 177717"/>
                <a:gd name="connsiteY14" fmla="*/ 25031 h 177300"/>
                <a:gd name="connsiteX15" fmla="*/ 33374 w 177717"/>
                <a:gd name="connsiteY15" fmla="*/ 18356 h 177300"/>
                <a:gd name="connsiteX16" fmla="*/ 18773 w 177717"/>
                <a:gd name="connsiteY16" fmla="*/ 32957 h 177300"/>
                <a:gd name="connsiteX17" fmla="*/ 25031 w 177717"/>
                <a:gd name="connsiteY17" fmla="*/ 52564 h 177300"/>
                <a:gd name="connsiteX18" fmla="*/ 18356 w 177717"/>
                <a:gd name="connsiteY18" fmla="*/ 68834 h 177300"/>
                <a:gd name="connsiteX19" fmla="*/ 0 w 177717"/>
                <a:gd name="connsiteY19" fmla="*/ 78012 h 177300"/>
                <a:gd name="connsiteX20" fmla="*/ 0 w 177717"/>
                <a:gd name="connsiteY20" fmla="*/ 98871 h 177300"/>
                <a:gd name="connsiteX21" fmla="*/ 18356 w 177717"/>
                <a:gd name="connsiteY21" fmla="*/ 108049 h 177300"/>
                <a:gd name="connsiteX22" fmla="*/ 25031 w 177717"/>
                <a:gd name="connsiteY22" fmla="*/ 124319 h 177300"/>
                <a:gd name="connsiteX23" fmla="*/ 18773 w 177717"/>
                <a:gd name="connsiteY23" fmla="*/ 143926 h 177300"/>
                <a:gd name="connsiteX24" fmla="*/ 33374 w 177717"/>
                <a:gd name="connsiteY24" fmla="*/ 158527 h 177300"/>
                <a:gd name="connsiteX25" fmla="*/ 52981 w 177717"/>
                <a:gd name="connsiteY25" fmla="*/ 152270 h 177300"/>
                <a:gd name="connsiteX26" fmla="*/ 69251 w 177717"/>
                <a:gd name="connsiteY26" fmla="*/ 158944 h 177300"/>
                <a:gd name="connsiteX27" fmla="*/ 78429 w 177717"/>
                <a:gd name="connsiteY27" fmla="*/ 177300 h 177300"/>
                <a:gd name="connsiteX28" fmla="*/ 99288 w 177717"/>
                <a:gd name="connsiteY28" fmla="*/ 177300 h 177300"/>
                <a:gd name="connsiteX29" fmla="*/ 108466 w 177717"/>
                <a:gd name="connsiteY29" fmla="*/ 158944 h 177300"/>
                <a:gd name="connsiteX30" fmla="*/ 124736 w 177717"/>
                <a:gd name="connsiteY30" fmla="*/ 152270 h 177300"/>
                <a:gd name="connsiteX31" fmla="*/ 144343 w 177717"/>
                <a:gd name="connsiteY31" fmla="*/ 158944 h 177300"/>
                <a:gd name="connsiteX32" fmla="*/ 158944 w 177717"/>
                <a:gd name="connsiteY32" fmla="*/ 143926 h 177300"/>
                <a:gd name="connsiteX33" fmla="*/ 152687 w 177717"/>
                <a:gd name="connsiteY33" fmla="*/ 124736 h 177300"/>
                <a:gd name="connsiteX34" fmla="*/ 159362 w 177717"/>
                <a:gd name="connsiteY34" fmla="*/ 108466 h 177300"/>
                <a:gd name="connsiteX35" fmla="*/ 177717 w 177717"/>
                <a:gd name="connsiteY35" fmla="*/ 99288 h 177300"/>
                <a:gd name="connsiteX36" fmla="*/ 177717 w 177717"/>
                <a:gd name="connsiteY36" fmla="*/ 78429 h 177300"/>
                <a:gd name="connsiteX37" fmla="*/ 159362 w 177717"/>
                <a:gd name="connsiteY37" fmla="*/ 69251 h 177300"/>
                <a:gd name="connsiteX38" fmla="*/ 152687 w 177717"/>
                <a:gd name="connsiteY38" fmla="*/ 52981 h 17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177717" h="177300">
                  <a:moveTo>
                    <a:pt x="88859" y="120147"/>
                  </a:moveTo>
                  <a:cubicBezTo>
                    <a:pt x="71337" y="120147"/>
                    <a:pt x="57570" y="105963"/>
                    <a:pt x="57570" y="88859"/>
                  </a:cubicBezTo>
                  <a:cubicBezTo>
                    <a:pt x="57570" y="71337"/>
                    <a:pt x="71754" y="57570"/>
                    <a:pt x="88859" y="57570"/>
                  </a:cubicBezTo>
                  <a:cubicBezTo>
                    <a:pt x="106380" y="57570"/>
                    <a:pt x="120147" y="71754"/>
                    <a:pt x="120147" y="88859"/>
                  </a:cubicBezTo>
                  <a:cubicBezTo>
                    <a:pt x="120147" y="105963"/>
                    <a:pt x="106380" y="120147"/>
                    <a:pt x="88859" y="120147"/>
                  </a:cubicBezTo>
                  <a:lnTo>
                    <a:pt x="88859" y="120147"/>
                  </a:lnTo>
                  <a:close/>
                  <a:moveTo>
                    <a:pt x="152687" y="52981"/>
                  </a:moveTo>
                  <a:lnTo>
                    <a:pt x="159362" y="33374"/>
                  </a:lnTo>
                  <a:lnTo>
                    <a:pt x="144343" y="18356"/>
                  </a:lnTo>
                  <a:lnTo>
                    <a:pt x="124736" y="25031"/>
                  </a:lnTo>
                  <a:cubicBezTo>
                    <a:pt x="119730" y="22110"/>
                    <a:pt x="113889" y="20024"/>
                    <a:pt x="108466" y="18356"/>
                  </a:cubicBezTo>
                  <a:lnTo>
                    <a:pt x="99288" y="0"/>
                  </a:lnTo>
                  <a:lnTo>
                    <a:pt x="78429" y="0"/>
                  </a:lnTo>
                  <a:lnTo>
                    <a:pt x="69251" y="18356"/>
                  </a:lnTo>
                  <a:cubicBezTo>
                    <a:pt x="63411" y="20024"/>
                    <a:pt x="57988" y="22110"/>
                    <a:pt x="52981" y="25031"/>
                  </a:cubicBezTo>
                  <a:lnTo>
                    <a:pt x="33374" y="18356"/>
                  </a:lnTo>
                  <a:lnTo>
                    <a:pt x="18773" y="32957"/>
                  </a:lnTo>
                  <a:lnTo>
                    <a:pt x="25031" y="52564"/>
                  </a:lnTo>
                  <a:cubicBezTo>
                    <a:pt x="22110" y="57570"/>
                    <a:pt x="20025" y="63411"/>
                    <a:pt x="18356" y="68834"/>
                  </a:cubicBezTo>
                  <a:lnTo>
                    <a:pt x="0" y="78012"/>
                  </a:lnTo>
                  <a:lnTo>
                    <a:pt x="0" y="98871"/>
                  </a:lnTo>
                  <a:lnTo>
                    <a:pt x="18356" y="108049"/>
                  </a:lnTo>
                  <a:cubicBezTo>
                    <a:pt x="20025" y="113889"/>
                    <a:pt x="22110" y="119313"/>
                    <a:pt x="25031" y="124319"/>
                  </a:cubicBezTo>
                  <a:lnTo>
                    <a:pt x="18773" y="143926"/>
                  </a:lnTo>
                  <a:lnTo>
                    <a:pt x="33374" y="158527"/>
                  </a:lnTo>
                  <a:lnTo>
                    <a:pt x="52981" y="152270"/>
                  </a:lnTo>
                  <a:cubicBezTo>
                    <a:pt x="57988" y="155190"/>
                    <a:pt x="63411" y="157276"/>
                    <a:pt x="69251" y="158944"/>
                  </a:cubicBezTo>
                  <a:lnTo>
                    <a:pt x="78429" y="177300"/>
                  </a:lnTo>
                  <a:lnTo>
                    <a:pt x="99288" y="177300"/>
                  </a:lnTo>
                  <a:lnTo>
                    <a:pt x="108466" y="158944"/>
                  </a:lnTo>
                  <a:cubicBezTo>
                    <a:pt x="114307" y="157276"/>
                    <a:pt x="119730" y="155190"/>
                    <a:pt x="124736" y="152270"/>
                  </a:cubicBezTo>
                  <a:lnTo>
                    <a:pt x="144343" y="158944"/>
                  </a:lnTo>
                  <a:lnTo>
                    <a:pt x="158944" y="143926"/>
                  </a:lnTo>
                  <a:lnTo>
                    <a:pt x="152687" y="124736"/>
                  </a:lnTo>
                  <a:cubicBezTo>
                    <a:pt x="155607" y="119730"/>
                    <a:pt x="157693" y="114307"/>
                    <a:pt x="159362" y="108466"/>
                  </a:cubicBezTo>
                  <a:lnTo>
                    <a:pt x="177717" y="99288"/>
                  </a:lnTo>
                  <a:lnTo>
                    <a:pt x="177717" y="78429"/>
                  </a:lnTo>
                  <a:lnTo>
                    <a:pt x="159362" y="69251"/>
                  </a:lnTo>
                  <a:cubicBezTo>
                    <a:pt x="157693" y="63411"/>
                    <a:pt x="155607" y="57988"/>
                    <a:pt x="152687" y="52981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" name="Graphic 324" descr="Lightbulb">
            <a:extLst>
              <a:ext uri="{FF2B5EF4-FFF2-40B4-BE49-F238E27FC236}">
                <a16:creationId xmlns:a16="http://schemas.microsoft.com/office/drawing/2014/main" id="{C874EA85-17C8-FA43-AD38-F1A8D8646DFD}"/>
              </a:ext>
            </a:extLst>
          </p:cNvPr>
          <p:cNvGrpSpPr/>
          <p:nvPr/>
        </p:nvGrpSpPr>
        <p:grpSpPr>
          <a:xfrm>
            <a:off x="1632636" y="4592604"/>
            <a:ext cx="400490" cy="400490"/>
            <a:chOff x="1632636" y="4592604"/>
            <a:chExt cx="400490" cy="400490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69A9711-6412-4CF1-99F8-86F7930D882B}"/>
                </a:ext>
              </a:extLst>
            </p:cNvPr>
            <p:cNvSpPr/>
            <p:nvPr/>
          </p:nvSpPr>
          <p:spPr>
            <a:xfrm>
              <a:off x="1778647" y="4859597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11E77B7-5814-4B74-AABD-C690B3AA3CD5}"/>
                </a:ext>
              </a:extLst>
            </p:cNvPr>
            <p:cNvSpPr/>
            <p:nvPr/>
          </p:nvSpPr>
          <p:spPr>
            <a:xfrm>
              <a:off x="1778647" y="4901315"/>
              <a:ext cx="108466" cy="25030"/>
            </a:xfrm>
            <a:custGeom>
              <a:avLst/>
              <a:gdLst>
                <a:gd name="connsiteX0" fmla="*/ 12515 w 108466"/>
                <a:gd name="connsiteY0" fmla="*/ 0 h 25030"/>
                <a:gd name="connsiteX1" fmla="*/ 95951 w 108466"/>
                <a:gd name="connsiteY1" fmla="*/ 0 h 25030"/>
                <a:gd name="connsiteX2" fmla="*/ 108466 w 108466"/>
                <a:gd name="connsiteY2" fmla="*/ 12515 h 25030"/>
                <a:gd name="connsiteX3" fmla="*/ 95951 w 108466"/>
                <a:gd name="connsiteY3" fmla="*/ 25031 h 25030"/>
                <a:gd name="connsiteX4" fmla="*/ 12515 w 108466"/>
                <a:gd name="connsiteY4" fmla="*/ 25031 h 25030"/>
                <a:gd name="connsiteX5" fmla="*/ 0 w 108466"/>
                <a:gd name="connsiteY5" fmla="*/ 12515 h 25030"/>
                <a:gd name="connsiteX6" fmla="*/ 12515 w 108466"/>
                <a:gd name="connsiteY6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66" h="25030">
                  <a:moveTo>
                    <a:pt x="12515" y="0"/>
                  </a:moveTo>
                  <a:lnTo>
                    <a:pt x="95951" y="0"/>
                  </a:lnTo>
                  <a:cubicBezTo>
                    <a:pt x="103043" y="0"/>
                    <a:pt x="108466" y="5423"/>
                    <a:pt x="108466" y="12515"/>
                  </a:cubicBezTo>
                  <a:cubicBezTo>
                    <a:pt x="108466" y="19607"/>
                    <a:pt x="103043" y="25031"/>
                    <a:pt x="95951" y="25031"/>
                  </a:cubicBezTo>
                  <a:lnTo>
                    <a:pt x="12515" y="25031"/>
                  </a:lnTo>
                  <a:cubicBezTo>
                    <a:pt x="5423" y="25031"/>
                    <a:pt x="0" y="19607"/>
                    <a:pt x="0" y="12515"/>
                  </a:cubicBezTo>
                  <a:cubicBezTo>
                    <a:pt x="0" y="5423"/>
                    <a:pt x="5423" y="0"/>
                    <a:pt x="12515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1D1FF0E-6E0D-4421-B0F5-92C2A6606217}"/>
                </a:ext>
              </a:extLst>
            </p:cNvPr>
            <p:cNvSpPr/>
            <p:nvPr/>
          </p:nvSpPr>
          <p:spPr>
            <a:xfrm>
              <a:off x="1805764" y="4943032"/>
              <a:ext cx="54233" cy="25030"/>
            </a:xfrm>
            <a:custGeom>
              <a:avLst/>
              <a:gdLst>
                <a:gd name="connsiteX0" fmla="*/ 0 w 54233"/>
                <a:gd name="connsiteY0" fmla="*/ 0 h 25030"/>
                <a:gd name="connsiteX1" fmla="*/ 27117 w 54233"/>
                <a:gd name="connsiteY1" fmla="*/ 25031 h 25030"/>
                <a:gd name="connsiteX2" fmla="*/ 54233 w 54233"/>
                <a:gd name="connsiteY2" fmla="*/ 0 h 25030"/>
                <a:gd name="connsiteX3" fmla="*/ 0 w 54233"/>
                <a:gd name="connsiteY3" fmla="*/ 0 h 25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33" h="25030">
                  <a:moveTo>
                    <a:pt x="0" y="0"/>
                  </a:moveTo>
                  <a:cubicBezTo>
                    <a:pt x="1252" y="14184"/>
                    <a:pt x="12932" y="25031"/>
                    <a:pt x="27117" y="25031"/>
                  </a:cubicBezTo>
                  <a:cubicBezTo>
                    <a:pt x="41301" y="25031"/>
                    <a:pt x="52981" y="14184"/>
                    <a:pt x="542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5AEBEB4-1218-44DD-94AE-771B0786305D}"/>
                </a:ext>
              </a:extLst>
            </p:cNvPr>
            <p:cNvSpPr/>
            <p:nvPr/>
          </p:nvSpPr>
          <p:spPr>
            <a:xfrm>
              <a:off x="1724414" y="4617634"/>
              <a:ext cx="216932" cy="225275"/>
            </a:xfrm>
            <a:custGeom>
              <a:avLst/>
              <a:gdLst>
                <a:gd name="connsiteX0" fmla="*/ 108466 w 216932"/>
                <a:gd name="connsiteY0" fmla="*/ 0 h 225275"/>
                <a:gd name="connsiteX1" fmla="*/ 108466 w 216932"/>
                <a:gd name="connsiteY1" fmla="*/ 0 h 225275"/>
                <a:gd name="connsiteX2" fmla="*/ 108466 w 216932"/>
                <a:gd name="connsiteY2" fmla="*/ 0 h 225275"/>
                <a:gd name="connsiteX3" fmla="*/ 0 w 216932"/>
                <a:gd name="connsiteY3" fmla="*/ 107215 h 225275"/>
                <a:gd name="connsiteX4" fmla="*/ 0 w 216932"/>
                <a:gd name="connsiteY4" fmla="*/ 110969 h 225275"/>
                <a:gd name="connsiteX5" fmla="*/ 7509 w 216932"/>
                <a:gd name="connsiteY5" fmla="*/ 148515 h 225275"/>
                <a:gd name="connsiteX6" fmla="*/ 26282 w 216932"/>
                <a:gd name="connsiteY6" fmla="*/ 179386 h 225275"/>
                <a:gd name="connsiteX7" fmla="*/ 51730 w 216932"/>
                <a:gd name="connsiteY7" fmla="*/ 220687 h 225275"/>
                <a:gd name="connsiteX8" fmla="*/ 59239 w 216932"/>
                <a:gd name="connsiteY8" fmla="*/ 225276 h 225275"/>
                <a:gd name="connsiteX9" fmla="*/ 157693 w 216932"/>
                <a:gd name="connsiteY9" fmla="*/ 225276 h 225275"/>
                <a:gd name="connsiteX10" fmla="*/ 165202 w 216932"/>
                <a:gd name="connsiteY10" fmla="*/ 220687 h 225275"/>
                <a:gd name="connsiteX11" fmla="*/ 190650 w 216932"/>
                <a:gd name="connsiteY11" fmla="*/ 179386 h 225275"/>
                <a:gd name="connsiteX12" fmla="*/ 209423 w 216932"/>
                <a:gd name="connsiteY12" fmla="*/ 148515 h 225275"/>
                <a:gd name="connsiteX13" fmla="*/ 216932 w 216932"/>
                <a:gd name="connsiteY13" fmla="*/ 110969 h 225275"/>
                <a:gd name="connsiteX14" fmla="*/ 216932 w 216932"/>
                <a:gd name="connsiteY14" fmla="*/ 107215 h 225275"/>
                <a:gd name="connsiteX15" fmla="*/ 108466 w 216932"/>
                <a:gd name="connsiteY15" fmla="*/ 0 h 225275"/>
                <a:gd name="connsiteX16" fmla="*/ 191901 w 216932"/>
                <a:gd name="connsiteY16" fmla="*/ 110552 h 225275"/>
                <a:gd name="connsiteX17" fmla="*/ 186061 w 216932"/>
                <a:gd name="connsiteY17" fmla="*/ 139754 h 225275"/>
                <a:gd name="connsiteX18" fmla="*/ 171877 w 216932"/>
                <a:gd name="connsiteY18" fmla="*/ 162699 h 225275"/>
                <a:gd name="connsiteX19" fmla="*/ 147681 w 216932"/>
                <a:gd name="connsiteY19" fmla="*/ 200245 h 225275"/>
                <a:gd name="connsiteX20" fmla="*/ 108466 w 216932"/>
                <a:gd name="connsiteY20" fmla="*/ 200245 h 225275"/>
                <a:gd name="connsiteX21" fmla="*/ 69669 w 216932"/>
                <a:gd name="connsiteY21" fmla="*/ 200245 h 225275"/>
                <a:gd name="connsiteX22" fmla="*/ 45472 w 216932"/>
                <a:gd name="connsiteY22" fmla="*/ 162699 h 225275"/>
                <a:gd name="connsiteX23" fmla="*/ 31288 w 216932"/>
                <a:gd name="connsiteY23" fmla="*/ 139754 h 225275"/>
                <a:gd name="connsiteX24" fmla="*/ 25448 w 216932"/>
                <a:gd name="connsiteY24" fmla="*/ 110552 h 225275"/>
                <a:gd name="connsiteX25" fmla="*/ 25448 w 216932"/>
                <a:gd name="connsiteY25" fmla="*/ 107215 h 225275"/>
                <a:gd name="connsiteX26" fmla="*/ 108883 w 216932"/>
                <a:gd name="connsiteY26" fmla="*/ 24613 h 225275"/>
                <a:gd name="connsiteX27" fmla="*/ 108883 w 216932"/>
                <a:gd name="connsiteY27" fmla="*/ 24613 h 225275"/>
                <a:gd name="connsiteX28" fmla="*/ 108883 w 216932"/>
                <a:gd name="connsiteY28" fmla="*/ 24613 h 225275"/>
                <a:gd name="connsiteX29" fmla="*/ 108883 w 216932"/>
                <a:gd name="connsiteY29" fmla="*/ 24613 h 225275"/>
                <a:gd name="connsiteX30" fmla="*/ 108883 w 216932"/>
                <a:gd name="connsiteY30" fmla="*/ 24613 h 225275"/>
                <a:gd name="connsiteX31" fmla="*/ 108883 w 216932"/>
                <a:gd name="connsiteY31" fmla="*/ 24613 h 225275"/>
                <a:gd name="connsiteX32" fmla="*/ 108883 w 216932"/>
                <a:gd name="connsiteY32" fmla="*/ 24613 h 225275"/>
                <a:gd name="connsiteX33" fmla="*/ 192319 w 216932"/>
                <a:gd name="connsiteY33" fmla="*/ 107215 h 225275"/>
                <a:gd name="connsiteX34" fmla="*/ 192319 w 216932"/>
                <a:gd name="connsiteY34" fmla="*/ 110552 h 225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932" h="225275">
                  <a:moveTo>
                    <a:pt x="108466" y="0"/>
                  </a:moveTo>
                  <a:cubicBezTo>
                    <a:pt x="108466" y="0"/>
                    <a:pt x="108466" y="0"/>
                    <a:pt x="108466" y="0"/>
                  </a:cubicBezTo>
                  <a:cubicBezTo>
                    <a:pt x="108466" y="0"/>
                    <a:pt x="108466" y="0"/>
                    <a:pt x="108466" y="0"/>
                  </a:cubicBezTo>
                  <a:cubicBezTo>
                    <a:pt x="49227" y="417"/>
                    <a:pt x="1252" y="47975"/>
                    <a:pt x="0" y="107215"/>
                  </a:cubicBezTo>
                  <a:lnTo>
                    <a:pt x="0" y="110969"/>
                  </a:lnTo>
                  <a:cubicBezTo>
                    <a:pt x="417" y="123902"/>
                    <a:pt x="2920" y="136417"/>
                    <a:pt x="7509" y="148515"/>
                  </a:cubicBezTo>
                  <a:cubicBezTo>
                    <a:pt x="12098" y="159779"/>
                    <a:pt x="18356" y="170208"/>
                    <a:pt x="26282" y="179386"/>
                  </a:cubicBezTo>
                  <a:cubicBezTo>
                    <a:pt x="36294" y="190233"/>
                    <a:pt x="47141" y="211509"/>
                    <a:pt x="51730" y="220687"/>
                  </a:cubicBezTo>
                  <a:cubicBezTo>
                    <a:pt x="52981" y="223607"/>
                    <a:pt x="55902" y="225276"/>
                    <a:pt x="59239" y="225276"/>
                  </a:cubicBezTo>
                  <a:lnTo>
                    <a:pt x="157693" y="225276"/>
                  </a:lnTo>
                  <a:cubicBezTo>
                    <a:pt x="161030" y="225276"/>
                    <a:pt x="163951" y="223607"/>
                    <a:pt x="165202" y="220687"/>
                  </a:cubicBezTo>
                  <a:cubicBezTo>
                    <a:pt x="169791" y="211509"/>
                    <a:pt x="180638" y="190233"/>
                    <a:pt x="190650" y="179386"/>
                  </a:cubicBezTo>
                  <a:cubicBezTo>
                    <a:pt x="198576" y="170208"/>
                    <a:pt x="205251" y="159779"/>
                    <a:pt x="209423" y="148515"/>
                  </a:cubicBezTo>
                  <a:cubicBezTo>
                    <a:pt x="214012" y="136417"/>
                    <a:pt x="216515" y="123902"/>
                    <a:pt x="216932" y="110969"/>
                  </a:cubicBezTo>
                  <a:lnTo>
                    <a:pt x="216932" y="107215"/>
                  </a:lnTo>
                  <a:cubicBezTo>
                    <a:pt x="215681" y="47975"/>
                    <a:pt x="167705" y="417"/>
                    <a:pt x="108466" y="0"/>
                  </a:cubicBezTo>
                  <a:close/>
                  <a:moveTo>
                    <a:pt x="191901" y="110552"/>
                  </a:moveTo>
                  <a:cubicBezTo>
                    <a:pt x="191484" y="120564"/>
                    <a:pt x="189398" y="130576"/>
                    <a:pt x="186061" y="139754"/>
                  </a:cubicBezTo>
                  <a:cubicBezTo>
                    <a:pt x="182724" y="148098"/>
                    <a:pt x="178135" y="156024"/>
                    <a:pt x="171877" y="162699"/>
                  </a:cubicBezTo>
                  <a:cubicBezTo>
                    <a:pt x="162282" y="174380"/>
                    <a:pt x="153938" y="186895"/>
                    <a:pt x="147681" y="200245"/>
                  </a:cubicBezTo>
                  <a:lnTo>
                    <a:pt x="108466" y="200245"/>
                  </a:lnTo>
                  <a:lnTo>
                    <a:pt x="69669" y="200245"/>
                  </a:lnTo>
                  <a:cubicBezTo>
                    <a:pt x="62994" y="186895"/>
                    <a:pt x="54650" y="174380"/>
                    <a:pt x="45472" y="162699"/>
                  </a:cubicBezTo>
                  <a:cubicBezTo>
                    <a:pt x="39632" y="156024"/>
                    <a:pt x="34626" y="148098"/>
                    <a:pt x="31288" y="139754"/>
                  </a:cubicBezTo>
                  <a:cubicBezTo>
                    <a:pt x="27534" y="130576"/>
                    <a:pt x="25865" y="120564"/>
                    <a:pt x="25448" y="110552"/>
                  </a:cubicBezTo>
                  <a:lnTo>
                    <a:pt x="25448" y="107215"/>
                  </a:lnTo>
                  <a:cubicBezTo>
                    <a:pt x="26282" y="61742"/>
                    <a:pt x="63411" y="25031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08883" y="24613"/>
                    <a:pt x="108883" y="24613"/>
                    <a:pt x="108883" y="24613"/>
                  </a:cubicBezTo>
                  <a:cubicBezTo>
                    <a:pt x="108883" y="24613"/>
                    <a:pt x="108883" y="24613"/>
                    <a:pt x="108883" y="24613"/>
                  </a:cubicBezTo>
                  <a:lnTo>
                    <a:pt x="108883" y="24613"/>
                  </a:lnTo>
                  <a:lnTo>
                    <a:pt x="108883" y="24613"/>
                  </a:lnTo>
                  <a:cubicBezTo>
                    <a:pt x="154356" y="25031"/>
                    <a:pt x="191484" y="61325"/>
                    <a:pt x="192319" y="107215"/>
                  </a:cubicBezTo>
                  <a:lnTo>
                    <a:pt x="192319" y="110552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2" name="Graphic 326" descr="Stopwatch">
            <a:extLst>
              <a:ext uri="{FF2B5EF4-FFF2-40B4-BE49-F238E27FC236}">
                <a16:creationId xmlns:a16="http://schemas.microsoft.com/office/drawing/2014/main" id="{DBBFE1BC-6D2E-AC43-8C6A-B4BDC5C8B409}"/>
              </a:ext>
            </a:extLst>
          </p:cNvPr>
          <p:cNvGrpSpPr/>
          <p:nvPr/>
        </p:nvGrpSpPr>
        <p:grpSpPr>
          <a:xfrm>
            <a:off x="4072317" y="4592604"/>
            <a:ext cx="400490" cy="400490"/>
            <a:chOff x="4072317" y="4592604"/>
            <a:chExt cx="400490" cy="40049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CB5B526-045A-48D9-A98A-F589BC5B8E1B}"/>
                </a:ext>
              </a:extLst>
            </p:cNvPr>
            <p:cNvSpPr/>
            <p:nvPr/>
          </p:nvSpPr>
          <p:spPr>
            <a:xfrm>
              <a:off x="4264218" y="4721928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7095413-2712-449A-8419-88D0E50ABCA0}"/>
                </a:ext>
              </a:extLst>
            </p:cNvPr>
            <p:cNvSpPr/>
            <p:nvPr/>
          </p:nvSpPr>
          <p:spPr>
            <a:xfrm>
              <a:off x="4264218" y="4888799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697E32B8-D46B-4CF3-80AC-20C93B554625}"/>
                </a:ext>
              </a:extLst>
            </p:cNvPr>
            <p:cNvSpPr/>
            <p:nvPr/>
          </p:nvSpPr>
          <p:spPr>
            <a:xfrm>
              <a:off x="4347653" y="4801192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07389EB-D4EE-44DE-A173-62F30F5BE2C1}"/>
                </a:ext>
              </a:extLst>
            </p:cNvPr>
            <p:cNvSpPr/>
            <p:nvPr/>
          </p:nvSpPr>
          <p:spPr>
            <a:xfrm>
              <a:off x="4180783" y="4801192"/>
              <a:ext cx="16687" cy="16687"/>
            </a:xfrm>
            <a:custGeom>
              <a:avLst/>
              <a:gdLst>
                <a:gd name="connsiteX0" fmla="*/ 16687 w 16687"/>
                <a:gd name="connsiteY0" fmla="*/ 8344 h 16687"/>
                <a:gd name="connsiteX1" fmla="*/ 8344 w 16687"/>
                <a:gd name="connsiteY1" fmla="*/ 16687 h 16687"/>
                <a:gd name="connsiteX2" fmla="*/ 0 w 16687"/>
                <a:gd name="connsiteY2" fmla="*/ 8344 h 16687"/>
                <a:gd name="connsiteX3" fmla="*/ 8344 w 16687"/>
                <a:gd name="connsiteY3" fmla="*/ 0 h 16687"/>
                <a:gd name="connsiteX4" fmla="*/ 16687 w 16687"/>
                <a:gd name="connsiteY4" fmla="*/ 8344 h 16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87" h="16687">
                  <a:moveTo>
                    <a:pt x="16687" y="8344"/>
                  </a:moveTo>
                  <a:cubicBezTo>
                    <a:pt x="16687" y="12952"/>
                    <a:pt x="12952" y="16687"/>
                    <a:pt x="8344" y="16687"/>
                  </a:cubicBezTo>
                  <a:cubicBezTo>
                    <a:pt x="3736" y="16687"/>
                    <a:pt x="0" y="12952"/>
                    <a:pt x="0" y="8344"/>
                  </a:cubicBezTo>
                  <a:cubicBezTo>
                    <a:pt x="0" y="3736"/>
                    <a:pt x="3736" y="0"/>
                    <a:pt x="8344" y="0"/>
                  </a:cubicBezTo>
                  <a:cubicBezTo>
                    <a:pt x="12952" y="0"/>
                    <a:pt x="16687" y="3736"/>
                    <a:pt x="16687" y="8344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40F9C7C7-448B-4D49-B55A-B65EC1FB8535}"/>
                </a:ext>
              </a:extLst>
            </p:cNvPr>
            <p:cNvSpPr/>
            <p:nvPr/>
          </p:nvSpPr>
          <p:spPr>
            <a:xfrm>
              <a:off x="4264218" y="4751131"/>
              <a:ext cx="55484" cy="105545"/>
            </a:xfrm>
            <a:custGeom>
              <a:avLst/>
              <a:gdLst>
                <a:gd name="connsiteX0" fmla="*/ 16687 w 55484"/>
                <a:gd name="connsiteY0" fmla="*/ 0 h 105545"/>
                <a:gd name="connsiteX1" fmla="*/ 0 w 55484"/>
                <a:gd name="connsiteY1" fmla="*/ 0 h 105545"/>
                <a:gd name="connsiteX2" fmla="*/ 0 w 55484"/>
                <a:gd name="connsiteY2" fmla="*/ 58405 h 105545"/>
                <a:gd name="connsiteX3" fmla="*/ 2503 w 55484"/>
                <a:gd name="connsiteY3" fmla="*/ 64245 h 105545"/>
                <a:gd name="connsiteX4" fmla="*/ 43804 w 55484"/>
                <a:gd name="connsiteY4" fmla="*/ 105546 h 105545"/>
                <a:gd name="connsiteX5" fmla="*/ 55485 w 55484"/>
                <a:gd name="connsiteY5" fmla="*/ 93865 h 105545"/>
                <a:gd name="connsiteX6" fmla="*/ 16687 w 55484"/>
                <a:gd name="connsiteY6" fmla="*/ 55067 h 105545"/>
                <a:gd name="connsiteX7" fmla="*/ 16687 w 55484"/>
                <a:gd name="connsiteY7" fmla="*/ 0 h 105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84" h="105545">
                  <a:moveTo>
                    <a:pt x="16687" y="0"/>
                  </a:moveTo>
                  <a:lnTo>
                    <a:pt x="0" y="0"/>
                  </a:lnTo>
                  <a:lnTo>
                    <a:pt x="0" y="58405"/>
                  </a:lnTo>
                  <a:cubicBezTo>
                    <a:pt x="0" y="60491"/>
                    <a:pt x="834" y="62577"/>
                    <a:pt x="2503" y="64245"/>
                  </a:cubicBezTo>
                  <a:lnTo>
                    <a:pt x="43804" y="105546"/>
                  </a:lnTo>
                  <a:lnTo>
                    <a:pt x="55485" y="93865"/>
                  </a:lnTo>
                  <a:lnTo>
                    <a:pt x="16687" y="55067"/>
                  </a:lnTo>
                  <a:lnTo>
                    <a:pt x="16687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6DC9F9F-B60D-41B8-A497-191B47B2B9C1}"/>
                </a:ext>
              </a:extLst>
            </p:cNvPr>
            <p:cNvSpPr/>
            <p:nvPr/>
          </p:nvSpPr>
          <p:spPr>
            <a:xfrm>
              <a:off x="4130849" y="4630149"/>
              <a:ext cx="283928" cy="325170"/>
            </a:xfrm>
            <a:custGeom>
              <a:avLst/>
              <a:gdLst>
                <a:gd name="connsiteX0" fmla="*/ 141713 w 283928"/>
                <a:gd name="connsiteY0" fmla="*/ 300368 h 325170"/>
                <a:gd name="connsiteX1" fmla="*/ 24903 w 283928"/>
                <a:gd name="connsiteY1" fmla="*/ 183558 h 325170"/>
                <a:gd name="connsiteX2" fmla="*/ 141713 w 283928"/>
                <a:gd name="connsiteY2" fmla="*/ 66748 h 325170"/>
                <a:gd name="connsiteX3" fmla="*/ 258522 w 283928"/>
                <a:gd name="connsiteY3" fmla="*/ 183558 h 325170"/>
                <a:gd name="connsiteX4" fmla="*/ 141713 w 283928"/>
                <a:gd name="connsiteY4" fmla="*/ 300368 h 325170"/>
                <a:gd name="connsiteX5" fmla="*/ 141713 w 283928"/>
                <a:gd name="connsiteY5" fmla="*/ 300368 h 325170"/>
                <a:gd name="connsiteX6" fmla="*/ 240584 w 283928"/>
                <a:gd name="connsiteY6" fmla="*/ 81767 h 325170"/>
                <a:gd name="connsiteX7" fmla="*/ 253099 w 283928"/>
                <a:gd name="connsiteY7" fmla="*/ 69251 h 325170"/>
                <a:gd name="connsiteX8" fmla="*/ 252682 w 283928"/>
                <a:gd name="connsiteY8" fmla="*/ 51730 h 325170"/>
                <a:gd name="connsiteX9" fmla="*/ 235160 w 283928"/>
                <a:gd name="connsiteY9" fmla="*/ 51313 h 325170"/>
                <a:gd name="connsiteX10" fmla="*/ 220976 w 283928"/>
                <a:gd name="connsiteY10" fmla="*/ 65914 h 325170"/>
                <a:gd name="connsiteX11" fmla="*/ 154228 w 283928"/>
                <a:gd name="connsiteY11" fmla="*/ 42552 h 325170"/>
                <a:gd name="connsiteX12" fmla="*/ 154228 w 283928"/>
                <a:gd name="connsiteY12" fmla="*/ 25031 h 325170"/>
                <a:gd name="connsiteX13" fmla="*/ 191774 w 283928"/>
                <a:gd name="connsiteY13" fmla="*/ 25031 h 325170"/>
                <a:gd name="connsiteX14" fmla="*/ 191774 w 283928"/>
                <a:gd name="connsiteY14" fmla="*/ 0 h 325170"/>
                <a:gd name="connsiteX15" fmla="*/ 91651 w 283928"/>
                <a:gd name="connsiteY15" fmla="*/ 0 h 325170"/>
                <a:gd name="connsiteX16" fmla="*/ 91651 w 283928"/>
                <a:gd name="connsiteY16" fmla="*/ 25031 h 325170"/>
                <a:gd name="connsiteX17" fmla="*/ 129197 w 283928"/>
                <a:gd name="connsiteY17" fmla="*/ 25031 h 325170"/>
                <a:gd name="connsiteX18" fmla="*/ 129197 w 283928"/>
                <a:gd name="connsiteY18" fmla="*/ 42135 h 325170"/>
                <a:gd name="connsiteX19" fmla="*/ 1124 w 283928"/>
                <a:gd name="connsiteY19" fmla="*/ 165619 h 325170"/>
                <a:gd name="connsiteX20" fmla="*/ 94572 w 283928"/>
                <a:gd name="connsiteY20" fmla="*/ 317055 h 325170"/>
                <a:gd name="connsiteX21" fmla="*/ 262694 w 283928"/>
                <a:gd name="connsiteY21" fmla="*/ 258233 h 325170"/>
                <a:gd name="connsiteX22" fmla="*/ 240584 w 283928"/>
                <a:gd name="connsiteY22" fmla="*/ 81767 h 325170"/>
                <a:gd name="connsiteX23" fmla="*/ 240584 w 283928"/>
                <a:gd name="connsiteY23" fmla="*/ 81767 h 325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928" h="325170">
                  <a:moveTo>
                    <a:pt x="141713" y="300368"/>
                  </a:moveTo>
                  <a:cubicBezTo>
                    <a:pt x="77050" y="300368"/>
                    <a:pt x="24903" y="248220"/>
                    <a:pt x="24903" y="183558"/>
                  </a:cubicBezTo>
                  <a:cubicBezTo>
                    <a:pt x="24903" y="118895"/>
                    <a:pt x="77050" y="66748"/>
                    <a:pt x="141713" y="66748"/>
                  </a:cubicBezTo>
                  <a:cubicBezTo>
                    <a:pt x="206375" y="66748"/>
                    <a:pt x="258522" y="118895"/>
                    <a:pt x="258522" y="183558"/>
                  </a:cubicBezTo>
                  <a:cubicBezTo>
                    <a:pt x="258522" y="248220"/>
                    <a:pt x="206375" y="300368"/>
                    <a:pt x="141713" y="300368"/>
                  </a:cubicBezTo>
                  <a:lnTo>
                    <a:pt x="141713" y="300368"/>
                  </a:lnTo>
                  <a:close/>
                  <a:moveTo>
                    <a:pt x="240584" y="81767"/>
                  </a:moveTo>
                  <a:lnTo>
                    <a:pt x="253099" y="69251"/>
                  </a:lnTo>
                  <a:cubicBezTo>
                    <a:pt x="257688" y="64245"/>
                    <a:pt x="257688" y="56736"/>
                    <a:pt x="252682" y="51730"/>
                  </a:cubicBezTo>
                  <a:cubicBezTo>
                    <a:pt x="248093" y="47141"/>
                    <a:pt x="240166" y="46724"/>
                    <a:pt x="235160" y="51313"/>
                  </a:cubicBezTo>
                  <a:lnTo>
                    <a:pt x="220976" y="65914"/>
                  </a:lnTo>
                  <a:cubicBezTo>
                    <a:pt x="200952" y="52564"/>
                    <a:pt x="178007" y="44221"/>
                    <a:pt x="154228" y="42552"/>
                  </a:cubicBezTo>
                  <a:lnTo>
                    <a:pt x="154228" y="25031"/>
                  </a:lnTo>
                  <a:lnTo>
                    <a:pt x="191774" y="25031"/>
                  </a:lnTo>
                  <a:lnTo>
                    <a:pt x="191774" y="0"/>
                  </a:lnTo>
                  <a:lnTo>
                    <a:pt x="91651" y="0"/>
                  </a:lnTo>
                  <a:lnTo>
                    <a:pt x="91651" y="25031"/>
                  </a:lnTo>
                  <a:lnTo>
                    <a:pt x="129197" y="25031"/>
                  </a:lnTo>
                  <a:lnTo>
                    <a:pt x="129197" y="42135"/>
                  </a:lnTo>
                  <a:cubicBezTo>
                    <a:pt x="62866" y="47975"/>
                    <a:pt x="9468" y="99288"/>
                    <a:pt x="1124" y="165619"/>
                  </a:cubicBezTo>
                  <a:cubicBezTo>
                    <a:pt x="-7220" y="231950"/>
                    <a:pt x="31578" y="294944"/>
                    <a:pt x="94572" y="317055"/>
                  </a:cubicBezTo>
                  <a:cubicBezTo>
                    <a:pt x="157565" y="339165"/>
                    <a:pt x="227234" y="314969"/>
                    <a:pt x="262694" y="258233"/>
                  </a:cubicBezTo>
                  <a:cubicBezTo>
                    <a:pt x="298154" y="201497"/>
                    <a:pt x="288142" y="128073"/>
                    <a:pt x="240584" y="81767"/>
                  </a:cubicBezTo>
                  <a:lnTo>
                    <a:pt x="240584" y="81767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A531840-7577-4CF5-A191-6DAF69375789}"/>
              </a:ext>
            </a:extLst>
          </p:cNvPr>
          <p:cNvGrpSpPr/>
          <p:nvPr/>
        </p:nvGrpSpPr>
        <p:grpSpPr>
          <a:xfrm>
            <a:off x="7771496" y="1203991"/>
            <a:ext cx="3489707" cy="1290153"/>
            <a:chOff x="8921977" y="1466725"/>
            <a:chExt cx="2926080" cy="1290153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B85F932-42E5-49DC-98BB-DD984BC61CF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76FC7C0-EC69-4279-8920-4907798C4BF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3E1152F-CF11-4036-9534-3EEC1B11EE54}"/>
              </a:ext>
            </a:extLst>
          </p:cNvPr>
          <p:cNvGrpSpPr/>
          <p:nvPr/>
        </p:nvGrpSpPr>
        <p:grpSpPr>
          <a:xfrm>
            <a:off x="7771496" y="2793442"/>
            <a:ext cx="3489707" cy="1290153"/>
            <a:chOff x="8921977" y="1466725"/>
            <a:chExt cx="2926080" cy="1290153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883B5EB-A1D5-4095-A266-A1697E607AD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9382AD0-F634-4450-9E0A-BA9DF1DE0C4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24F6FC3-A44A-4F42-A788-0EA80D388F7B}"/>
              </a:ext>
            </a:extLst>
          </p:cNvPr>
          <p:cNvGrpSpPr/>
          <p:nvPr/>
        </p:nvGrpSpPr>
        <p:grpSpPr>
          <a:xfrm>
            <a:off x="7771496" y="4382893"/>
            <a:ext cx="3489707" cy="1290153"/>
            <a:chOff x="8921977" y="1466725"/>
            <a:chExt cx="292608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19805854-BEFF-43A1-90DA-FDD9F527DE4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just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AE7AB4B-921F-49F9-ACB7-EDFD812940E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5242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8475</TotalTime>
  <Words>307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Letter “A” Diagram – Slide Template</vt:lpstr>
      <vt:lpstr>Letter “A”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Letter “A” Diagram</dc:title>
  <dc:creator>PresentationGO.com</dc:creator>
  <dc:description>© Copyright PresentationGO.com</dc:description>
  <dcterms:created xsi:type="dcterms:W3CDTF">2014-11-26T05:14:11Z</dcterms:created>
  <dcterms:modified xsi:type="dcterms:W3CDTF">2020-05-14T05:07:17Z</dcterms:modified>
  <cp:category>Charts &amp; Diagrams</cp:category>
</cp:coreProperties>
</file>