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49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Letter “B” Diagram – Slide Template</a:t>
            </a:r>
          </a:p>
        </p:txBody>
      </p:sp>
      <p:sp>
        <p:nvSpPr>
          <p:cNvPr id="309" name="Shape">
            <a:extLst>
              <a:ext uri="{FF2B5EF4-FFF2-40B4-BE49-F238E27FC236}">
                <a16:creationId xmlns:a16="http://schemas.microsoft.com/office/drawing/2014/main" id="{C3CD275C-F251-894B-B785-4BF7F33937ED}"/>
              </a:ext>
            </a:extLst>
          </p:cNvPr>
          <p:cNvSpPr/>
          <p:nvPr/>
        </p:nvSpPr>
        <p:spPr>
          <a:xfrm>
            <a:off x="4498531" y="2998494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F9D8E-97A4-6648-8ADB-09779DEE4B4E}"/>
              </a:ext>
            </a:extLst>
          </p:cNvPr>
          <p:cNvSpPr txBox="1"/>
          <p:nvPr/>
        </p:nvSpPr>
        <p:spPr>
          <a:xfrm>
            <a:off x="4743623" y="296373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6073DA-2ECB-44C5-AB48-44BC373D9107}"/>
              </a:ext>
            </a:extLst>
          </p:cNvPr>
          <p:cNvGrpSpPr/>
          <p:nvPr/>
        </p:nvGrpSpPr>
        <p:grpSpPr>
          <a:xfrm>
            <a:off x="6007911" y="2898801"/>
            <a:ext cx="2194560" cy="1237868"/>
            <a:chOff x="6974393" y="2966533"/>
            <a:chExt cx="2194560" cy="12378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9530CF-9151-42DD-B6CB-3FBD95E9AB7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7EF047E-DB72-4331-A2B5-988398803A5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08" name="Shape">
            <a:extLst>
              <a:ext uri="{FF2B5EF4-FFF2-40B4-BE49-F238E27FC236}">
                <a16:creationId xmlns:a16="http://schemas.microsoft.com/office/drawing/2014/main" id="{C2FC894A-86E8-5440-800C-86D54DA9A705}"/>
              </a:ext>
            </a:extLst>
          </p:cNvPr>
          <p:cNvSpPr/>
          <p:nvPr/>
        </p:nvSpPr>
        <p:spPr>
          <a:xfrm>
            <a:off x="4498531" y="4454639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6227695-5010-4F4C-86B7-1A38F182A23B}"/>
              </a:ext>
            </a:extLst>
          </p:cNvPr>
          <p:cNvSpPr txBox="1"/>
          <p:nvPr/>
        </p:nvSpPr>
        <p:spPr>
          <a:xfrm>
            <a:off x="4743623" y="441988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F53A9E-25F1-42B7-93C7-164A276EE6C9}"/>
              </a:ext>
            </a:extLst>
          </p:cNvPr>
          <p:cNvGrpSpPr/>
          <p:nvPr/>
        </p:nvGrpSpPr>
        <p:grpSpPr>
          <a:xfrm>
            <a:off x="5999656" y="4354947"/>
            <a:ext cx="2194560" cy="1237866"/>
            <a:chOff x="6691483" y="4621698"/>
            <a:chExt cx="2194560" cy="123786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DF43DF9-6939-434B-B958-E3106363453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9A4CF0-BCF9-4BC2-8FEB-EEA8B0CC244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0" name="Shape">
            <a:extLst>
              <a:ext uri="{FF2B5EF4-FFF2-40B4-BE49-F238E27FC236}">
                <a16:creationId xmlns:a16="http://schemas.microsoft.com/office/drawing/2014/main" id="{6D203FE5-2EFB-944D-B264-0EEDF788AAFE}"/>
              </a:ext>
            </a:extLst>
          </p:cNvPr>
          <p:cNvSpPr/>
          <p:nvPr/>
        </p:nvSpPr>
        <p:spPr>
          <a:xfrm>
            <a:off x="4498531" y="1542349"/>
            <a:ext cx="245093" cy="103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6324486E-1471-ED42-A81F-1A316C32A73A}"/>
              </a:ext>
            </a:extLst>
          </p:cNvPr>
          <p:cNvSpPr txBox="1"/>
          <p:nvPr/>
        </p:nvSpPr>
        <p:spPr>
          <a:xfrm>
            <a:off x="4743623" y="150759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2A8D7FB-DA50-420D-ADE5-5C26A826853E}"/>
              </a:ext>
            </a:extLst>
          </p:cNvPr>
          <p:cNvGrpSpPr/>
          <p:nvPr/>
        </p:nvGrpSpPr>
        <p:grpSpPr>
          <a:xfrm>
            <a:off x="6005502" y="1442655"/>
            <a:ext cx="2194560" cy="1237868"/>
            <a:chOff x="6697329" y="1465257"/>
            <a:chExt cx="2194560" cy="123786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1C2432E-AC1B-4B27-B9AF-7000E94D780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4CE5DEC-7B25-49FD-B328-64F64E283D1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7EB7B3-7CF3-4F8E-96BD-CE2454C6085F}"/>
              </a:ext>
            </a:extLst>
          </p:cNvPr>
          <p:cNvGrpSpPr/>
          <p:nvPr/>
        </p:nvGrpSpPr>
        <p:grpSpPr>
          <a:xfrm>
            <a:off x="918981" y="1625918"/>
            <a:ext cx="2636993" cy="3606165"/>
            <a:chOff x="1225307" y="1024890"/>
            <a:chExt cx="3515991" cy="480822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2298C3C-9363-4948-889E-156F2315AE46}"/>
                </a:ext>
              </a:extLst>
            </p:cNvPr>
            <p:cNvSpPr/>
            <p:nvPr/>
          </p:nvSpPr>
          <p:spPr>
            <a:xfrm>
              <a:off x="1225307" y="1024890"/>
              <a:ext cx="2420620" cy="4808220"/>
            </a:xfrm>
            <a:custGeom>
              <a:avLst/>
              <a:gdLst>
                <a:gd name="connsiteX0" fmla="*/ 854710 w 2420620"/>
                <a:gd name="connsiteY0" fmla="*/ 0 h 4808220"/>
                <a:gd name="connsiteX1" fmla="*/ 1709420 w 2420620"/>
                <a:gd name="connsiteY1" fmla="*/ 854710 h 4808220"/>
                <a:gd name="connsiteX2" fmla="*/ 1332586 w 2420620"/>
                <a:gd name="connsiteY2" fmla="*/ 1563449 h 4808220"/>
                <a:gd name="connsiteX3" fmla="*/ 1236733 w 2420620"/>
                <a:gd name="connsiteY3" fmla="*/ 1615477 h 4808220"/>
                <a:gd name="connsiteX4" fmla="*/ 1393656 w 2420620"/>
                <a:gd name="connsiteY4" fmla="*/ 1566765 h 4808220"/>
                <a:gd name="connsiteX5" fmla="*/ 1565910 w 2420620"/>
                <a:gd name="connsiteY5" fmla="*/ 1549400 h 4808220"/>
                <a:gd name="connsiteX6" fmla="*/ 2420620 w 2420620"/>
                <a:gd name="connsiteY6" fmla="*/ 2404110 h 4808220"/>
                <a:gd name="connsiteX7" fmla="*/ 1565910 w 2420620"/>
                <a:gd name="connsiteY7" fmla="*/ 3258820 h 4808220"/>
                <a:gd name="connsiteX8" fmla="*/ 1393656 w 2420620"/>
                <a:gd name="connsiteY8" fmla="*/ 3241456 h 4808220"/>
                <a:gd name="connsiteX9" fmla="*/ 1236733 w 2420620"/>
                <a:gd name="connsiteY9" fmla="*/ 3192744 h 4808220"/>
                <a:gd name="connsiteX10" fmla="*/ 1332586 w 2420620"/>
                <a:gd name="connsiteY10" fmla="*/ 3244771 h 4808220"/>
                <a:gd name="connsiteX11" fmla="*/ 1709420 w 2420620"/>
                <a:gd name="connsiteY11" fmla="*/ 3953510 h 4808220"/>
                <a:gd name="connsiteX12" fmla="*/ 854710 w 2420620"/>
                <a:gd name="connsiteY12" fmla="*/ 4808220 h 4808220"/>
                <a:gd name="connsiteX13" fmla="*/ 0 w 2420620"/>
                <a:gd name="connsiteY13" fmla="*/ 3953510 h 4808220"/>
                <a:gd name="connsiteX14" fmla="*/ 854710 w 2420620"/>
                <a:gd name="connsiteY14" fmla="*/ 3098800 h 4808220"/>
                <a:gd name="connsiteX15" fmla="*/ 1026964 w 2420620"/>
                <a:gd name="connsiteY15" fmla="*/ 3116165 h 4808220"/>
                <a:gd name="connsiteX16" fmla="*/ 1183887 w 2420620"/>
                <a:gd name="connsiteY16" fmla="*/ 3164877 h 4808220"/>
                <a:gd name="connsiteX17" fmla="*/ 1088034 w 2420620"/>
                <a:gd name="connsiteY17" fmla="*/ 3112849 h 4808220"/>
                <a:gd name="connsiteX18" fmla="*/ 711200 w 2420620"/>
                <a:gd name="connsiteY18" fmla="*/ 2404110 h 4808220"/>
                <a:gd name="connsiteX19" fmla="*/ 1088034 w 2420620"/>
                <a:gd name="connsiteY19" fmla="*/ 1695371 h 4808220"/>
                <a:gd name="connsiteX20" fmla="*/ 1183887 w 2420620"/>
                <a:gd name="connsiteY20" fmla="*/ 1643344 h 4808220"/>
                <a:gd name="connsiteX21" fmla="*/ 1026964 w 2420620"/>
                <a:gd name="connsiteY21" fmla="*/ 1692055 h 4808220"/>
                <a:gd name="connsiteX22" fmla="*/ 854710 w 2420620"/>
                <a:gd name="connsiteY22" fmla="*/ 1709420 h 4808220"/>
                <a:gd name="connsiteX23" fmla="*/ 0 w 2420620"/>
                <a:gd name="connsiteY23" fmla="*/ 854710 h 4808220"/>
                <a:gd name="connsiteX24" fmla="*/ 854710 w 2420620"/>
                <a:gd name="connsiteY24" fmla="*/ 0 h 480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20620" h="4808220">
                  <a:moveTo>
                    <a:pt x="854710" y="0"/>
                  </a:moveTo>
                  <a:cubicBezTo>
                    <a:pt x="1326753" y="0"/>
                    <a:pt x="1709420" y="382667"/>
                    <a:pt x="1709420" y="854710"/>
                  </a:cubicBezTo>
                  <a:cubicBezTo>
                    <a:pt x="1709420" y="1149737"/>
                    <a:pt x="1559941" y="1409851"/>
                    <a:pt x="1332586" y="1563449"/>
                  </a:cubicBezTo>
                  <a:lnTo>
                    <a:pt x="1236733" y="1615477"/>
                  </a:lnTo>
                  <a:lnTo>
                    <a:pt x="1393656" y="1566765"/>
                  </a:lnTo>
                  <a:cubicBezTo>
                    <a:pt x="1449296" y="1555379"/>
                    <a:pt x="1506905" y="1549400"/>
                    <a:pt x="1565910" y="1549400"/>
                  </a:cubicBezTo>
                  <a:cubicBezTo>
                    <a:pt x="2037953" y="1549400"/>
                    <a:pt x="2420620" y="1932067"/>
                    <a:pt x="2420620" y="2404110"/>
                  </a:cubicBezTo>
                  <a:cubicBezTo>
                    <a:pt x="2420620" y="2876153"/>
                    <a:pt x="2037953" y="3258820"/>
                    <a:pt x="1565910" y="3258820"/>
                  </a:cubicBezTo>
                  <a:cubicBezTo>
                    <a:pt x="1506905" y="3258820"/>
                    <a:pt x="1449296" y="3252841"/>
                    <a:pt x="1393656" y="3241456"/>
                  </a:cubicBezTo>
                  <a:lnTo>
                    <a:pt x="1236733" y="3192744"/>
                  </a:lnTo>
                  <a:lnTo>
                    <a:pt x="1332586" y="3244771"/>
                  </a:lnTo>
                  <a:cubicBezTo>
                    <a:pt x="1559941" y="3398369"/>
                    <a:pt x="1709420" y="3658483"/>
                    <a:pt x="1709420" y="3953510"/>
                  </a:cubicBezTo>
                  <a:cubicBezTo>
                    <a:pt x="1709420" y="4425553"/>
                    <a:pt x="1326753" y="4808220"/>
                    <a:pt x="854710" y="4808220"/>
                  </a:cubicBezTo>
                  <a:cubicBezTo>
                    <a:pt x="382667" y="4808220"/>
                    <a:pt x="0" y="4425553"/>
                    <a:pt x="0" y="3953510"/>
                  </a:cubicBezTo>
                  <a:cubicBezTo>
                    <a:pt x="0" y="3481467"/>
                    <a:pt x="382667" y="3098800"/>
                    <a:pt x="854710" y="3098800"/>
                  </a:cubicBezTo>
                  <a:cubicBezTo>
                    <a:pt x="913716" y="3098800"/>
                    <a:pt x="971324" y="3104779"/>
                    <a:pt x="1026964" y="3116165"/>
                  </a:cubicBezTo>
                  <a:lnTo>
                    <a:pt x="1183887" y="3164877"/>
                  </a:lnTo>
                  <a:lnTo>
                    <a:pt x="1088034" y="3112849"/>
                  </a:lnTo>
                  <a:cubicBezTo>
                    <a:pt x="860679" y="2959251"/>
                    <a:pt x="711200" y="2699137"/>
                    <a:pt x="711200" y="2404110"/>
                  </a:cubicBezTo>
                  <a:cubicBezTo>
                    <a:pt x="711200" y="2109083"/>
                    <a:pt x="860679" y="1848969"/>
                    <a:pt x="1088034" y="1695371"/>
                  </a:cubicBezTo>
                  <a:lnTo>
                    <a:pt x="1183887" y="1643344"/>
                  </a:lnTo>
                  <a:lnTo>
                    <a:pt x="1026964" y="1692055"/>
                  </a:lnTo>
                  <a:cubicBezTo>
                    <a:pt x="971324" y="1703441"/>
                    <a:pt x="913716" y="1709420"/>
                    <a:pt x="854710" y="1709420"/>
                  </a:cubicBezTo>
                  <a:cubicBezTo>
                    <a:pt x="382667" y="1709420"/>
                    <a:pt x="0" y="1326753"/>
                    <a:pt x="0" y="854710"/>
                  </a:cubicBezTo>
                  <a:cubicBezTo>
                    <a:pt x="0" y="382667"/>
                    <a:pt x="382667" y="0"/>
                    <a:pt x="85471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b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752B602F-1B0C-4D46-ACA0-F384F053D8B5}"/>
                </a:ext>
              </a:extLst>
            </p:cNvPr>
            <p:cNvSpPr/>
            <p:nvPr/>
          </p:nvSpPr>
          <p:spPr>
            <a:xfrm>
              <a:off x="1644407" y="1469389"/>
              <a:ext cx="3096891" cy="3916682"/>
            </a:xfrm>
            <a:custGeom>
              <a:avLst/>
              <a:gdLst>
                <a:gd name="connsiteX0" fmla="*/ 21529 w 21543"/>
                <a:gd name="connsiteY0" fmla="*/ 6409 h 21600"/>
                <a:gd name="connsiteX1" fmla="*/ 21379 w 21543"/>
                <a:gd name="connsiteY1" fmla="*/ 5120 h 21600"/>
                <a:gd name="connsiteX2" fmla="*/ 20867 w 21543"/>
                <a:gd name="connsiteY2" fmla="*/ 3838 h 21600"/>
                <a:gd name="connsiteX3" fmla="*/ 18216 w 21543"/>
                <a:gd name="connsiteY3" fmla="*/ 1128 h 21600"/>
                <a:gd name="connsiteX4" fmla="*/ 13499 w 21543"/>
                <a:gd name="connsiteY4" fmla="*/ 0 h 21600"/>
                <a:gd name="connsiteX5" fmla="*/ 2907 w 21543"/>
                <a:gd name="connsiteY5" fmla="*/ 0 h 21600"/>
                <a:gd name="connsiteX6" fmla="*/ 901 w 21543"/>
                <a:gd name="connsiteY6" fmla="*/ 679 h 21600"/>
                <a:gd name="connsiteX7" fmla="*/ 88 w 21543"/>
                <a:gd name="connsiteY7" fmla="*/ 2262 h 21600"/>
                <a:gd name="connsiteX8" fmla="*/ 919 w 21543"/>
                <a:gd name="connsiteY8" fmla="*/ 3838 h 21600"/>
                <a:gd name="connsiteX9" fmla="*/ 2915 w 21543"/>
                <a:gd name="connsiteY9" fmla="*/ 4482 h 21600"/>
                <a:gd name="connsiteX10" fmla="*/ 13499 w 21543"/>
                <a:gd name="connsiteY10" fmla="*/ 4482 h 21600"/>
                <a:gd name="connsiteX11" fmla="*/ 14886 w 21543"/>
                <a:gd name="connsiteY11" fmla="*/ 4763 h 21600"/>
                <a:gd name="connsiteX12" fmla="*/ 15654 w 21543"/>
                <a:gd name="connsiteY12" fmla="*/ 5533 h 21600"/>
                <a:gd name="connsiteX13" fmla="*/ 15672 w 21543"/>
                <a:gd name="connsiteY13" fmla="*/ 5561 h 21600"/>
                <a:gd name="connsiteX14" fmla="*/ 15884 w 21543"/>
                <a:gd name="connsiteY14" fmla="*/ 6409 h 21600"/>
                <a:gd name="connsiteX15" fmla="*/ 15690 w 21543"/>
                <a:gd name="connsiteY15" fmla="*/ 7375 h 21600"/>
                <a:gd name="connsiteX16" fmla="*/ 14904 w 21543"/>
                <a:gd name="connsiteY16" fmla="*/ 8174 h 21600"/>
                <a:gd name="connsiteX17" fmla="*/ 13481 w 21543"/>
                <a:gd name="connsiteY17" fmla="*/ 8503 h 21600"/>
                <a:gd name="connsiteX18" fmla="*/ 7995 w 21543"/>
                <a:gd name="connsiteY18" fmla="*/ 8503 h 21600"/>
                <a:gd name="connsiteX19" fmla="*/ 5680 w 21543"/>
                <a:gd name="connsiteY19" fmla="*/ 9448 h 21600"/>
                <a:gd name="connsiteX20" fmla="*/ 5256 w 21543"/>
                <a:gd name="connsiteY20" fmla="*/ 10051 h 21600"/>
                <a:gd name="connsiteX21" fmla="*/ 5080 w 21543"/>
                <a:gd name="connsiteY21" fmla="*/ 10814 h 21600"/>
                <a:gd name="connsiteX22" fmla="*/ 5893 w 21543"/>
                <a:gd name="connsiteY22" fmla="*/ 12404 h 21600"/>
                <a:gd name="connsiteX23" fmla="*/ 7907 w 21543"/>
                <a:gd name="connsiteY23" fmla="*/ 13090 h 21600"/>
                <a:gd name="connsiteX24" fmla="*/ 13499 w 21543"/>
                <a:gd name="connsiteY24" fmla="*/ 13090 h 21600"/>
                <a:gd name="connsiteX25" fmla="*/ 14868 w 21543"/>
                <a:gd name="connsiteY25" fmla="*/ 13342 h 21600"/>
                <a:gd name="connsiteX26" fmla="*/ 15654 w 21543"/>
                <a:gd name="connsiteY26" fmla="*/ 14141 h 21600"/>
                <a:gd name="connsiteX27" fmla="*/ 15681 w 21543"/>
                <a:gd name="connsiteY27" fmla="*/ 14190 h 21600"/>
                <a:gd name="connsiteX28" fmla="*/ 15884 w 21543"/>
                <a:gd name="connsiteY28" fmla="*/ 15030 h 21600"/>
                <a:gd name="connsiteX29" fmla="*/ 15690 w 21543"/>
                <a:gd name="connsiteY29" fmla="*/ 15976 h 21600"/>
                <a:gd name="connsiteX30" fmla="*/ 14886 w 21543"/>
                <a:gd name="connsiteY30" fmla="*/ 16809 h 21600"/>
                <a:gd name="connsiteX31" fmla="*/ 13499 w 21543"/>
                <a:gd name="connsiteY31" fmla="*/ 17118 h 21600"/>
                <a:gd name="connsiteX32" fmla="*/ 2818 w 21543"/>
                <a:gd name="connsiteY32" fmla="*/ 17118 h 21600"/>
                <a:gd name="connsiteX33" fmla="*/ 813 w 21543"/>
                <a:gd name="connsiteY33" fmla="*/ 17797 h 21600"/>
                <a:gd name="connsiteX34" fmla="*/ 0 w 21543"/>
                <a:gd name="connsiteY34" fmla="*/ 19380 h 21600"/>
                <a:gd name="connsiteX35" fmla="*/ 830 w 21543"/>
                <a:gd name="connsiteY35" fmla="*/ 20956 h 21600"/>
                <a:gd name="connsiteX36" fmla="*/ 2827 w 21543"/>
                <a:gd name="connsiteY36" fmla="*/ 21600 h 21600"/>
                <a:gd name="connsiteX37" fmla="*/ 13552 w 21543"/>
                <a:gd name="connsiteY37" fmla="*/ 21600 h 21600"/>
                <a:gd name="connsiteX38" fmla="*/ 18314 w 21543"/>
                <a:gd name="connsiteY38" fmla="*/ 20409 h 21600"/>
                <a:gd name="connsiteX39" fmla="*/ 20982 w 21543"/>
                <a:gd name="connsiteY39" fmla="*/ 17601 h 21600"/>
                <a:gd name="connsiteX40" fmla="*/ 20990 w 21543"/>
                <a:gd name="connsiteY40" fmla="*/ 17573 h 21600"/>
                <a:gd name="connsiteX41" fmla="*/ 21538 w 21543"/>
                <a:gd name="connsiteY41" fmla="*/ 15016 h 21600"/>
                <a:gd name="connsiteX42" fmla="*/ 20893 w 21543"/>
                <a:gd name="connsiteY42" fmla="*/ 12425 h 21600"/>
                <a:gd name="connsiteX43" fmla="*/ 19683 w 21543"/>
                <a:gd name="connsiteY43" fmla="*/ 10779 h 21600"/>
                <a:gd name="connsiteX44" fmla="*/ 20982 w 21543"/>
                <a:gd name="connsiteY44" fmla="*/ 9014 h 21600"/>
                <a:gd name="connsiteX45" fmla="*/ 21529 w 21543"/>
                <a:gd name="connsiteY45" fmla="*/ 640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543" h="21600" extrusionOk="0">
                  <a:moveTo>
                    <a:pt x="21529" y="6409"/>
                  </a:moveTo>
                  <a:cubicBezTo>
                    <a:pt x="21529" y="5974"/>
                    <a:pt x="21476" y="5540"/>
                    <a:pt x="21379" y="5120"/>
                  </a:cubicBezTo>
                  <a:cubicBezTo>
                    <a:pt x="21273" y="4679"/>
                    <a:pt x="21105" y="4244"/>
                    <a:pt x="20867" y="3838"/>
                  </a:cubicBezTo>
                  <a:cubicBezTo>
                    <a:pt x="20301" y="2760"/>
                    <a:pt x="19409" y="1849"/>
                    <a:pt x="18216" y="1128"/>
                  </a:cubicBezTo>
                  <a:cubicBezTo>
                    <a:pt x="16980" y="378"/>
                    <a:pt x="15389" y="0"/>
                    <a:pt x="13499" y="0"/>
                  </a:cubicBezTo>
                  <a:lnTo>
                    <a:pt x="2907" y="0"/>
                  </a:lnTo>
                  <a:cubicBezTo>
                    <a:pt x="2138" y="0"/>
                    <a:pt x="1440" y="231"/>
                    <a:pt x="901" y="679"/>
                  </a:cubicBezTo>
                  <a:cubicBezTo>
                    <a:pt x="371" y="1114"/>
                    <a:pt x="88" y="1660"/>
                    <a:pt x="88" y="2262"/>
                  </a:cubicBezTo>
                  <a:cubicBezTo>
                    <a:pt x="88" y="2865"/>
                    <a:pt x="380" y="3411"/>
                    <a:pt x="919" y="3838"/>
                  </a:cubicBezTo>
                  <a:cubicBezTo>
                    <a:pt x="1458" y="4258"/>
                    <a:pt x="2147" y="4482"/>
                    <a:pt x="2915" y="4482"/>
                  </a:cubicBezTo>
                  <a:lnTo>
                    <a:pt x="13499" y="4482"/>
                  </a:lnTo>
                  <a:cubicBezTo>
                    <a:pt x="14100" y="4482"/>
                    <a:pt x="14559" y="4581"/>
                    <a:pt x="14886" y="4763"/>
                  </a:cubicBezTo>
                  <a:cubicBezTo>
                    <a:pt x="15239" y="4966"/>
                    <a:pt x="15487" y="5218"/>
                    <a:pt x="15654" y="5533"/>
                  </a:cubicBezTo>
                  <a:cubicBezTo>
                    <a:pt x="15663" y="5540"/>
                    <a:pt x="15663" y="5554"/>
                    <a:pt x="15672" y="5561"/>
                  </a:cubicBezTo>
                  <a:cubicBezTo>
                    <a:pt x="15813" y="5806"/>
                    <a:pt x="15884" y="6086"/>
                    <a:pt x="15884" y="6409"/>
                  </a:cubicBezTo>
                  <a:cubicBezTo>
                    <a:pt x="15884" y="6773"/>
                    <a:pt x="15822" y="7095"/>
                    <a:pt x="15690" y="7375"/>
                  </a:cubicBezTo>
                  <a:cubicBezTo>
                    <a:pt x="15522" y="7697"/>
                    <a:pt x="15266" y="7963"/>
                    <a:pt x="14904" y="8174"/>
                  </a:cubicBezTo>
                  <a:cubicBezTo>
                    <a:pt x="14559" y="8377"/>
                    <a:pt x="14082" y="8489"/>
                    <a:pt x="13481" y="8503"/>
                  </a:cubicBezTo>
                  <a:lnTo>
                    <a:pt x="7995" y="8503"/>
                  </a:lnTo>
                  <a:cubicBezTo>
                    <a:pt x="7059" y="8503"/>
                    <a:pt x="6255" y="8832"/>
                    <a:pt x="5680" y="9448"/>
                  </a:cubicBezTo>
                  <a:cubicBezTo>
                    <a:pt x="5504" y="9623"/>
                    <a:pt x="5362" y="9826"/>
                    <a:pt x="5256" y="10051"/>
                  </a:cubicBezTo>
                  <a:cubicBezTo>
                    <a:pt x="5142" y="10296"/>
                    <a:pt x="5080" y="10548"/>
                    <a:pt x="5080" y="10814"/>
                  </a:cubicBezTo>
                  <a:cubicBezTo>
                    <a:pt x="5080" y="11416"/>
                    <a:pt x="5362" y="11963"/>
                    <a:pt x="5893" y="12404"/>
                  </a:cubicBezTo>
                  <a:cubicBezTo>
                    <a:pt x="6431" y="12852"/>
                    <a:pt x="7129" y="13090"/>
                    <a:pt x="7907" y="13090"/>
                  </a:cubicBezTo>
                  <a:lnTo>
                    <a:pt x="13499" y="13090"/>
                  </a:lnTo>
                  <a:cubicBezTo>
                    <a:pt x="14659" y="13132"/>
                    <a:pt x="14509" y="13167"/>
                    <a:pt x="14868" y="13342"/>
                  </a:cubicBezTo>
                  <a:cubicBezTo>
                    <a:pt x="15227" y="13517"/>
                    <a:pt x="15487" y="13826"/>
                    <a:pt x="15654" y="14141"/>
                  </a:cubicBezTo>
                  <a:cubicBezTo>
                    <a:pt x="15663" y="14155"/>
                    <a:pt x="15672" y="14169"/>
                    <a:pt x="15681" y="14190"/>
                  </a:cubicBezTo>
                  <a:cubicBezTo>
                    <a:pt x="15813" y="14407"/>
                    <a:pt x="15884" y="14687"/>
                    <a:pt x="15884" y="15030"/>
                  </a:cubicBezTo>
                  <a:cubicBezTo>
                    <a:pt x="15884" y="15374"/>
                    <a:pt x="15813" y="15689"/>
                    <a:pt x="15690" y="15976"/>
                  </a:cubicBezTo>
                  <a:cubicBezTo>
                    <a:pt x="15522" y="16312"/>
                    <a:pt x="15257" y="16585"/>
                    <a:pt x="14886" y="16809"/>
                  </a:cubicBezTo>
                  <a:cubicBezTo>
                    <a:pt x="14550" y="17012"/>
                    <a:pt x="14100" y="17118"/>
                    <a:pt x="13499" y="17118"/>
                  </a:cubicBezTo>
                  <a:lnTo>
                    <a:pt x="2818" y="17118"/>
                  </a:lnTo>
                  <a:cubicBezTo>
                    <a:pt x="2050" y="17118"/>
                    <a:pt x="1352" y="17349"/>
                    <a:pt x="813" y="17797"/>
                  </a:cubicBezTo>
                  <a:cubicBezTo>
                    <a:pt x="283" y="18231"/>
                    <a:pt x="0" y="18777"/>
                    <a:pt x="0" y="19380"/>
                  </a:cubicBezTo>
                  <a:cubicBezTo>
                    <a:pt x="0" y="19982"/>
                    <a:pt x="292" y="20528"/>
                    <a:pt x="830" y="20956"/>
                  </a:cubicBezTo>
                  <a:cubicBezTo>
                    <a:pt x="1369" y="21376"/>
                    <a:pt x="2058" y="21600"/>
                    <a:pt x="2827" y="21600"/>
                  </a:cubicBezTo>
                  <a:lnTo>
                    <a:pt x="13552" y="21600"/>
                  </a:lnTo>
                  <a:cubicBezTo>
                    <a:pt x="15460" y="21600"/>
                    <a:pt x="17059" y="21201"/>
                    <a:pt x="18314" y="20409"/>
                  </a:cubicBezTo>
                  <a:cubicBezTo>
                    <a:pt x="19524" y="19653"/>
                    <a:pt x="20416" y="18707"/>
                    <a:pt x="20982" y="17601"/>
                  </a:cubicBezTo>
                  <a:cubicBezTo>
                    <a:pt x="20990" y="17594"/>
                    <a:pt x="20990" y="17580"/>
                    <a:pt x="20990" y="17573"/>
                  </a:cubicBezTo>
                  <a:cubicBezTo>
                    <a:pt x="21388" y="16718"/>
                    <a:pt x="21565" y="15857"/>
                    <a:pt x="21538" y="15016"/>
                  </a:cubicBezTo>
                  <a:cubicBezTo>
                    <a:pt x="21538" y="14085"/>
                    <a:pt x="21317" y="13209"/>
                    <a:pt x="20893" y="12425"/>
                  </a:cubicBezTo>
                  <a:cubicBezTo>
                    <a:pt x="20611" y="11823"/>
                    <a:pt x="20195" y="11276"/>
                    <a:pt x="19683" y="10779"/>
                  </a:cubicBezTo>
                  <a:cubicBezTo>
                    <a:pt x="20222" y="10275"/>
                    <a:pt x="20655" y="9679"/>
                    <a:pt x="20982" y="9014"/>
                  </a:cubicBezTo>
                  <a:cubicBezTo>
                    <a:pt x="21406" y="8181"/>
                    <a:pt x="21600" y="7312"/>
                    <a:pt x="21529" y="640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7DB748BF-FDBC-4068-BD78-D7FD2AA53012}"/>
                </a:ext>
              </a:extLst>
            </p:cNvPr>
            <p:cNvSpPr/>
            <p:nvPr/>
          </p:nvSpPr>
          <p:spPr>
            <a:xfrm>
              <a:off x="3562107" y="4199889"/>
              <a:ext cx="33021" cy="1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46" y="13886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9627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82D7B6FF-3456-4F88-BD96-7E58B8C0D202}"/>
                </a:ext>
              </a:extLst>
            </p:cNvPr>
            <p:cNvSpPr/>
            <p:nvPr/>
          </p:nvSpPr>
          <p:spPr>
            <a:xfrm>
              <a:off x="1987307" y="1812290"/>
              <a:ext cx="2424411" cy="323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035" y="7827"/>
                  </a:moveTo>
                  <a:lnTo>
                    <a:pt x="21058" y="7776"/>
                  </a:lnTo>
                  <a:cubicBezTo>
                    <a:pt x="21442" y="7098"/>
                    <a:pt x="21600" y="6370"/>
                    <a:pt x="21544" y="5624"/>
                  </a:cubicBezTo>
                  <a:lnTo>
                    <a:pt x="21544" y="5506"/>
                  </a:lnTo>
                  <a:cubicBezTo>
                    <a:pt x="21544" y="5116"/>
                    <a:pt x="21498" y="4718"/>
                    <a:pt x="21397" y="4337"/>
                  </a:cubicBezTo>
                  <a:cubicBezTo>
                    <a:pt x="21306" y="3990"/>
                    <a:pt x="21171" y="3651"/>
                    <a:pt x="20968" y="3329"/>
                  </a:cubicBezTo>
                  <a:lnTo>
                    <a:pt x="20923" y="3253"/>
                  </a:lnTo>
                  <a:cubicBezTo>
                    <a:pt x="20403" y="2321"/>
                    <a:pt x="19579" y="1525"/>
                    <a:pt x="18472" y="898"/>
                  </a:cubicBezTo>
                  <a:cubicBezTo>
                    <a:pt x="17422" y="296"/>
                    <a:pt x="16011" y="0"/>
                    <a:pt x="14249" y="0"/>
                  </a:cubicBezTo>
                  <a:lnTo>
                    <a:pt x="734" y="0"/>
                  </a:lnTo>
                  <a:cubicBezTo>
                    <a:pt x="587" y="0"/>
                    <a:pt x="463" y="25"/>
                    <a:pt x="316" y="136"/>
                  </a:cubicBezTo>
                  <a:cubicBezTo>
                    <a:pt x="181" y="246"/>
                    <a:pt x="113" y="347"/>
                    <a:pt x="113" y="483"/>
                  </a:cubicBezTo>
                  <a:cubicBezTo>
                    <a:pt x="113" y="618"/>
                    <a:pt x="158" y="695"/>
                    <a:pt x="282" y="788"/>
                  </a:cubicBezTo>
                  <a:cubicBezTo>
                    <a:pt x="418" y="881"/>
                    <a:pt x="542" y="923"/>
                    <a:pt x="723" y="923"/>
                  </a:cubicBezTo>
                  <a:lnTo>
                    <a:pt x="14272" y="923"/>
                  </a:lnTo>
                  <a:cubicBezTo>
                    <a:pt x="15683" y="923"/>
                    <a:pt x="16880" y="1186"/>
                    <a:pt x="17806" y="1694"/>
                  </a:cubicBezTo>
                  <a:cubicBezTo>
                    <a:pt x="18687" y="2177"/>
                    <a:pt x="19342" y="2795"/>
                    <a:pt x="19771" y="3541"/>
                  </a:cubicBezTo>
                  <a:cubicBezTo>
                    <a:pt x="19771" y="3549"/>
                    <a:pt x="19782" y="3549"/>
                    <a:pt x="19782" y="3558"/>
                  </a:cubicBezTo>
                  <a:lnTo>
                    <a:pt x="19782" y="3558"/>
                  </a:lnTo>
                  <a:lnTo>
                    <a:pt x="19782" y="3558"/>
                  </a:lnTo>
                  <a:cubicBezTo>
                    <a:pt x="19782" y="3558"/>
                    <a:pt x="19782" y="3558"/>
                    <a:pt x="19782" y="3558"/>
                  </a:cubicBezTo>
                  <a:lnTo>
                    <a:pt x="19782" y="3558"/>
                  </a:lnTo>
                  <a:lnTo>
                    <a:pt x="19782" y="3558"/>
                  </a:lnTo>
                  <a:cubicBezTo>
                    <a:pt x="20132" y="4142"/>
                    <a:pt x="20313" y="4786"/>
                    <a:pt x="20313" y="5489"/>
                  </a:cubicBezTo>
                  <a:cubicBezTo>
                    <a:pt x="20313" y="6192"/>
                    <a:pt x="20166" y="6853"/>
                    <a:pt x="19872" y="7437"/>
                  </a:cubicBezTo>
                  <a:lnTo>
                    <a:pt x="19839" y="7505"/>
                  </a:lnTo>
                  <a:cubicBezTo>
                    <a:pt x="19421" y="8284"/>
                    <a:pt x="18755" y="8928"/>
                    <a:pt x="17851" y="9428"/>
                  </a:cubicBezTo>
                  <a:cubicBezTo>
                    <a:pt x="16925" y="9944"/>
                    <a:pt x="15751" y="10232"/>
                    <a:pt x="14374" y="10266"/>
                  </a:cubicBezTo>
                  <a:lnTo>
                    <a:pt x="14249" y="10266"/>
                  </a:lnTo>
                  <a:lnTo>
                    <a:pt x="7238" y="10266"/>
                  </a:lnTo>
                  <a:cubicBezTo>
                    <a:pt x="7057" y="10266"/>
                    <a:pt x="6910" y="10283"/>
                    <a:pt x="6696" y="10495"/>
                  </a:cubicBezTo>
                  <a:lnTo>
                    <a:pt x="6639" y="10554"/>
                  </a:lnTo>
                  <a:cubicBezTo>
                    <a:pt x="6617" y="10580"/>
                    <a:pt x="6571" y="10631"/>
                    <a:pt x="6538" y="10698"/>
                  </a:cubicBezTo>
                  <a:cubicBezTo>
                    <a:pt x="6515" y="10741"/>
                    <a:pt x="6504" y="10775"/>
                    <a:pt x="6504" y="10817"/>
                  </a:cubicBezTo>
                  <a:cubicBezTo>
                    <a:pt x="6504" y="10927"/>
                    <a:pt x="6526" y="11046"/>
                    <a:pt x="6707" y="11181"/>
                  </a:cubicBezTo>
                  <a:cubicBezTo>
                    <a:pt x="6854" y="11300"/>
                    <a:pt x="6967" y="11317"/>
                    <a:pt x="7125" y="11317"/>
                  </a:cubicBezTo>
                  <a:lnTo>
                    <a:pt x="14046" y="11317"/>
                  </a:lnTo>
                  <a:lnTo>
                    <a:pt x="14317" y="11266"/>
                  </a:lnTo>
                  <a:lnTo>
                    <a:pt x="14825" y="11291"/>
                  </a:lnTo>
                  <a:cubicBezTo>
                    <a:pt x="16011" y="11351"/>
                    <a:pt x="17027" y="11622"/>
                    <a:pt x="17851" y="12096"/>
                  </a:cubicBezTo>
                  <a:cubicBezTo>
                    <a:pt x="18709" y="12587"/>
                    <a:pt x="19353" y="13214"/>
                    <a:pt x="19771" y="13943"/>
                  </a:cubicBezTo>
                  <a:cubicBezTo>
                    <a:pt x="19782" y="13951"/>
                    <a:pt x="19782" y="13968"/>
                    <a:pt x="19793" y="13976"/>
                  </a:cubicBezTo>
                  <a:lnTo>
                    <a:pt x="19793" y="13976"/>
                  </a:lnTo>
                  <a:lnTo>
                    <a:pt x="19793" y="13976"/>
                  </a:lnTo>
                  <a:cubicBezTo>
                    <a:pt x="19793" y="13976"/>
                    <a:pt x="19793" y="13976"/>
                    <a:pt x="19793" y="13976"/>
                  </a:cubicBezTo>
                  <a:lnTo>
                    <a:pt x="19793" y="13976"/>
                  </a:lnTo>
                  <a:lnTo>
                    <a:pt x="19793" y="13976"/>
                  </a:lnTo>
                  <a:cubicBezTo>
                    <a:pt x="20143" y="14536"/>
                    <a:pt x="20313" y="15188"/>
                    <a:pt x="20313" y="15916"/>
                  </a:cubicBezTo>
                  <a:cubicBezTo>
                    <a:pt x="20313" y="16602"/>
                    <a:pt x="20166" y="17246"/>
                    <a:pt x="19872" y="17831"/>
                  </a:cubicBezTo>
                  <a:lnTo>
                    <a:pt x="19839" y="17898"/>
                  </a:lnTo>
                  <a:cubicBezTo>
                    <a:pt x="19421" y="18669"/>
                    <a:pt x="18766" y="19321"/>
                    <a:pt x="17874" y="19838"/>
                  </a:cubicBezTo>
                  <a:cubicBezTo>
                    <a:pt x="16914" y="20397"/>
                    <a:pt x="15706" y="20677"/>
                    <a:pt x="14272" y="20677"/>
                  </a:cubicBezTo>
                  <a:lnTo>
                    <a:pt x="621" y="20677"/>
                  </a:lnTo>
                  <a:cubicBezTo>
                    <a:pt x="474" y="20677"/>
                    <a:pt x="350" y="20702"/>
                    <a:pt x="203" y="20812"/>
                  </a:cubicBezTo>
                  <a:cubicBezTo>
                    <a:pt x="68" y="20922"/>
                    <a:pt x="0" y="21024"/>
                    <a:pt x="0" y="21160"/>
                  </a:cubicBezTo>
                  <a:cubicBezTo>
                    <a:pt x="0" y="21295"/>
                    <a:pt x="45" y="21371"/>
                    <a:pt x="169" y="21464"/>
                  </a:cubicBezTo>
                  <a:cubicBezTo>
                    <a:pt x="305" y="21558"/>
                    <a:pt x="429" y="21600"/>
                    <a:pt x="610" y="21600"/>
                  </a:cubicBezTo>
                  <a:lnTo>
                    <a:pt x="14317" y="21600"/>
                  </a:lnTo>
                  <a:cubicBezTo>
                    <a:pt x="16056" y="21600"/>
                    <a:pt x="17479" y="21278"/>
                    <a:pt x="18540" y="20651"/>
                  </a:cubicBezTo>
                  <a:cubicBezTo>
                    <a:pt x="19669" y="19982"/>
                    <a:pt x="20505" y="19152"/>
                    <a:pt x="21035" y="18186"/>
                  </a:cubicBezTo>
                  <a:cubicBezTo>
                    <a:pt x="21397" y="17424"/>
                    <a:pt x="21566" y="16679"/>
                    <a:pt x="21544" y="15950"/>
                  </a:cubicBezTo>
                  <a:lnTo>
                    <a:pt x="21544" y="15891"/>
                  </a:lnTo>
                  <a:cubicBezTo>
                    <a:pt x="21544" y="15069"/>
                    <a:pt x="21340" y="14307"/>
                    <a:pt x="20956" y="13638"/>
                  </a:cubicBezTo>
                  <a:lnTo>
                    <a:pt x="20911" y="13544"/>
                  </a:lnTo>
                  <a:cubicBezTo>
                    <a:pt x="20663" y="13053"/>
                    <a:pt x="20313" y="12596"/>
                    <a:pt x="19850" y="12189"/>
                  </a:cubicBezTo>
                  <a:lnTo>
                    <a:pt x="18258" y="10749"/>
                  </a:lnTo>
                  <a:lnTo>
                    <a:pt x="19861" y="9318"/>
                  </a:lnTo>
                  <a:cubicBezTo>
                    <a:pt x="20347" y="8920"/>
                    <a:pt x="20742" y="8411"/>
                    <a:pt x="21035" y="7827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AB281705-A4B6-45C6-BF1D-4F510FCBF81E}"/>
                </a:ext>
              </a:extLst>
            </p:cNvPr>
            <p:cNvSpPr/>
            <p:nvPr/>
          </p:nvSpPr>
          <p:spPr>
            <a:xfrm>
              <a:off x="1504707" y="129159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4AA28C4C-E238-4B3B-9D3C-24F2E9F3EC31}"/>
                </a:ext>
              </a:extLst>
            </p:cNvPr>
            <p:cNvSpPr/>
            <p:nvPr/>
          </p:nvSpPr>
          <p:spPr>
            <a:xfrm>
              <a:off x="2203207" y="284099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D17E802A-8928-41ED-883D-1E22045F0359}"/>
                </a:ext>
              </a:extLst>
            </p:cNvPr>
            <p:cNvSpPr/>
            <p:nvPr/>
          </p:nvSpPr>
          <p:spPr>
            <a:xfrm>
              <a:off x="1504707" y="4390390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6">
                      <a:lumMod val="50000"/>
                    </a:schemeClr>
                  </a:solidFill>
                </a:rPr>
                <a:t>03</a:t>
              </a:r>
              <a:endParaRPr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Graphic 53" descr="Stopwatch">
            <a:extLst>
              <a:ext uri="{FF2B5EF4-FFF2-40B4-BE49-F238E27FC236}">
                <a16:creationId xmlns:a16="http://schemas.microsoft.com/office/drawing/2014/main" id="{1889E778-E9A8-4E96-8D2D-623F497FAE79}"/>
              </a:ext>
            </a:extLst>
          </p:cNvPr>
          <p:cNvGrpSpPr/>
          <p:nvPr/>
        </p:nvGrpSpPr>
        <p:grpSpPr>
          <a:xfrm>
            <a:off x="1474214" y="4318201"/>
            <a:ext cx="212946" cy="243878"/>
            <a:chOff x="1965621" y="4614600"/>
            <a:chExt cx="283928" cy="32517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28D7E14-D65C-4CB8-A047-37AB0A571F60}"/>
                </a:ext>
              </a:extLst>
            </p:cNvPr>
            <p:cNvSpPr/>
            <p:nvPr/>
          </p:nvSpPr>
          <p:spPr>
            <a:xfrm>
              <a:off x="2098993" y="4706377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D81D190-C521-46E9-9064-1E76080841B7}"/>
                </a:ext>
              </a:extLst>
            </p:cNvPr>
            <p:cNvSpPr/>
            <p:nvPr/>
          </p:nvSpPr>
          <p:spPr>
            <a:xfrm>
              <a:off x="2098993" y="4873249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02BADF0-16A1-4A4B-B2CB-38B76DB5FA0E}"/>
                </a:ext>
              </a:extLst>
            </p:cNvPr>
            <p:cNvSpPr/>
            <p:nvPr/>
          </p:nvSpPr>
          <p:spPr>
            <a:xfrm>
              <a:off x="2182428" y="4785641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2C105E4-0CA8-434A-85EC-C10EBD43CF19}"/>
                </a:ext>
              </a:extLst>
            </p:cNvPr>
            <p:cNvSpPr/>
            <p:nvPr/>
          </p:nvSpPr>
          <p:spPr>
            <a:xfrm>
              <a:off x="2015558" y="4785641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BF665CC-86F3-4F05-AA92-875C3F9243F7}"/>
                </a:ext>
              </a:extLst>
            </p:cNvPr>
            <p:cNvSpPr/>
            <p:nvPr/>
          </p:nvSpPr>
          <p:spPr>
            <a:xfrm>
              <a:off x="2098993" y="4735580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3A3AB68-56C6-4407-B283-779D46575D3C}"/>
                </a:ext>
              </a:extLst>
            </p:cNvPr>
            <p:cNvSpPr/>
            <p:nvPr/>
          </p:nvSpPr>
          <p:spPr>
            <a:xfrm>
              <a:off x="1965621" y="4614600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6" name="Graphic 52" descr="Gears">
            <a:extLst>
              <a:ext uri="{FF2B5EF4-FFF2-40B4-BE49-F238E27FC236}">
                <a16:creationId xmlns:a16="http://schemas.microsoft.com/office/drawing/2014/main" id="{8449F599-B4A8-43AB-8B3D-340D54998640}"/>
              </a:ext>
            </a:extLst>
          </p:cNvPr>
          <p:cNvGrpSpPr/>
          <p:nvPr/>
        </p:nvGrpSpPr>
        <p:grpSpPr>
          <a:xfrm>
            <a:off x="1991411" y="3170750"/>
            <a:ext cx="204004" cy="246864"/>
            <a:chOff x="2655217" y="3084667"/>
            <a:chExt cx="272006" cy="329152"/>
          </a:xfrm>
          <a:solidFill>
            <a:srgbClr val="FFFFFF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94E6A80-CB87-4B2E-8C79-3D415C533B10}"/>
                </a:ext>
              </a:extLst>
            </p:cNvPr>
            <p:cNvSpPr/>
            <p:nvPr/>
          </p:nvSpPr>
          <p:spPr>
            <a:xfrm>
              <a:off x="2749505" y="3084667"/>
              <a:ext cx="177718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DF5276F-4781-40FA-AEA7-E80528C467B4}"/>
                </a:ext>
              </a:extLst>
            </p:cNvPr>
            <p:cNvSpPr/>
            <p:nvPr/>
          </p:nvSpPr>
          <p:spPr>
            <a:xfrm>
              <a:off x="2655217" y="3236519"/>
              <a:ext cx="177718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9" name="Graphic 51" descr="Lightbulb">
            <a:extLst>
              <a:ext uri="{FF2B5EF4-FFF2-40B4-BE49-F238E27FC236}">
                <a16:creationId xmlns:a16="http://schemas.microsoft.com/office/drawing/2014/main" id="{BE931AC4-524E-44E5-B171-2AA1253F0504}"/>
              </a:ext>
            </a:extLst>
          </p:cNvPr>
          <p:cNvGrpSpPr/>
          <p:nvPr/>
        </p:nvGrpSpPr>
        <p:grpSpPr>
          <a:xfrm>
            <a:off x="1478661" y="2018379"/>
            <a:ext cx="162699" cy="262823"/>
            <a:chOff x="1971551" y="1548177"/>
            <a:chExt cx="216932" cy="350431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C8F6E74-7C76-41F8-8EB1-58F5F5CA9B52}"/>
                </a:ext>
              </a:extLst>
            </p:cNvPr>
            <p:cNvSpPr/>
            <p:nvPr/>
          </p:nvSpPr>
          <p:spPr>
            <a:xfrm>
              <a:off x="2025786" y="1790144"/>
              <a:ext cx="108467" cy="25031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7DA7581-85F6-4569-8A06-87C7AED0E91E}"/>
                </a:ext>
              </a:extLst>
            </p:cNvPr>
            <p:cNvSpPr/>
            <p:nvPr/>
          </p:nvSpPr>
          <p:spPr>
            <a:xfrm>
              <a:off x="2025786" y="1831863"/>
              <a:ext cx="108467" cy="25031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9337572-95E4-4585-8CFE-5CB4B1E3D5F5}"/>
                </a:ext>
              </a:extLst>
            </p:cNvPr>
            <p:cNvSpPr/>
            <p:nvPr/>
          </p:nvSpPr>
          <p:spPr>
            <a:xfrm>
              <a:off x="2052903" y="1873577"/>
              <a:ext cx="54233" cy="25031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1ED2CF6-EDAC-45AC-8995-F52ECE148672}"/>
                </a:ext>
              </a:extLst>
            </p:cNvPr>
            <p:cNvSpPr/>
            <p:nvPr/>
          </p:nvSpPr>
          <p:spPr>
            <a:xfrm>
              <a:off x="1971551" y="1548177"/>
              <a:ext cx="216932" cy="225276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485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Letter “B” Diagram – Slide Template</a:t>
            </a:r>
          </a:p>
        </p:txBody>
      </p:sp>
      <p:sp>
        <p:nvSpPr>
          <p:cNvPr id="309" name="Shape">
            <a:extLst>
              <a:ext uri="{FF2B5EF4-FFF2-40B4-BE49-F238E27FC236}">
                <a16:creationId xmlns:a16="http://schemas.microsoft.com/office/drawing/2014/main" id="{C3CD275C-F251-894B-B785-4BF7F33937ED}"/>
              </a:ext>
            </a:extLst>
          </p:cNvPr>
          <p:cNvSpPr/>
          <p:nvPr/>
        </p:nvSpPr>
        <p:spPr>
          <a:xfrm>
            <a:off x="4498531" y="2998494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F9D8E-97A4-6648-8ADB-09779DEE4B4E}"/>
              </a:ext>
            </a:extLst>
          </p:cNvPr>
          <p:cNvSpPr txBox="1"/>
          <p:nvPr/>
        </p:nvSpPr>
        <p:spPr>
          <a:xfrm>
            <a:off x="4743623" y="296373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6073DA-2ECB-44C5-AB48-44BC373D9107}"/>
              </a:ext>
            </a:extLst>
          </p:cNvPr>
          <p:cNvGrpSpPr/>
          <p:nvPr/>
        </p:nvGrpSpPr>
        <p:grpSpPr>
          <a:xfrm>
            <a:off x="6007911" y="2898801"/>
            <a:ext cx="2194560" cy="1237868"/>
            <a:chOff x="6974393" y="2966533"/>
            <a:chExt cx="2194560" cy="12378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9530CF-9151-42DD-B6CB-3FBD95E9AB7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7EF047E-DB72-4331-A2B5-988398803A5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08" name="Shape">
            <a:extLst>
              <a:ext uri="{FF2B5EF4-FFF2-40B4-BE49-F238E27FC236}">
                <a16:creationId xmlns:a16="http://schemas.microsoft.com/office/drawing/2014/main" id="{C2FC894A-86E8-5440-800C-86D54DA9A705}"/>
              </a:ext>
            </a:extLst>
          </p:cNvPr>
          <p:cNvSpPr/>
          <p:nvPr/>
        </p:nvSpPr>
        <p:spPr>
          <a:xfrm>
            <a:off x="4498531" y="4454639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6227695-5010-4F4C-86B7-1A38F182A23B}"/>
              </a:ext>
            </a:extLst>
          </p:cNvPr>
          <p:cNvSpPr txBox="1"/>
          <p:nvPr/>
        </p:nvSpPr>
        <p:spPr>
          <a:xfrm>
            <a:off x="4743623" y="441988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F53A9E-25F1-42B7-93C7-164A276EE6C9}"/>
              </a:ext>
            </a:extLst>
          </p:cNvPr>
          <p:cNvGrpSpPr/>
          <p:nvPr/>
        </p:nvGrpSpPr>
        <p:grpSpPr>
          <a:xfrm>
            <a:off x="5999656" y="4354947"/>
            <a:ext cx="2194560" cy="1237866"/>
            <a:chOff x="6691483" y="4621698"/>
            <a:chExt cx="2194560" cy="123786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DF43DF9-6939-434B-B958-E3106363453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9A4CF0-BCF9-4BC2-8FEB-EEA8B0CC244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0" name="Shape">
            <a:extLst>
              <a:ext uri="{FF2B5EF4-FFF2-40B4-BE49-F238E27FC236}">
                <a16:creationId xmlns:a16="http://schemas.microsoft.com/office/drawing/2014/main" id="{6D203FE5-2EFB-944D-B264-0EEDF788AAFE}"/>
              </a:ext>
            </a:extLst>
          </p:cNvPr>
          <p:cNvSpPr/>
          <p:nvPr/>
        </p:nvSpPr>
        <p:spPr>
          <a:xfrm>
            <a:off x="4498531" y="1542349"/>
            <a:ext cx="245093" cy="103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6324486E-1471-ED42-A81F-1A316C32A73A}"/>
              </a:ext>
            </a:extLst>
          </p:cNvPr>
          <p:cNvSpPr txBox="1"/>
          <p:nvPr/>
        </p:nvSpPr>
        <p:spPr>
          <a:xfrm>
            <a:off x="4743623" y="150759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2A8D7FB-DA50-420D-ADE5-5C26A826853E}"/>
              </a:ext>
            </a:extLst>
          </p:cNvPr>
          <p:cNvGrpSpPr/>
          <p:nvPr/>
        </p:nvGrpSpPr>
        <p:grpSpPr>
          <a:xfrm>
            <a:off x="6005502" y="1442655"/>
            <a:ext cx="2194560" cy="1237868"/>
            <a:chOff x="6697329" y="1465257"/>
            <a:chExt cx="2194560" cy="123786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1C2432E-AC1B-4B27-B9AF-7000E94D780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4CE5DEC-7B25-49FD-B328-64F64E283D1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667D077-4CC3-4CBA-8C8D-7AC106E6AC66}"/>
              </a:ext>
            </a:extLst>
          </p:cNvPr>
          <p:cNvGrpSpPr/>
          <p:nvPr/>
        </p:nvGrpSpPr>
        <p:grpSpPr>
          <a:xfrm>
            <a:off x="918981" y="1625918"/>
            <a:ext cx="2636993" cy="3606165"/>
            <a:chOff x="1225307" y="1024890"/>
            <a:chExt cx="3515991" cy="480822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ACFAC89-F6C7-45FF-A166-6613AC82BD34}"/>
                </a:ext>
              </a:extLst>
            </p:cNvPr>
            <p:cNvSpPr/>
            <p:nvPr/>
          </p:nvSpPr>
          <p:spPr>
            <a:xfrm>
              <a:off x="1225307" y="1024890"/>
              <a:ext cx="2420620" cy="4808220"/>
            </a:xfrm>
            <a:custGeom>
              <a:avLst/>
              <a:gdLst>
                <a:gd name="connsiteX0" fmla="*/ 854710 w 2420620"/>
                <a:gd name="connsiteY0" fmla="*/ 0 h 4808220"/>
                <a:gd name="connsiteX1" fmla="*/ 1709420 w 2420620"/>
                <a:gd name="connsiteY1" fmla="*/ 854710 h 4808220"/>
                <a:gd name="connsiteX2" fmla="*/ 1332586 w 2420620"/>
                <a:gd name="connsiteY2" fmla="*/ 1563449 h 4808220"/>
                <a:gd name="connsiteX3" fmla="*/ 1236733 w 2420620"/>
                <a:gd name="connsiteY3" fmla="*/ 1615477 h 4808220"/>
                <a:gd name="connsiteX4" fmla="*/ 1393656 w 2420620"/>
                <a:gd name="connsiteY4" fmla="*/ 1566765 h 4808220"/>
                <a:gd name="connsiteX5" fmla="*/ 1565910 w 2420620"/>
                <a:gd name="connsiteY5" fmla="*/ 1549400 h 4808220"/>
                <a:gd name="connsiteX6" fmla="*/ 2420620 w 2420620"/>
                <a:gd name="connsiteY6" fmla="*/ 2404110 h 4808220"/>
                <a:gd name="connsiteX7" fmla="*/ 1565910 w 2420620"/>
                <a:gd name="connsiteY7" fmla="*/ 3258820 h 4808220"/>
                <a:gd name="connsiteX8" fmla="*/ 1393656 w 2420620"/>
                <a:gd name="connsiteY8" fmla="*/ 3241456 h 4808220"/>
                <a:gd name="connsiteX9" fmla="*/ 1236733 w 2420620"/>
                <a:gd name="connsiteY9" fmla="*/ 3192744 h 4808220"/>
                <a:gd name="connsiteX10" fmla="*/ 1332586 w 2420620"/>
                <a:gd name="connsiteY10" fmla="*/ 3244771 h 4808220"/>
                <a:gd name="connsiteX11" fmla="*/ 1709420 w 2420620"/>
                <a:gd name="connsiteY11" fmla="*/ 3953510 h 4808220"/>
                <a:gd name="connsiteX12" fmla="*/ 854710 w 2420620"/>
                <a:gd name="connsiteY12" fmla="*/ 4808220 h 4808220"/>
                <a:gd name="connsiteX13" fmla="*/ 0 w 2420620"/>
                <a:gd name="connsiteY13" fmla="*/ 3953510 h 4808220"/>
                <a:gd name="connsiteX14" fmla="*/ 854710 w 2420620"/>
                <a:gd name="connsiteY14" fmla="*/ 3098800 h 4808220"/>
                <a:gd name="connsiteX15" fmla="*/ 1026964 w 2420620"/>
                <a:gd name="connsiteY15" fmla="*/ 3116165 h 4808220"/>
                <a:gd name="connsiteX16" fmla="*/ 1183887 w 2420620"/>
                <a:gd name="connsiteY16" fmla="*/ 3164877 h 4808220"/>
                <a:gd name="connsiteX17" fmla="*/ 1088034 w 2420620"/>
                <a:gd name="connsiteY17" fmla="*/ 3112849 h 4808220"/>
                <a:gd name="connsiteX18" fmla="*/ 711200 w 2420620"/>
                <a:gd name="connsiteY18" fmla="*/ 2404110 h 4808220"/>
                <a:gd name="connsiteX19" fmla="*/ 1088034 w 2420620"/>
                <a:gd name="connsiteY19" fmla="*/ 1695371 h 4808220"/>
                <a:gd name="connsiteX20" fmla="*/ 1183887 w 2420620"/>
                <a:gd name="connsiteY20" fmla="*/ 1643344 h 4808220"/>
                <a:gd name="connsiteX21" fmla="*/ 1026964 w 2420620"/>
                <a:gd name="connsiteY21" fmla="*/ 1692055 h 4808220"/>
                <a:gd name="connsiteX22" fmla="*/ 854710 w 2420620"/>
                <a:gd name="connsiteY22" fmla="*/ 1709420 h 4808220"/>
                <a:gd name="connsiteX23" fmla="*/ 0 w 2420620"/>
                <a:gd name="connsiteY23" fmla="*/ 854710 h 4808220"/>
                <a:gd name="connsiteX24" fmla="*/ 854710 w 2420620"/>
                <a:gd name="connsiteY24" fmla="*/ 0 h 480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20620" h="4808220">
                  <a:moveTo>
                    <a:pt x="854710" y="0"/>
                  </a:moveTo>
                  <a:cubicBezTo>
                    <a:pt x="1326753" y="0"/>
                    <a:pt x="1709420" y="382667"/>
                    <a:pt x="1709420" y="854710"/>
                  </a:cubicBezTo>
                  <a:cubicBezTo>
                    <a:pt x="1709420" y="1149737"/>
                    <a:pt x="1559941" y="1409851"/>
                    <a:pt x="1332586" y="1563449"/>
                  </a:cubicBezTo>
                  <a:lnTo>
                    <a:pt x="1236733" y="1615477"/>
                  </a:lnTo>
                  <a:lnTo>
                    <a:pt x="1393656" y="1566765"/>
                  </a:lnTo>
                  <a:cubicBezTo>
                    <a:pt x="1449296" y="1555379"/>
                    <a:pt x="1506905" y="1549400"/>
                    <a:pt x="1565910" y="1549400"/>
                  </a:cubicBezTo>
                  <a:cubicBezTo>
                    <a:pt x="2037953" y="1549400"/>
                    <a:pt x="2420620" y="1932067"/>
                    <a:pt x="2420620" y="2404110"/>
                  </a:cubicBezTo>
                  <a:cubicBezTo>
                    <a:pt x="2420620" y="2876153"/>
                    <a:pt x="2037953" y="3258820"/>
                    <a:pt x="1565910" y="3258820"/>
                  </a:cubicBezTo>
                  <a:cubicBezTo>
                    <a:pt x="1506905" y="3258820"/>
                    <a:pt x="1449296" y="3252841"/>
                    <a:pt x="1393656" y="3241456"/>
                  </a:cubicBezTo>
                  <a:lnTo>
                    <a:pt x="1236733" y="3192744"/>
                  </a:lnTo>
                  <a:lnTo>
                    <a:pt x="1332586" y="3244771"/>
                  </a:lnTo>
                  <a:cubicBezTo>
                    <a:pt x="1559941" y="3398369"/>
                    <a:pt x="1709420" y="3658483"/>
                    <a:pt x="1709420" y="3953510"/>
                  </a:cubicBezTo>
                  <a:cubicBezTo>
                    <a:pt x="1709420" y="4425553"/>
                    <a:pt x="1326753" y="4808220"/>
                    <a:pt x="854710" y="4808220"/>
                  </a:cubicBezTo>
                  <a:cubicBezTo>
                    <a:pt x="382667" y="4808220"/>
                    <a:pt x="0" y="4425553"/>
                    <a:pt x="0" y="3953510"/>
                  </a:cubicBezTo>
                  <a:cubicBezTo>
                    <a:pt x="0" y="3481467"/>
                    <a:pt x="382667" y="3098800"/>
                    <a:pt x="854710" y="3098800"/>
                  </a:cubicBezTo>
                  <a:cubicBezTo>
                    <a:pt x="913716" y="3098800"/>
                    <a:pt x="971324" y="3104779"/>
                    <a:pt x="1026964" y="3116165"/>
                  </a:cubicBezTo>
                  <a:lnTo>
                    <a:pt x="1183887" y="3164877"/>
                  </a:lnTo>
                  <a:lnTo>
                    <a:pt x="1088034" y="3112849"/>
                  </a:lnTo>
                  <a:cubicBezTo>
                    <a:pt x="860679" y="2959251"/>
                    <a:pt x="711200" y="2699137"/>
                    <a:pt x="711200" y="2404110"/>
                  </a:cubicBezTo>
                  <a:cubicBezTo>
                    <a:pt x="711200" y="2109083"/>
                    <a:pt x="860679" y="1848969"/>
                    <a:pt x="1088034" y="1695371"/>
                  </a:cubicBezTo>
                  <a:lnTo>
                    <a:pt x="1183887" y="1643344"/>
                  </a:lnTo>
                  <a:lnTo>
                    <a:pt x="1026964" y="1692055"/>
                  </a:lnTo>
                  <a:cubicBezTo>
                    <a:pt x="971324" y="1703441"/>
                    <a:pt x="913716" y="1709420"/>
                    <a:pt x="854710" y="1709420"/>
                  </a:cubicBezTo>
                  <a:cubicBezTo>
                    <a:pt x="382667" y="1709420"/>
                    <a:pt x="0" y="1326753"/>
                    <a:pt x="0" y="854710"/>
                  </a:cubicBezTo>
                  <a:cubicBezTo>
                    <a:pt x="0" y="382667"/>
                    <a:pt x="382667" y="0"/>
                    <a:pt x="85471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b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9AA48F05-8A00-4FDD-82FA-024E744C4779}"/>
                </a:ext>
              </a:extLst>
            </p:cNvPr>
            <p:cNvSpPr/>
            <p:nvPr/>
          </p:nvSpPr>
          <p:spPr>
            <a:xfrm>
              <a:off x="1644407" y="1469389"/>
              <a:ext cx="3096891" cy="3916682"/>
            </a:xfrm>
            <a:custGeom>
              <a:avLst/>
              <a:gdLst>
                <a:gd name="connsiteX0" fmla="*/ 21529 w 21543"/>
                <a:gd name="connsiteY0" fmla="*/ 6409 h 21600"/>
                <a:gd name="connsiteX1" fmla="*/ 21379 w 21543"/>
                <a:gd name="connsiteY1" fmla="*/ 5120 h 21600"/>
                <a:gd name="connsiteX2" fmla="*/ 20867 w 21543"/>
                <a:gd name="connsiteY2" fmla="*/ 3838 h 21600"/>
                <a:gd name="connsiteX3" fmla="*/ 18216 w 21543"/>
                <a:gd name="connsiteY3" fmla="*/ 1128 h 21600"/>
                <a:gd name="connsiteX4" fmla="*/ 13499 w 21543"/>
                <a:gd name="connsiteY4" fmla="*/ 0 h 21600"/>
                <a:gd name="connsiteX5" fmla="*/ 2907 w 21543"/>
                <a:gd name="connsiteY5" fmla="*/ 0 h 21600"/>
                <a:gd name="connsiteX6" fmla="*/ 901 w 21543"/>
                <a:gd name="connsiteY6" fmla="*/ 679 h 21600"/>
                <a:gd name="connsiteX7" fmla="*/ 88 w 21543"/>
                <a:gd name="connsiteY7" fmla="*/ 2262 h 21600"/>
                <a:gd name="connsiteX8" fmla="*/ 919 w 21543"/>
                <a:gd name="connsiteY8" fmla="*/ 3838 h 21600"/>
                <a:gd name="connsiteX9" fmla="*/ 2915 w 21543"/>
                <a:gd name="connsiteY9" fmla="*/ 4482 h 21600"/>
                <a:gd name="connsiteX10" fmla="*/ 13499 w 21543"/>
                <a:gd name="connsiteY10" fmla="*/ 4482 h 21600"/>
                <a:gd name="connsiteX11" fmla="*/ 14886 w 21543"/>
                <a:gd name="connsiteY11" fmla="*/ 4763 h 21600"/>
                <a:gd name="connsiteX12" fmla="*/ 15654 w 21543"/>
                <a:gd name="connsiteY12" fmla="*/ 5533 h 21600"/>
                <a:gd name="connsiteX13" fmla="*/ 15672 w 21543"/>
                <a:gd name="connsiteY13" fmla="*/ 5561 h 21600"/>
                <a:gd name="connsiteX14" fmla="*/ 15884 w 21543"/>
                <a:gd name="connsiteY14" fmla="*/ 6409 h 21600"/>
                <a:gd name="connsiteX15" fmla="*/ 15690 w 21543"/>
                <a:gd name="connsiteY15" fmla="*/ 7375 h 21600"/>
                <a:gd name="connsiteX16" fmla="*/ 14904 w 21543"/>
                <a:gd name="connsiteY16" fmla="*/ 8174 h 21600"/>
                <a:gd name="connsiteX17" fmla="*/ 13481 w 21543"/>
                <a:gd name="connsiteY17" fmla="*/ 8503 h 21600"/>
                <a:gd name="connsiteX18" fmla="*/ 7995 w 21543"/>
                <a:gd name="connsiteY18" fmla="*/ 8503 h 21600"/>
                <a:gd name="connsiteX19" fmla="*/ 5680 w 21543"/>
                <a:gd name="connsiteY19" fmla="*/ 9448 h 21600"/>
                <a:gd name="connsiteX20" fmla="*/ 5256 w 21543"/>
                <a:gd name="connsiteY20" fmla="*/ 10051 h 21600"/>
                <a:gd name="connsiteX21" fmla="*/ 5080 w 21543"/>
                <a:gd name="connsiteY21" fmla="*/ 10814 h 21600"/>
                <a:gd name="connsiteX22" fmla="*/ 5893 w 21543"/>
                <a:gd name="connsiteY22" fmla="*/ 12404 h 21600"/>
                <a:gd name="connsiteX23" fmla="*/ 7907 w 21543"/>
                <a:gd name="connsiteY23" fmla="*/ 13090 h 21600"/>
                <a:gd name="connsiteX24" fmla="*/ 13499 w 21543"/>
                <a:gd name="connsiteY24" fmla="*/ 13090 h 21600"/>
                <a:gd name="connsiteX25" fmla="*/ 14868 w 21543"/>
                <a:gd name="connsiteY25" fmla="*/ 13342 h 21600"/>
                <a:gd name="connsiteX26" fmla="*/ 15654 w 21543"/>
                <a:gd name="connsiteY26" fmla="*/ 14141 h 21600"/>
                <a:gd name="connsiteX27" fmla="*/ 15681 w 21543"/>
                <a:gd name="connsiteY27" fmla="*/ 14190 h 21600"/>
                <a:gd name="connsiteX28" fmla="*/ 15884 w 21543"/>
                <a:gd name="connsiteY28" fmla="*/ 15030 h 21600"/>
                <a:gd name="connsiteX29" fmla="*/ 15690 w 21543"/>
                <a:gd name="connsiteY29" fmla="*/ 15976 h 21600"/>
                <a:gd name="connsiteX30" fmla="*/ 14886 w 21543"/>
                <a:gd name="connsiteY30" fmla="*/ 16809 h 21600"/>
                <a:gd name="connsiteX31" fmla="*/ 13499 w 21543"/>
                <a:gd name="connsiteY31" fmla="*/ 17118 h 21600"/>
                <a:gd name="connsiteX32" fmla="*/ 2818 w 21543"/>
                <a:gd name="connsiteY32" fmla="*/ 17118 h 21600"/>
                <a:gd name="connsiteX33" fmla="*/ 813 w 21543"/>
                <a:gd name="connsiteY33" fmla="*/ 17797 h 21600"/>
                <a:gd name="connsiteX34" fmla="*/ 0 w 21543"/>
                <a:gd name="connsiteY34" fmla="*/ 19380 h 21600"/>
                <a:gd name="connsiteX35" fmla="*/ 830 w 21543"/>
                <a:gd name="connsiteY35" fmla="*/ 20956 h 21600"/>
                <a:gd name="connsiteX36" fmla="*/ 2827 w 21543"/>
                <a:gd name="connsiteY36" fmla="*/ 21600 h 21600"/>
                <a:gd name="connsiteX37" fmla="*/ 13552 w 21543"/>
                <a:gd name="connsiteY37" fmla="*/ 21600 h 21600"/>
                <a:gd name="connsiteX38" fmla="*/ 18314 w 21543"/>
                <a:gd name="connsiteY38" fmla="*/ 20409 h 21600"/>
                <a:gd name="connsiteX39" fmla="*/ 20982 w 21543"/>
                <a:gd name="connsiteY39" fmla="*/ 17601 h 21600"/>
                <a:gd name="connsiteX40" fmla="*/ 20990 w 21543"/>
                <a:gd name="connsiteY40" fmla="*/ 17573 h 21600"/>
                <a:gd name="connsiteX41" fmla="*/ 21538 w 21543"/>
                <a:gd name="connsiteY41" fmla="*/ 15016 h 21600"/>
                <a:gd name="connsiteX42" fmla="*/ 20893 w 21543"/>
                <a:gd name="connsiteY42" fmla="*/ 12425 h 21600"/>
                <a:gd name="connsiteX43" fmla="*/ 19683 w 21543"/>
                <a:gd name="connsiteY43" fmla="*/ 10779 h 21600"/>
                <a:gd name="connsiteX44" fmla="*/ 20982 w 21543"/>
                <a:gd name="connsiteY44" fmla="*/ 9014 h 21600"/>
                <a:gd name="connsiteX45" fmla="*/ 21529 w 21543"/>
                <a:gd name="connsiteY45" fmla="*/ 640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543" h="21600" extrusionOk="0">
                  <a:moveTo>
                    <a:pt x="21529" y="6409"/>
                  </a:moveTo>
                  <a:cubicBezTo>
                    <a:pt x="21529" y="5974"/>
                    <a:pt x="21476" y="5540"/>
                    <a:pt x="21379" y="5120"/>
                  </a:cubicBezTo>
                  <a:cubicBezTo>
                    <a:pt x="21273" y="4679"/>
                    <a:pt x="21105" y="4244"/>
                    <a:pt x="20867" y="3838"/>
                  </a:cubicBezTo>
                  <a:cubicBezTo>
                    <a:pt x="20301" y="2760"/>
                    <a:pt x="19409" y="1849"/>
                    <a:pt x="18216" y="1128"/>
                  </a:cubicBezTo>
                  <a:cubicBezTo>
                    <a:pt x="16980" y="378"/>
                    <a:pt x="15389" y="0"/>
                    <a:pt x="13499" y="0"/>
                  </a:cubicBezTo>
                  <a:lnTo>
                    <a:pt x="2907" y="0"/>
                  </a:lnTo>
                  <a:cubicBezTo>
                    <a:pt x="2138" y="0"/>
                    <a:pt x="1440" y="231"/>
                    <a:pt x="901" y="679"/>
                  </a:cubicBezTo>
                  <a:cubicBezTo>
                    <a:pt x="371" y="1114"/>
                    <a:pt x="88" y="1660"/>
                    <a:pt x="88" y="2262"/>
                  </a:cubicBezTo>
                  <a:cubicBezTo>
                    <a:pt x="88" y="2865"/>
                    <a:pt x="380" y="3411"/>
                    <a:pt x="919" y="3838"/>
                  </a:cubicBezTo>
                  <a:cubicBezTo>
                    <a:pt x="1458" y="4258"/>
                    <a:pt x="2147" y="4482"/>
                    <a:pt x="2915" y="4482"/>
                  </a:cubicBezTo>
                  <a:lnTo>
                    <a:pt x="13499" y="4482"/>
                  </a:lnTo>
                  <a:cubicBezTo>
                    <a:pt x="14100" y="4482"/>
                    <a:pt x="14559" y="4581"/>
                    <a:pt x="14886" y="4763"/>
                  </a:cubicBezTo>
                  <a:cubicBezTo>
                    <a:pt x="15239" y="4966"/>
                    <a:pt x="15487" y="5218"/>
                    <a:pt x="15654" y="5533"/>
                  </a:cubicBezTo>
                  <a:cubicBezTo>
                    <a:pt x="15663" y="5540"/>
                    <a:pt x="15663" y="5554"/>
                    <a:pt x="15672" y="5561"/>
                  </a:cubicBezTo>
                  <a:cubicBezTo>
                    <a:pt x="15813" y="5806"/>
                    <a:pt x="15884" y="6086"/>
                    <a:pt x="15884" y="6409"/>
                  </a:cubicBezTo>
                  <a:cubicBezTo>
                    <a:pt x="15884" y="6773"/>
                    <a:pt x="15822" y="7095"/>
                    <a:pt x="15690" y="7375"/>
                  </a:cubicBezTo>
                  <a:cubicBezTo>
                    <a:pt x="15522" y="7697"/>
                    <a:pt x="15266" y="7963"/>
                    <a:pt x="14904" y="8174"/>
                  </a:cubicBezTo>
                  <a:cubicBezTo>
                    <a:pt x="14559" y="8377"/>
                    <a:pt x="14082" y="8489"/>
                    <a:pt x="13481" y="8503"/>
                  </a:cubicBezTo>
                  <a:lnTo>
                    <a:pt x="7995" y="8503"/>
                  </a:lnTo>
                  <a:cubicBezTo>
                    <a:pt x="7059" y="8503"/>
                    <a:pt x="6255" y="8832"/>
                    <a:pt x="5680" y="9448"/>
                  </a:cubicBezTo>
                  <a:cubicBezTo>
                    <a:pt x="5504" y="9623"/>
                    <a:pt x="5362" y="9826"/>
                    <a:pt x="5256" y="10051"/>
                  </a:cubicBezTo>
                  <a:cubicBezTo>
                    <a:pt x="5142" y="10296"/>
                    <a:pt x="5080" y="10548"/>
                    <a:pt x="5080" y="10814"/>
                  </a:cubicBezTo>
                  <a:cubicBezTo>
                    <a:pt x="5080" y="11416"/>
                    <a:pt x="5362" y="11963"/>
                    <a:pt x="5893" y="12404"/>
                  </a:cubicBezTo>
                  <a:cubicBezTo>
                    <a:pt x="6431" y="12852"/>
                    <a:pt x="7129" y="13090"/>
                    <a:pt x="7907" y="13090"/>
                  </a:cubicBezTo>
                  <a:lnTo>
                    <a:pt x="13499" y="13090"/>
                  </a:lnTo>
                  <a:cubicBezTo>
                    <a:pt x="14659" y="13132"/>
                    <a:pt x="14509" y="13167"/>
                    <a:pt x="14868" y="13342"/>
                  </a:cubicBezTo>
                  <a:cubicBezTo>
                    <a:pt x="15227" y="13517"/>
                    <a:pt x="15487" y="13826"/>
                    <a:pt x="15654" y="14141"/>
                  </a:cubicBezTo>
                  <a:cubicBezTo>
                    <a:pt x="15663" y="14155"/>
                    <a:pt x="15672" y="14169"/>
                    <a:pt x="15681" y="14190"/>
                  </a:cubicBezTo>
                  <a:cubicBezTo>
                    <a:pt x="15813" y="14407"/>
                    <a:pt x="15884" y="14687"/>
                    <a:pt x="15884" y="15030"/>
                  </a:cubicBezTo>
                  <a:cubicBezTo>
                    <a:pt x="15884" y="15374"/>
                    <a:pt x="15813" y="15689"/>
                    <a:pt x="15690" y="15976"/>
                  </a:cubicBezTo>
                  <a:cubicBezTo>
                    <a:pt x="15522" y="16312"/>
                    <a:pt x="15257" y="16585"/>
                    <a:pt x="14886" y="16809"/>
                  </a:cubicBezTo>
                  <a:cubicBezTo>
                    <a:pt x="14550" y="17012"/>
                    <a:pt x="14100" y="17118"/>
                    <a:pt x="13499" y="17118"/>
                  </a:cubicBezTo>
                  <a:lnTo>
                    <a:pt x="2818" y="17118"/>
                  </a:lnTo>
                  <a:cubicBezTo>
                    <a:pt x="2050" y="17118"/>
                    <a:pt x="1352" y="17349"/>
                    <a:pt x="813" y="17797"/>
                  </a:cubicBezTo>
                  <a:cubicBezTo>
                    <a:pt x="283" y="18231"/>
                    <a:pt x="0" y="18777"/>
                    <a:pt x="0" y="19380"/>
                  </a:cubicBezTo>
                  <a:cubicBezTo>
                    <a:pt x="0" y="19982"/>
                    <a:pt x="292" y="20528"/>
                    <a:pt x="830" y="20956"/>
                  </a:cubicBezTo>
                  <a:cubicBezTo>
                    <a:pt x="1369" y="21376"/>
                    <a:pt x="2058" y="21600"/>
                    <a:pt x="2827" y="21600"/>
                  </a:cubicBezTo>
                  <a:lnTo>
                    <a:pt x="13552" y="21600"/>
                  </a:lnTo>
                  <a:cubicBezTo>
                    <a:pt x="15460" y="21600"/>
                    <a:pt x="17059" y="21201"/>
                    <a:pt x="18314" y="20409"/>
                  </a:cubicBezTo>
                  <a:cubicBezTo>
                    <a:pt x="19524" y="19653"/>
                    <a:pt x="20416" y="18707"/>
                    <a:pt x="20982" y="17601"/>
                  </a:cubicBezTo>
                  <a:cubicBezTo>
                    <a:pt x="20990" y="17594"/>
                    <a:pt x="20990" y="17580"/>
                    <a:pt x="20990" y="17573"/>
                  </a:cubicBezTo>
                  <a:cubicBezTo>
                    <a:pt x="21388" y="16718"/>
                    <a:pt x="21565" y="15857"/>
                    <a:pt x="21538" y="15016"/>
                  </a:cubicBezTo>
                  <a:cubicBezTo>
                    <a:pt x="21538" y="14085"/>
                    <a:pt x="21317" y="13209"/>
                    <a:pt x="20893" y="12425"/>
                  </a:cubicBezTo>
                  <a:cubicBezTo>
                    <a:pt x="20611" y="11823"/>
                    <a:pt x="20195" y="11276"/>
                    <a:pt x="19683" y="10779"/>
                  </a:cubicBezTo>
                  <a:cubicBezTo>
                    <a:pt x="20222" y="10275"/>
                    <a:pt x="20655" y="9679"/>
                    <a:pt x="20982" y="9014"/>
                  </a:cubicBezTo>
                  <a:cubicBezTo>
                    <a:pt x="21406" y="8181"/>
                    <a:pt x="21600" y="7312"/>
                    <a:pt x="21529" y="640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5920AB-848E-4F6B-80E4-6E50B5838F55}"/>
                </a:ext>
              </a:extLst>
            </p:cNvPr>
            <p:cNvSpPr/>
            <p:nvPr/>
          </p:nvSpPr>
          <p:spPr>
            <a:xfrm>
              <a:off x="3562107" y="4199889"/>
              <a:ext cx="33021" cy="1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46" y="13886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9627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7C6A249A-1EE1-45FD-BD9B-3566F3FD1474}"/>
                </a:ext>
              </a:extLst>
            </p:cNvPr>
            <p:cNvSpPr/>
            <p:nvPr/>
          </p:nvSpPr>
          <p:spPr>
            <a:xfrm>
              <a:off x="1987307" y="1812290"/>
              <a:ext cx="2424411" cy="323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035" y="7827"/>
                  </a:moveTo>
                  <a:lnTo>
                    <a:pt x="21058" y="7776"/>
                  </a:lnTo>
                  <a:cubicBezTo>
                    <a:pt x="21442" y="7098"/>
                    <a:pt x="21600" y="6370"/>
                    <a:pt x="21544" y="5624"/>
                  </a:cubicBezTo>
                  <a:lnTo>
                    <a:pt x="21544" y="5506"/>
                  </a:lnTo>
                  <a:cubicBezTo>
                    <a:pt x="21544" y="5116"/>
                    <a:pt x="21498" y="4718"/>
                    <a:pt x="21397" y="4337"/>
                  </a:cubicBezTo>
                  <a:cubicBezTo>
                    <a:pt x="21306" y="3990"/>
                    <a:pt x="21171" y="3651"/>
                    <a:pt x="20968" y="3329"/>
                  </a:cubicBezTo>
                  <a:lnTo>
                    <a:pt x="20923" y="3253"/>
                  </a:lnTo>
                  <a:cubicBezTo>
                    <a:pt x="20403" y="2321"/>
                    <a:pt x="19579" y="1525"/>
                    <a:pt x="18472" y="898"/>
                  </a:cubicBezTo>
                  <a:cubicBezTo>
                    <a:pt x="17422" y="296"/>
                    <a:pt x="16011" y="0"/>
                    <a:pt x="14249" y="0"/>
                  </a:cubicBezTo>
                  <a:lnTo>
                    <a:pt x="734" y="0"/>
                  </a:lnTo>
                  <a:cubicBezTo>
                    <a:pt x="587" y="0"/>
                    <a:pt x="463" y="25"/>
                    <a:pt x="316" y="136"/>
                  </a:cubicBezTo>
                  <a:cubicBezTo>
                    <a:pt x="181" y="246"/>
                    <a:pt x="113" y="347"/>
                    <a:pt x="113" y="483"/>
                  </a:cubicBezTo>
                  <a:cubicBezTo>
                    <a:pt x="113" y="618"/>
                    <a:pt x="158" y="695"/>
                    <a:pt x="282" y="788"/>
                  </a:cubicBezTo>
                  <a:cubicBezTo>
                    <a:pt x="418" y="881"/>
                    <a:pt x="542" y="923"/>
                    <a:pt x="723" y="923"/>
                  </a:cubicBezTo>
                  <a:lnTo>
                    <a:pt x="14272" y="923"/>
                  </a:lnTo>
                  <a:cubicBezTo>
                    <a:pt x="15683" y="923"/>
                    <a:pt x="16880" y="1186"/>
                    <a:pt x="17806" y="1694"/>
                  </a:cubicBezTo>
                  <a:cubicBezTo>
                    <a:pt x="18687" y="2177"/>
                    <a:pt x="19342" y="2795"/>
                    <a:pt x="19771" y="3541"/>
                  </a:cubicBezTo>
                  <a:cubicBezTo>
                    <a:pt x="19771" y="3549"/>
                    <a:pt x="19782" y="3549"/>
                    <a:pt x="19782" y="3558"/>
                  </a:cubicBezTo>
                  <a:lnTo>
                    <a:pt x="19782" y="3558"/>
                  </a:lnTo>
                  <a:lnTo>
                    <a:pt x="19782" y="3558"/>
                  </a:lnTo>
                  <a:cubicBezTo>
                    <a:pt x="19782" y="3558"/>
                    <a:pt x="19782" y="3558"/>
                    <a:pt x="19782" y="3558"/>
                  </a:cubicBezTo>
                  <a:lnTo>
                    <a:pt x="19782" y="3558"/>
                  </a:lnTo>
                  <a:lnTo>
                    <a:pt x="19782" y="3558"/>
                  </a:lnTo>
                  <a:cubicBezTo>
                    <a:pt x="20132" y="4142"/>
                    <a:pt x="20313" y="4786"/>
                    <a:pt x="20313" y="5489"/>
                  </a:cubicBezTo>
                  <a:cubicBezTo>
                    <a:pt x="20313" y="6192"/>
                    <a:pt x="20166" y="6853"/>
                    <a:pt x="19872" y="7437"/>
                  </a:cubicBezTo>
                  <a:lnTo>
                    <a:pt x="19839" y="7505"/>
                  </a:lnTo>
                  <a:cubicBezTo>
                    <a:pt x="19421" y="8284"/>
                    <a:pt x="18755" y="8928"/>
                    <a:pt x="17851" y="9428"/>
                  </a:cubicBezTo>
                  <a:cubicBezTo>
                    <a:pt x="16925" y="9944"/>
                    <a:pt x="15751" y="10232"/>
                    <a:pt x="14374" y="10266"/>
                  </a:cubicBezTo>
                  <a:lnTo>
                    <a:pt x="14249" y="10266"/>
                  </a:lnTo>
                  <a:lnTo>
                    <a:pt x="7238" y="10266"/>
                  </a:lnTo>
                  <a:cubicBezTo>
                    <a:pt x="7057" y="10266"/>
                    <a:pt x="6910" y="10283"/>
                    <a:pt x="6696" y="10495"/>
                  </a:cubicBezTo>
                  <a:lnTo>
                    <a:pt x="6639" y="10554"/>
                  </a:lnTo>
                  <a:cubicBezTo>
                    <a:pt x="6617" y="10580"/>
                    <a:pt x="6571" y="10631"/>
                    <a:pt x="6538" y="10698"/>
                  </a:cubicBezTo>
                  <a:cubicBezTo>
                    <a:pt x="6515" y="10741"/>
                    <a:pt x="6504" y="10775"/>
                    <a:pt x="6504" y="10817"/>
                  </a:cubicBezTo>
                  <a:cubicBezTo>
                    <a:pt x="6504" y="10927"/>
                    <a:pt x="6526" y="11046"/>
                    <a:pt x="6707" y="11181"/>
                  </a:cubicBezTo>
                  <a:cubicBezTo>
                    <a:pt x="6854" y="11300"/>
                    <a:pt x="6967" y="11317"/>
                    <a:pt x="7125" y="11317"/>
                  </a:cubicBezTo>
                  <a:lnTo>
                    <a:pt x="14046" y="11317"/>
                  </a:lnTo>
                  <a:lnTo>
                    <a:pt x="14317" y="11266"/>
                  </a:lnTo>
                  <a:lnTo>
                    <a:pt x="14825" y="11291"/>
                  </a:lnTo>
                  <a:cubicBezTo>
                    <a:pt x="16011" y="11351"/>
                    <a:pt x="17027" y="11622"/>
                    <a:pt x="17851" y="12096"/>
                  </a:cubicBezTo>
                  <a:cubicBezTo>
                    <a:pt x="18709" y="12587"/>
                    <a:pt x="19353" y="13214"/>
                    <a:pt x="19771" y="13943"/>
                  </a:cubicBezTo>
                  <a:cubicBezTo>
                    <a:pt x="19782" y="13951"/>
                    <a:pt x="19782" y="13968"/>
                    <a:pt x="19793" y="13976"/>
                  </a:cubicBezTo>
                  <a:lnTo>
                    <a:pt x="19793" y="13976"/>
                  </a:lnTo>
                  <a:lnTo>
                    <a:pt x="19793" y="13976"/>
                  </a:lnTo>
                  <a:cubicBezTo>
                    <a:pt x="19793" y="13976"/>
                    <a:pt x="19793" y="13976"/>
                    <a:pt x="19793" y="13976"/>
                  </a:cubicBezTo>
                  <a:lnTo>
                    <a:pt x="19793" y="13976"/>
                  </a:lnTo>
                  <a:lnTo>
                    <a:pt x="19793" y="13976"/>
                  </a:lnTo>
                  <a:cubicBezTo>
                    <a:pt x="20143" y="14536"/>
                    <a:pt x="20313" y="15188"/>
                    <a:pt x="20313" y="15916"/>
                  </a:cubicBezTo>
                  <a:cubicBezTo>
                    <a:pt x="20313" y="16602"/>
                    <a:pt x="20166" y="17246"/>
                    <a:pt x="19872" y="17831"/>
                  </a:cubicBezTo>
                  <a:lnTo>
                    <a:pt x="19839" y="17898"/>
                  </a:lnTo>
                  <a:cubicBezTo>
                    <a:pt x="19421" y="18669"/>
                    <a:pt x="18766" y="19321"/>
                    <a:pt x="17874" y="19838"/>
                  </a:cubicBezTo>
                  <a:cubicBezTo>
                    <a:pt x="16914" y="20397"/>
                    <a:pt x="15706" y="20677"/>
                    <a:pt x="14272" y="20677"/>
                  </a:cubicBezTo>
                  <a:lnTo>
                    <a:pt x="621" y="20677"/>
                  </a:lnTo>
                  <a:cubicBezTo>
                    <a:pt x="474" y="20677"/>
                    <a:pt x="350" y="20702"/>
                    <a:pt x="203" y="20812"/>
                  </a:cubicBezTo>
                  <a:cubicBezTo>
                    <a:pt x="68" y="20922"/>
                    <a:pt x="0" y="21024"/>
                    <a:pt x="0" y="21160"/>
                  </a:cubicBezTo>
                  <a:cubicBezTo>
                    <a:pt x="0" y="21295"/>
                    <a:pt x="45" y="21371"/>
                    <a:pt x="169" y="21464"/>
                  </a:cubicBezTo>
                  <a:cubicBezTo>
                    <a:pt x="305" y="21558"/>
                    <a:pt x="429" y="21600"/>
                    <a:pt x="610" y="21600"/>
                  </a:cubicBezTo>
                  <a:lnTo>
                    <a:pt x="14317" y="21600"/>
                  </a:lnTo>
                  <a:cubicBezTo>
                    <a:pt x="16056" y="21600"/>
                    <a:pt x="17479" y="21278"/>
                    <a:pt x="18540" y="20651"/>
                  </a:cubicBezTo>
                  <a:cubicBezTo>
                    <a:pt x="19669" y="19982"/>
                    <a:pt x="20505" y="19152"/>
                    <a:pt x="21035" y="18186"/>
                  </a:cubicBezTo>
                  <a:cubicBezTo>
                    <a:pt x="21397" y="17424"/>
                    <a:pt x="21566" y="16679"/>
                    <a:pt x="21544" y="15950"/>
                  </a:cubicBezTo>
                  <a:lnTo>
                    <a:pt x="21544" y="15891"/>
                  </a:lnTo>
                  <a:cubicBezTo>
                    <a:pt x="21544" y="15069"/>
                    <a:pt x="21340" y="14307"/>
                    <a:pt x="20956" y="13638"/>
                  </a:cubicBezTo>
                  <a:lnTo>
                    <a:pt x="20911" y="13544"/>
                  </a:lnTo>
                  <a:cubicBezTo>
                    <a:pt x="20663" y="13053"/>
                    <a:pt x="20313" y="12596"/>
                    <a:pt x="19850" y="12189"/>
                  </a:cubicBezTo>
                  <a:lnTo>
                    <a:pt x="18258" y="10749"/>
                  </a:lnTo>
                  <a:lnTo>
                    <a:pt x="19861" y="9318"/>
                  </a:lnTo>
                  <a:cubicBezTo>
                    <a:pt x="20347" y="8920"/>
                    <a:pt x="20742" y="8411"/>
                    <a:pt x="21035" y="7827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AE8B8B31-D0D9-47A9-AFD9-2E40F8A0BD84}"/>
                </a:ext>
              </a:extLst>
            </p:cNvPr>
            <p:cNvSpPr/>
            <p:nvPr/>
          </p:nvSpPr>
          <p:spPr>
            <a:xfrm>
              <a:off x="1504707" y="129159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99D2726D-47F6-4806-B174-AE8D965ADC14}"/>
                </a:ext>
              </a:extLst>
            </p:cNvPr>
            <p:cNvSpPr/>
            <p:nvPr/>
          </p:nvSpPr>
          <p:spPr>
            <a:xfrm>
              <a:off x="2203207" y="284099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523B6592-C2BE-4B04-A4B7-CE9540DAE174}"/>
                </a:ext>
              </a:extLst>
            </p:cNvPr>
            <p:cNvSpPr/>
            <p:nvPr/>
          </p:nvSpPr>
          <p:spPr>
            <a:xfrm>
              <a:off x="1504707" y="4390390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6">
                      <a:lumMod val="50000"/>
                    </a:schemeClr>
                  </a:solidFill>
                </a:rPr>
                <a:t>03</a:t>
              </a:r>
              <a:endParaRPr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Graphic 53" descr="Stopwatch">
            <a:extLst>
              <a:ext uri="{FF2B5EF4-FFF2-40B4-BE49-F238E27FC236}">
                <a16:creationId xmlns:a16="http://schemas.microsoft.com/office/drawing/2014/main" id="{8A0C1B03-08F1-4639-9D1F-02131BC2C139}"/>
              </a:ext>
            </a:extLst>
          </p:cNvPr>
          <p:cNvGrpSpPr/>
          <p:nvPr/>
        </p:nvGrpSpPr>
        <p:grpSpPr>
          <a:xfrm>
            <a:off x="1430317" y="4290041"/>
            <a:ext cx="300368" cy="300368"/>
            <a:chOff x="1907089" y="4577055"/>
            <a:chExt cx="400490" cy="40049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BAB13D8-2DE9-40AB-9FB7-E3CA40251C86}"/>
                </a:ext>
              </a:extLst>
            </p:cNvPr>
            <p:cNvSpPr/>
            <p:nvPr/>
          </p:nvSpPr>
          <p:spPr>
            <a:xfrm>
              <a:off x="2098990" y="4706379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55089C4-2A7B-4115-B806-E958BFBACA1D}"/>
                </a:ext>
              </a:extLst>
            </p:cNvPr>
            <p:cNvSpPr/>
            <p:nvPr/>
          </p:nvSpPr>
          <p:spPr>
            <a:xfrm>
              <a:off x="2098990" y="4873250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713AEE4-0EAF-4163-A6BE-BD8FC718C8AE}"/>
                </a:ext>
              </a:extLst>
            </p:cNvPr>
            <p:cNvSpPr/>
            <p:nvPr/>
          </p:nvSpPr>
          <p:spPr>
            <a:xfrm>
              <a:off x="2182425" y="4785643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E7E51A8-3A0E-4654-8E20-0473BC28DCC0}"/>
                </a:ext>
              </a:extLst>
            </p:cNvPr>
            <p:cNvSpPr/>
            <p:nvPr/>
          </p:nvSpPr>
          <p:spPr>
            <a:xfrm>
              <a:off x="2015555" y="4785643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4D82563-F14A-4890-9BCC-06F1ED951C68}"/>
                </a:ext>
              </a:extLst>
            </p:cNvPr>
            <p:cNvSpPr/>
            <p:nvPr/>
          </p:nvSpPr>
          <p:spPr>
            <a:xfrm>
              <a:off x="2098990" y="4735582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299D95E-BCEF-4B2E-878C-C45B8B6A8DE9}"/>
                </a:ext>
              </a:extLst>
            </p:cNvPr>
            <p:cNvSpPr/>
            <p:nvPr/>
          </p:nvSpPr>
          <p:spPr>
            <a:xfrm>
              <a:off x="1965621" y="4614600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6" name="Graphic 52" descr="Gears">
            <a:extLst>
              <a:ext uri="{FF2B5EF4-FFF2-40B4-BE49-F238E27FC236}">
                <a16:creationId xmlns:a16="http://schemas.microsoft.com/office/drawing/2014/main" id="{82A79685-1D5C-4063-AC39-6D7EE9093D3F}"/>
              </a:ext>
            </a:extLst>
          </p:cNvPr>
          <p:cNvGrpSpPr/>
          <p:nvPr/>
        </p:nvGrpSpPr>
        <p:grpSpPr>
          <a:xfrm>
            <a:off x="1991413" y="3170750"/>
            <a:ext cx="203999" cy="246864"/>
            <a:chOff x="2655217" y="3084667"/>
            <a:chExt cx="271999" cy="329152"/>
          </a:xfrm>
          <a:solidFill>
            <a:srgbClr val="FFFFFF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BFF5E5B-22D6-469C-933F-D74686A80FC3}"/>
                </a:ext>
              </a:extLst>
            </p:cNvPr>
            <p:cNvSpPr/>
            <p:nvPr/>
          </p:nvSpPr>
          <p:spPr>
            <a:xfrm>
              <a:off x="2749499" y="3084667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B428F17-D711-4F16-ADF1-1D6AA5727F5C}"/>
                </a:ext>
              </a:extLst>
            </p:cNvPr>
            <p:cNvSpPr/>
            <p:nvPr/>
          </p:nvSpPr>
          <p:spPr>
            <a:xfrm>
              <a:off x="2655217" y="3236519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9" name="Graphic 51" descr="Lightbulb">
            <a:extLst>
              <a:ext uri="{FF2B5EF4-FFF2-40B4-BE49-F238E27FC236}">
                <a16:creationId xmlns:a16="http://schemas.microsoft.com/office/drawing/2014/main" id="{1D10AF4D-B543-4D72-8B78-1817DE6B8A12}"/>
              </a:ext>
            </a:extLst>
          </p:cNvPr>
          <p:cNvGrpSpPr/>
          <p:nvPr/>
        </p:nvGrpSpPr>
        <p:grpSpPr>
          <a:xfrm>
            <a:off x="1409829" y="1999609"/>
            <a:ext cx="300368" cy="300368"/>
            <a:chOff x="1879772" y="1523146"/>
            <a:chExt cx="400490" cy="400490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D1BF5A6-FF30-4F04-B826-CE7816D926EE}"/>
                </a:ext>
              </a:extLst>
            </p:cNvPr>
            <p:cNvSpPr/>
            <p:nvPr/>
          </p:nvSpPr>
          <p:spPr>
            <a:xfrm>
              <a:off x="2025783" y="1790139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3A03832-3C20-42C3-B667-D23A443E1DF4}"/>
                </a:ext>
              </a:extLst>
            </p:cNvPr>
            <p:cNvSpPr/>
            <p:nvPr/>
          </p:nvSpPr>
          <p:spPr>
            <a:xfrm>
              <a:off x="2025783" y="183185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E6E29F0-9377-4815-9A8D-C2D88B43C881}"/>
                </a:ext>
              </a:extLst>
            </p:cNvPr>
            <p:cNvSpPr/>
            <p:nvPr/>
          </p:nvSpPr>
          <p:spPr>
            <a:xfrm>
              <a:off x="2052900" y="1873574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7BB3664-AACB-45E6-B761-1C62FE404824}"/>
                </a:ext>
              </a:extLst>
            </p:cNvPr>
            <p:cNvSpPr/>
            <p:nvPr/>
          </p:nvSpPr>
          <p:spPr>
            <a:xfrm>
              <a:off x="1971550" y="1548176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16162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307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“B” Diagram – Slide Template</vt:lpstr>
      <vt:lpstr>Letter “B”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“B” Diagram</dc:title>
  <dc:creator>PresentationGO.com</dc:creator>
  <dc:description>© Copyright PresentationGO.com</dc:description>
  <dcterms:created xsi:type="dcterms:W3CDTF">2014-11-26T05:14:11Z</dcterms:created>
  <dcterms:modified xsi:type="dcterms:W3CDTF">2020-05-14T05:03:15Z</dcterms:modified>
  <cp:category>Charts &amp; Diagrams</cp:category>
</cp:coreProperties>
</file>