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37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9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47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“B” Diagram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344CF54-1561-49A2-B539-E83338D3CAAA}"/>
              </a:ext>
            </a:extLst>
          </p:cNvPr>
          <p:cNvGrpSpPr/>
          <p:nvPr/>
        </p:nvGrpSpPr>
        <p:grpSpPr>
          <a:xfrm>
            <a:off x="1225307" y="1024890"/>
            <a:ext cx="3515991" cy="4808220"/>
            <a:chOff x="1225307" y="1024890"/>
            <a:chExt cx="3515991" cy="4808220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881E6CF-3B4D-464C-8E11-D7FAC30FCB28}"/>
                </a:ext>
              </a:extLst>
            </p:cNvPr>
            <p:cNvSpPr/>
            <p:nvPr/>
          </p:nvSpPr>
          <p:spPr>
            <a:xfrm>
              <a:off x="1225307" y="1024890"/>
              <a:ext cx="2420620" cy="4808220"/>
            </a:xfrm>
            <a:custGeom>
              <a:avLst/>
              <a:gdLst>
                <a:gd name="connsiteX0" fmla="*/ 854710 w 2420620"/>
                <a:gd name="connsiteY0" fmla="*/ 0 h 4808220"/>
                <a:gd name="connsiteX1" fmla="*/ 1709420 w 2420620"/>
                <a:gd name="connsiteY1" fmla="*/ 854710 h 4808220"/>
                <a:gd name="connsiteX2" fmla="*/ 1332586 w 2420620"/>
                <a:gd name="connsiteY2" fmla="*/ 1563449 h 4808220"/>
                <a:gd name="connsiteX3" fmla="*/ 1236733 w 2420620"/>
                <a:gd name="connsiteY3" fmla="*/ 1615477 h 4808220"/>
                <a:gd name="connsiteX4" fmla="*/ 1393656 w 2420620"/>
                <a:gd name="connsiteY4" fmla="*/ 1566765 h 4808220"/>
                <a:gd name="connsiteX5" fmla="*/ 1565910 w 2420620"/>
                <a:gd name="connsiteY5" fmla="*/ 1549400 h 4808220"/>
                <a:gd name="connsiteX6" fmla="*/ 2420620 w 2420620"/>
                <a:gd name="connsiteY6" fmla="*/ 2404110 h 4808220"/>
                <a:gd name="connsiteX7" fmla="*/ 1565910 w 2420620"/>
                <a:gd name="connsiteY7" fmla="*/ 3258820 h 4808220"/>
                <a:gd name="connsiteX8" fmla="*/ 1393656 w 2420620"/>
                <a:gd name="connsiteY8" fmla="*/ 3241456 h 4808220"/>
                <a:gd name="connsiteX9" fmla="*/ 1236733 w 2420620"/>
                <a:gd name="connsiteY9" fmla="*/ 3192744 h 4808220"/>
                <a:gd name="connsiteX10" fmla="*/ 1332586 w 2420620"/>
                <a:gd name="connsiteY10" fmla="*/ 3244771 h 4808220"/>
                <a:gd name="connsiteX11" fmla="*/ 1709420 w 2420620"/>
                <a:gd name="connsiteY11" fmla="*/ 3953510 h 4808220"/>
                <a:gd name="connsiteX12" fmla="*/ 854710 w 2420620"/>
                <a:gd name="connsiteY12" fmla="*/ 4808220 h 4808220"/>
                <a:gd name="connsiteX13" fmla="*/ 0 w 2420620"/>
                <a:gd name="connsiteY13" fmla="*/ 3953510 h 4808220"/>
                <a:gd name="connsiteX14" fmla="*/ 854710 w 2420620"/>
                <a:gd name="connsiteY14" fmla="*/ 3098800 h 4808220"/>
                <a:gd name="connsiteX15" fmla="*/ 1026964 w 2420620"/>
                <a:gd name="connsiteY15" fmla="*/ 3116165 h 4808220"/>
                <a:gd name="connsiteX16" fmla="*/ 1183887 w 2420620"/>
                <a:gd name="connsiteY16" fmla="*/ 3164877 h 4808220"/>
                <a:gd name="connsiteX17" fmla="*/ 1088034 w 2420620"/>
                <a:gd name="connsiteY17" fmla="*/ 3112849 h 4808220"/>
                <a:gd name="connsiteX18" fmla="*/ 711200 w 2420620"/>
                <a:gd name="connsiteY18" fmla="*/ 2404110 h 4808220"/>
                <a:gd name="connsiteX19" fmla="*/ 1088034 w 2420620"/>
                <a:gd name="connsiteY19" fmla="*/ 1695371 h 4808220"/>
                <a:gd name="connsiteX20" fmla="*/ 1183887 w 2420620"/>
                <a:gd name="connsiteY20" fmla="*/ 1643344 h 4808220"/>
                <a:gd name="connsiteX21" fmla="*/ 1026964 w 2420620"/>
                <a:gd name="connsiteY21" fmla="*/ 1692055 h 4808220"/>
                <a:gd name="connsiteX22" fmla="*/ 854710 w 2420620"/>
                <a:gd name="connsiteY22" fmla="*/ 1709420 h 4808220"/>
                <a:gd name="connsiteX23" fmla="*/ 0 w 2420620"/>
                <a:gd name="connsiteY23" fmla="*/ 854710 h 4808220"/>
                <a:gd name="connsiteX24" fmla="*/ 854710 w 2420620"/>
                <a:gd name="connsiteY24" fmla="*/ 0 h 4808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420620" h="4808220">
                  <a:moveTo>
                    <a:pt x="854710" y="0"/>
                  </a:moveTo>
                  <a:cubicBezTo>
                    <a:pt x="1326753" y="0"/>
                    <a:pt x="1709420" y="382667"/>
                    <a:pt x="1709420" y="854710"/>
                  </a:cubicBezTo>
                  <a:cubicBezTo>
                    <a:pt x="1709420" y="1149737"/>
                    <a:pt x="1559941" y="1409851"/>
                    <a:pt x="1332586" y="1563449"/>
                  </a:cubicBezTo>
                  <a:lnTo>
                    <a:pt x="1236733" y="1615477"/>
                  </a:lnTo>
                  <a:lnTo>
                    <a:pt x="1393656" y="1566765"/>
                  </a:lnTo>
                  <a:cubicBezTo>
                    <a:pt x="1449296" y="1555379"/>
                    <a:pt x="1506905" y="1549400"/>
                    <a:pt x="1565910" y="1549400"/>
                  </a:cubicBezTo>
                  <a:cubicBezTo>
                    <a:pt x="2037953" y="1549400"/>
                    <a:pt x="2420620" y="1932067"/>
                    <a:pt x="2420620" y="2404110"/>
                  </a:cubicBezTo>
                  <a:cubicBezTo>
                    <a:pt x="2420620" y="2876153"/>
                    <a:pt x="2037953" y="3258820"/>
                    <a:pt x="1565910" y="3258820"/>
                  </a:cubicBezTo>
                  <a:cubicBezTo>
                    <a:pt x="1506905" y="3258820"/>
                    <a:pt x="1449296" y="3252841"/>
                    <a:pt x="1393656" y="3241456"/>
                  </a:cubicBezTo>
                  <a:lnTo>
                    <a:pt x="1236733" y="3192744"/>
                  </a:lnTo>
                  <a:lnTo>
                    <a:pt x="1332586" y="3244771"/>
                  </a:lnTo>
                  <a:cubicBezTo>
                    <a:pt x="1559941" y="3398369"/>
                    <a:pt x="1709420" y="3658483"/>
                    <a:pt x="1709420" y="3953510"/>
                  </a:cubicBezTo>
                  <a:cubicBezTo>
                    <a:pt x="1709420" y="4425553"/>
                    <a:pt x="1326753" y="4808220"/>
                    <a:pt x="854710" y="4808220"/>
                  </a:cubicBezTo>
                  <a:cubicBezTo>
                    <a:pt x="382667" y="4808220"/>
                    <a:pt x="0" y="4425553"/>
                    <a:pt x="0" y="3953510"/>
                  </a:cubicBezTo>
                  <a:cubicBezTo>
                    <a:pt x="0" y="3481467"/>
                    <a:pt x="382667" y="3098800"/>
                    <a:pt x="854710" y="3098800"/>
                  </a:cubicBezTo>
                  <a:cubicBezTo>
                    <a:pt x="913716" y="3098800"/>
                    <a:pt x="971324" y="3104779"/>
                    <a:pt x="1026964" y="3116165"/>
                  </a:cubicBezTo>
                  <a:lnTo>
                    <a:pt x="1183887" y="3164877"/>
                  </a:lnTo>
                  <a:lnTo>
                    <a:pt x="1088034" y="3112849"/>
                  </a:lnTo>
                  <a:cubicBezTo>
                    <a:pt x="860679" y="2959251"/>
                    <a:pt x="711200" y="2699137"/>
                    <a:pt x="711200" y="2404110"/>
                  </a:cubicBezTo>
                  <a:cubicBezTo>
                    <a:pt x="711200" y="2109083"/>
                    <a:pt x="860679" y="1848969"/>
                    <a:pt x="1088034" y="1695371"/>
                  </a:cubicBezTo>
                  <a:lnTo>
                    <a:pt x="1183887" y="1643344"/>
                  </a:lnTo>
                  <a:lnTo>
                    <a:pt x="1026964" y="1692055"/>
                  </a:lnTo>
                  <a:cubicBezTo>
                    <a:pt x="971324" y="1703441"/>
                    <a:pt x="913716" y="1709420"/>
                    <a:pt x="854710" y="1709420"/>
                  </a:cubicBezTo>
                  <a:cubicBezTo>
                    <a:pt x="382667" y="1709420"/>
                    <a:pt x="0" y="1326753"/>
                    <a:pt x="0" y="854710"/>
                  </a:cubicBezTo>
                  <a:cubicBezTo>
                    <a:pt x="0" y="382667"/>
                    <a:pt x="382667" y="0"/>
                    <a:pt x="85471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38100" tIns="38100" rIns="38100" bIns="38100" anchor="b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CE0E934E-24A0-4380-A101-BF8FA9E665EB}"/>
                </a:ext>
              </a:extLst>
            </p:cNvPr>
            <p:cNvSpPr/>
            <p:nvPr/>
          </p:nvSpPr>
          <p:spPr>
            <a:xfrm>
              <a:off x="1644407" y="1469389"/>
              <a:ext cx="3096891" cy="3916682"/>
            </a:xfrm>
            <a:custGeom>
              <a:avLst/>
              <a:gdLst>
                <a:gd name="connsiteX0" fmla="*/ 21529 w 21543"/>
                <a:gd name="connsiteY0" fmla="*/ 6409 h 21600"/>
                <a:gd name="connsiteX1" fmla="*/ 21379 w 21543"/>
                <a:gd name="connsiteY1" fmla="*/ 5120 h 21600"/>
                <a:gd name="connsiteX2" fmla="*/ 20867 w 21543"/>
                <a:gd name="connsiteY2" fmla="*/ 3838 h 21600"/>
                <a:gd name="connsiteX3" fmla="*/ 18216 w 21543"/>
                <a:gd name="connsiteY3" fmla="*/ 1128 h 21600"/>
                <a:gd name="connsiteX4" fmla="*/ 13499 w 21543"/>
                <a:gd name="connsiteY4" fmla="*/ 0 h 21600"/>
                <a:gd name="connsiteX5" fmla="*/ 2907 w 21543"/>
                <a:gd name="connsiteY5" fmla="*/ 0 h 21600"/>
                <a:gd name="connsiteX6" fmla="*/ 901 w 21543"/>
                <a:gd name="connsiteY6" fmla="*/ 679 h 21600"/>
                <a:gd name="connsiteX7" fmla="*/ 88 w 21543"/>
                <a:gd name="connsiteY7" fmla="*/ 2262 h 21600"/>
                <a:gd name="connsiteX8" fmla="*/ 919 w 21543"/>
                <a:gd name="connsiteY8" fmla="*/ 3838 h 21600"/>
                <a:gd name="connsiteX9" fmla="*/ 2915 w 21543"/>
                <a:gd name="connsiteY9" fmla="*/ 4482 h 21600"/>
                <a:gd name="connsiteX10" fmla="*/ 13499 w 21543"/>
                <a:gd name="connsiteY10" fmla="*/ 4482 h 21600"/>
                <a:gd name="connsiteX11" fmla="*/ 14886 w 21543"/>
                <a:gd name="connsiteY11" fmla="*/ 4763 h 21600"/>
                <a:gd name="connsiteX12" fmla="*/ 15654 w 21543"/>
                <a:gd name="connsiteY12" fmla="*/ 5533 h 21600"/>
                <a:gd name="connsiteX13" fmla="*/ 15672 w 21543"/>
                <a:gd name="connsiteY13" fmla="*/ 5561 h 21600"/>
                <a:gd name="connsiteX14" fmla="*/ 15884 w 21543"/>
                <a:gd name="connsiteY14" fmla="*/ 6409 h 21600"/>
                <a:gd name="connsiteX15" fmla="*/ 15690 w 21543"/>
                <a:gd name="connsiteY15" fmla="*/ 7375 h 21600"/>
                <a:gd name="connsiteX16" fmla="*/ 14904 w 21543"/>
                <a:gd name="connsiteY16" fmla="*/ 8174 h 21600"/>
                <a:gd name="connsiteX17" fmla="*/ 13481 w 21543"/>
                <a:gd name="connsiteY17" fmla="*/ 8503 h 21600"/>
                <a:gd name="connsiteX18" fmla="*/ 7995 w 21543"/>
                <a:gd name="connsiteY18" fmla="*/ 8503 h 21600"/>
                <a:gd name="connsiteX19" fmla="*/ 5680 w 21543"/>
                <a:gd name="connsiteY19" fmla="*/ 9448 h 21600"/>
                <a:gd name="connsiteX20" fmla="*/ 5256 w 21543"/>
                <a:gd name="connsiteY20" fmla="*/ 10051 h 21600"/>
                <a:gd name="connsiteX21" fmla="*/ 5080 w 21543"/>
                <a:gd name="connsiteY21" fmla="*/ 10814 h 21600"/>
                <a:gd name="connsiteX22" fmla="*/ 5893 w 21543"/>
                <a:gd name="connsiteY22" fmla="*/ 12404 h 21600"/>
                <a:gd name="connsiteX23" fmla="*/ 7907 w 21543"/>
                <a:gd name="connsiteY23" fmla="*/ 13090 h 21600"/>
                <a:gd name="connsiteX24" fmla="*/ 13499 w 21543"/>
                <a:gd name="connsiteY24" fmla="*/ 13090 h 21600"/>
                <a:gd name="connsiteX25" fmla="*/ 14868 w 21543"/>
                <a:gd name="connsiteY25" fmla="*/ 13342 h 21600"/>
                <a:gd name="connsiteX26" fmla="*/ 15654 w 21543"/>
                <a:gd name="connsiteY26" fmla="*/ 14141 h 21600"/>
                <a:gd name="connsiteX27" fmla="*/ 15681 w 21543"/>
                <a:gd name="connsiteY27" fmla="*/ 14190 h 21600"/>
                <a:gd name="connsiteX28" fmla="*/ 15884 w 21543"/>
                <a:gd name="connsiteY28" fmla="*/ 15030 h 21600"/>
                <a:gd name="connsiteX29" fmla="*/ 15690 w 21543"/>
                <a:gd name="connsiteY29" fmla="*/ 15976 h 21600"/>
                <a:gd name="connsiteX30" fmla="*/ 14886 w 21543"/>
                <a:gd name="connsiteY30" fmla="*/ 16809 h 21600"/>
                <a:gd name="connsiteX31" fmla="*/ 13499 w 21543"/>
                <a:gd name="connsiteY31" fmla="*/ 17118 h 21600"/>
                <a:gd name="connsiteX32" fmla="*/ 2818 w 21543"/>
                <a:gd name="connsiteY32" fmla="*/ 17118 h 21600"/>
                <a:gd name="connsiteX33" fmla="*/ 813 w 21543"/>
                <a:gd name="connsiteY33" fmla="*/ 17797 h 21600"/>
                <a:gd name="connsiteX34" fmla="*/ 0 w 21543"/>
                <a:gd name="connsiteY34" fmla="*/ 19380 h 21600"/>
                <a:gd name="connsiteX35" fmla="*/ 830 w 21543"/>
                <a:gd name="connsiteY35" fmla="*/ 20956 h 21600"/>
                <a:gd name="connsiteX36" fmla="*/ 2827 w 21543"/>
                <a:gd name="connsiteY36" fmla="*/ 21600 h 21600"/>
                <a:gd name="connsiteX37" fmla="*/ 13552 w 21543"/>
                <a:gd name="connsiteY37" fmla="*/ 21600 h 21600"/>
                <a:gd name="connsiteX38" fmla="*/ 18314 w 21543"/>
                <a:gd name="connsiteY38" fmla="*/ 20409 h 21600"/>
                <a:gd name="connsiteX39" fmla="*/ 20982 w 21543"/>
                <a:gd name="connsiteY39" fmla="*/ 17601 h 21600"/>
                <a:gd name="connsiteX40" fmla="*/ 20990 w 21543"/>
                <a:gd name="connsiteY40" fmla="*/ 17573 h 21600"/>
                <a:gd name="connsiteX41" fmla="*/ 21538 w 21543"/>
                <a:gd name="connsiteY41" fmla="*/ 15016 h 21600"/>
                <a:gd name="connsiteX42" fmla="*/ 20893 w 21543"/>
                <a:gd name="connsiteY42" fmla="*/ 12425 h 21600"/>
                <a:gd name="connsiteX43" fmla="*/ 19683 w 21543"/>
                <a:gd name="connsiteY43" fmla="*/ 10779 h 21600"/>
                <a:gd name="connsiteX44" fmla="*/ 20982 w 21543"/>
                <a:gd name="connsiteY44" fmla="*/ 9014 h 21600"/>
                <a:gd name="connsiteX45" fmla="*/ 21529 w 21543"/>
                <a:gd name="connsiteY45" fmla="*/ 6409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1543" h="21600" extrusionOk="0">
                  <a:moveTo>
                    <a:pt x="21529" y="6409"/>
                  </a:moveTo>
                  <a:cubicBezTo>
                    <a:pt x="21529" y="5974"/>
                    <a:pt x="21476" y="5540"/>
                    <a:pt x="21379" y="5120"/>
                  </a:cubicBezTo>
                  <a:cubicBezTo>
                    <a:pt x="21273" y="4679"/>
                    <a:pt x="21105" y="4244"/>
                    <a:pt x="20867" y="3838"/>
                  </a:cubicBezTo>
                  <a:cubicBezTo>
                    <a:pt x="20301" y="2760"/>
                    <a:pt x="19409" y="1849"/>
                    <a:pt x="18216" y="1128"/>
                  </a:cubicBezTo>
                  <a:cubicBezTo>
                    <a:pt x="16980" y="378"/>
                    <a:pt x="15389" y="0"/>
                    <a:pt x="13499" y="0"/>
                  </a:cubicBezTo>
                  <a:lnTo>
                    <a:pt x="2907" y="0"/>
                  </a:lnTo>
                  <a:cubicBezTo>
                    <a:pt x="2138" y="0"/>
                    <a:pt x="1440" y="231"/>
                    <a:pt x="901" y="679"/>
                  </a:cubicBezTo>
                  <a:cubicBezTo>
                    <a:pt x="371" y="1114"/>
                    <a:pt x="88" y="1660"/>
                    <a:pt x="88" y="2262"/>
                  </a:cubicBezTo>
                  <a:cubicBezTo>
                    <a:pt x="88" y="2865"/>
                    <a:pt x="380" y="3411"/>
                    <a:pt x="919" y="3838"/>
                  </a:cubicBezTo>
                  <a:cubicBezTo>
                    <a:pt x="1458" y="4258"/>
                    <a:pt x="2147" y="4482"/>
                    <a:pt x="2915" y="4482"/>
                  </a:cubicBezTo>
                  <a:lnTo>
                    <a:pt x="13499" y="4482"/>
                  </a:lnTo>
                  <a:cubicBezTo>
                    <a:pt x="14100" y="4482"/>
                    <a:pt x="14559" y="4581"/>
                    <a:pt x="14886" y="4763"/>
                  </a:cubicBezTo>
                  <a:cubicBezTo>
                    <a:pt x="15239" y="4966"/>
                    <a:pt x="15487" y="5218"/>
                    <a:pt x="15654" y="5533"/>
                  </a:cubicBezTo>
                  <a:cubicBezTo>
                    <a:pt x="15663" y="5540"/>
                    <a:pt x="15663" y="5554"/>
                    <a:pt x="15672" y="5561"/>
                  </a:cubicBezTo>
                  <a:cubicBezTo>
                    <a:pt x="15813" y="5806"/>
                    <a:pt x="15884" y="6086"/>
                    <a:pt x="15884" y="6409"/>
                  </a:cubicBezTo>
                  <a:cubicBezTo>
                    <a:pt x="15884" y="6773"/>
                    <a:pt x="15822" y="7095"/>
                    <a:pt x="15690" y="7375"/>
                  </a:cubicBezTo>
                  <a:cubicBezTo>
                    <a:pt x="15522" y="7697"/>
                    <a:pt x="15266" y="7963"/>
                    <a:pt x="14904" y="8174"/>
                  </a:cubicBezTo>
                  <a:cubicBezTo>
                    <a:pt x="14559" y="8377"/>
                    <a:pt x="14082" y="8489"/>
                    <a:pt x="13481" y="8503"/>
                  </a:cubicBezTo>
                  <a:lnTo>
                    <a:pt x="7995" y="8503"/>
                  </a:lnTo>
                  <a:cubicBezTo>
                    <a:pt x="7059" y="8503"/>
                    <a:pt x="6255" y="8832"/>
                    <a:pt x="5680" y="9448"/>
                  </a:cubicBezTo>
                  <a:cubicBezTo>
                    <a:pt x="5504" y="9623"/>
                    <a:pt x="5362" y="9826"/>
                    <a:pt x="5256" y="10051"/>
                  </a:cubicBezTo>
                  <a:cubicBezTo>
                    <a:pt x="5142" y="10296"/>
                    <a:pt x="5080" y="10548"/>
                    <a:pt x="5080" y="10814"/>
                  </a:cubicBezTo>
                  <a:cubicBezTo>
                    <a:pt x="5080" y="11416"/>
                    <a:pt x="5362" y="11963"/>
                    <a:pt x="5893" y="12404"/>
                  </a:cubicBezTo>
                  <a:cubicBezTo>
                    <a:pt x="6431" y="12852"/>
                    <a:pt x="7129" y="13090"/>
                    <a:pt x="7907" y="13090"/>
                  </a:cubicBezTo>
                  <a:lnTo>
                    <a:pt x="13499" y="13090"/>
                  </a:lnTo>
                  <a:cubicBezTo>
                    <a:pt x="14659" y="13132"/>
                    <a:pt x="14509" y="13167"/>
                    <a:pt x="14868" y="13342"/>
                  </a:cubicBezTo>
                  <a:cubicBezTo>
                    <a:pt x="15227" y="13517"/>
                    <a:pt x="15487" y="13826"/>
                    <a:pt x="15654" y="14141"/>
                  </a:cubicBezTo>
                  <a:cubicBezTo>
                    <a:pt x="15663" y="14155"/>
                    <a:pt x="15672" y="14169"/>
                    <a:pt x="15681" y="14190"/>
                  </a:cubicBezTo>
                  <a:cubicBezTo>
                    <a:pt x="15813" y="14407"/>
                    <a:pt x="15884" y="14687"/>
                    <a:pt x="15884" y="15030"/>
                  </a:cubicBezTo>
                  <a:cubicBezTo>
                    <a:pt x="15884" y="15374"/>
                    <a:pt x="15813" y="15689"/>
                    <a:pt x="15690" y="15976"/>
                  </a:cubicBezTo>
                  <a:cubicBezTo>
                    <a:pt x="15522" y="16312"/>
                    <a:pt x="15257" y="16585"/>
                    <a:pt x="14886" y="16809"/>
                  </a:cubicBezTo>
                  <a:cubicBezTo>
                    <a:pt x="14550" y="17012"/>
                    <a:pt x="14100" y="17118"/>
                    <a:pt x="13499" y="17118"/>
                  </a:cubicBezTo>
                  <a:lnTo>
                    <a:pt x="2818" y="17118"/>
                  </a:lnTo>
                  <a:cubicBezTo>
                    <a:pt x="2050" y="17118"/>
                    <a:pt x="1352" y="17349"/>
                    <a:pt x="813" y="17797"/>
                  </a:cubicBezTo>
                  <a:cubicBezTo>
                    <a:pt x="283" y="18231"/>
                    <a:pt x="0" y="18777"/>
                    <a:pt x="0" y="19380"/>
                  </a:cubicBezTo>
                  <a:cubicBezTo>
                    <a:pt x="0" y="19982"/>
                    <a:pt x="292" y="20528"/>
                    <a:pt x="830" y="20956"/>
                  </a:cubicBezTo>
                  <a:cubicBezTo>
                    <a:pt x="1369" y="21376"/>
                    <a:pt x="2058" y="21600"/>
                    <a:pt x="2827" y="21600"/>
                  </a:cubicBezTo>
                  <a:lnTo>
                    <a:pt x="13552" y="21600"/>
                  </a:lnTo>
                  <a:cubicBezTo>
                    <a:pt x="15460" y="21600"/>
                    <a:pt x="17059" y="21201"/>
                    <a:pt x="18314" y="20409"/>
                  </a:cubicBezTo>
                  <a:cubicBezTo>
                    <a:pt x="19524" y="19653"/>
                    <a:pt x="20416" y="18707"/>
                    <a:pt x="20982" y="17601"/>
                  </a:cubicBezTo>
                  <a:cubicBezTo>
                    <a:pt x="20990" y="17594"/>
                    <a:pt x="20990" y="17580"/>
                    <a:pt x="20990" y="17573"/>
                  </a:cubicBezTo>
                  <a:cubicBezTo>
                    <a:pt x="21388" y="16718"/>
                    <a:pt x="21565" y="15857"/>
                    <a:pt x="21538" y="15016"/>
                  </a:cubicBezTo>
                  <a:cubicBezTo>
                    <a:pt x="21538" y="14085"/>
                    <a:pt x="21317" y="13209"/>
                    <a:pt x="20893" y="12425"/>
                  </a:cubicBezTo>
                  <a:cubicBezTo>
                    <a:pt x="20611" y="11823"/>
                    <a:pt x="20195" y="11276"/>
                    <a:pt x="19683" y="10779"/>
                  </a:cubicBezTo>
                  <a:cubicBezTo>
                    <a:pt x="20222" y="10275"/>
                    <a:pt x="20655" y="9679"/>
                    <a:pt x="20982" y="9014"/>
                  </a:cubicBezTo>
                  <a:cubicBezTo>
                    <a:pt x="21406" y="8181"/>
                    <a:pt x="21600" y="7312"/>
                    <a:pt x="21529" y="640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2E136801-57A0-44B2-9B66-B45D9B9162D4}"/>
                </a:ext>
              </a:extLst>
            </p:cNvPr>
            <p:cNvSpPr/>
            <p:nvPr/>
          </p:nvSpPr>
          <p:spPr>
            <a:xfrm>
              <a:off x="3562107" y="4199889"/>
              <a:ext cx="33021" cy="1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46" y="13886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96273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AA14963E-0D9B-4D1E-94A3-4BDCB8F5610B}"/>
                </a:ext>
              </a:extLst>
            </p:cNvPr>
            <p:cNvSpPr/>
            <p:nvPr/>
          </p:nvSpPr>
          <p:spPr>
            <a:xfrm>
              <a:off x="1987307" y="1812290"/>
              <a:ext cx="2424411" cy="323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21035" y="7827"/>
                  </a:moveTo>
                  <a:lnTo>
                    <a:pt x="21058" y="7776"/>
                  </a:lnTo>
                  <a:cubicBezTo>
                    <a:pt x="21442" y="7098"/>
                    <a:pt x="21600" y="6370"/>
                    <a:pt x="21544" y="5624"/>
                  </a:cubicBezTo>
                  <a:lnTo>
                    <a:pt x="21544" y="5506"/>
                  </a:lnTo>
                  <a:cubicBezTo>
                    <a:pt x="21544" y="5116"/>
                    <a:pt x="21498" y="4718"/>
                    <a:pt x="21397" y="4337"/>
                  </a:cubicBezTo>
                  <a:cubicBezTo>
                    <a:pt x="21306" y="3990"/>
                    <a:pt x="21171" y="3651"/>
                    <a:pt x="20968" y="3329"/>
                  </a:cubicBezTo>
                  <a:lnTo>
                    <a:pt x="20923" y="3253"/>
                  </a:lnTo>
                  <a:cubicBezTo>
                    <a:pt x="20403" y="2321"/>
                    <a:pt x="19579" y="1525"/>
                    <a:pt x="18472" y="898"/>
                  </a:cubicBezTo>
                  <a:cubicBezTo>
                    <a:pt x="17422" y="296"/>
                    <a:pt x="16011" y="0"/>
                    <a:pt x="14249" y="0"/>
                  </a:cubicBezTo>
                  <a:lnTo>
                    <a:pt x="734" y="0"/>
                  </a:lnTo>
                  <a:cubicBezTo>
                    <a:pt x="587" y="0"/>
                    <a:pt x="463" y="25"/>
                    <a:pt x="316" y="136"/>
                  </a:cubicBezTo>
                  <a:cubicBezTo>
                    <a:pt x="181" y="246"/>
                    <a:pt x="113" y="347"/>
                    <a:pt x="113" y="483"/>
                  </a:cubicBezTo>
                  <a:cubicBezTo>
                    <a:pt x="113" y="618"/>
                    <a:pt x="158" y="695"/>
                    <a:pt x="282" y="788"/>
                  </a:cubicBezTo>
                  <a:cubicBezTo>
                    <a:pt x="418" y="881"/>
                    <a:pt x="542" y="923"/>
                    <a:pt x="723" y="923"/>
                  </a:cubicBezTo>
                  <a:lnTo>
                    <a:pt x="14272" y="923"/>
                  </a:lnTo>
                  <a:cubicBezTo>
                    <a:pt x="15683" y="923"/>
                    <a:pt x="16880" y="1186"/>
                    <a:pt x="17806" y="1694"/>
                  </a:cubicBezTo>
                  <a:cubicBezTo>
                    <a:pt x="18687" y="2177"/>
                    <a:pt x="19342" y="2795"/>
                    <a:pt x="19771" y="3541"/>
                  </a:cubicBezTo>
                  <a:cubicBezTo>
                    <a:pt x="19771" y="3549"/>
                    <a:pt x="19782" y="3549"/>
                    <a:pt x="19782" y="3558"/>
                  </a:cubicBezTo>
                  <a:lnTo>
                    <a:pt x="19782" y="3558"/>
                  </a:lnTo>
                  <a:lnTo>
                    <a:pt x="19782" y="3558"/>
                  </a:lnTo>
                  <a:cubicBezTo>
                    <a:pt x="19782" y="3558"/>
                    <a:pt x="19782" y="3558"/>
                    <a:pt x="19782" y="3558"/>
                  </a:cubicBezTo>
                  <a:lnTo>
                    <a:pt x="19782" y="3558"/>
                  </a:lnTo>
                  <a:lnTo>
                    <a:pt x="19782" y="3558"/>
                  </a:lnTo>
                  <a:cubicBezTo>
                    <a:pt x="20132" y="4142"/>
                    <a:pt x="20313" y="4786"/>
                    <a:pt x="20313" y="5489"/>
                  </a:cubicBezTo>
                  <a:cubicBezTo>
                    <a:pt x="20313" y="6192"/>
                    <a:pt x="20166" y="6853"/>
                    <a:pt x="19872" y="7437"/>
                  </a:cubicBezTo>
                  <a:lnTo>
                    <a:pt x="19839" y="7505"/>
                  </a:lnTo>
                  <a:cubicBezTo>
                    <a:pt x="19421" y="8284"/>
                    <a:pt x="18755" y="8928"/>
                    <a:pt x="17851" y="9428"/>
                  </a:cubicBezTo>
                  <a:cubicBezTo>
                    <a:pt x="16925" y="9944"/>
                    <a:pt x="15751" y="10232"/>
                    <a:pt x="14374" y="10266"/>
                  </a:cubicBezTo>
                  <a:lnTo>
                    <a:pt x="14249" y="10266"/>
                  </a:lnTo>
                  <a:lnTo>
                    <a:pt x="7238" y="10266"/>
                  </a:lnTo>
                  <a:cubicBezTo>
                    <a:pt x="7057" y="10266"/>
                    <a:pt x="6910" y="10283"/>
                    <a:pt x="6696" y="10495"/>
                  </a:cubicBezTo>
                  <a:lnTo>
                    <a:pt x="6639" y="10554"/>
                  </a:lnTo>
                  <a:cubicBezTo>
                    <a:pt x="6617" y="10580"/>
                    <a:pt x="6571" y="10631"/>
                    <a:pt x="6538" y="10698"/>
                  </a:cubicBezTo>
                  <a:cubicBezTo>
                    <a:pt x="6515" y="10741"/>
                    <a:pt x="6504" y="10775"/>
                    <a:pt x="6504" y="10817"/>
                  </a:cubicBezTo>
                  <a:cubicBezTo>
                    <a:pt x="6504" y="10927"/>
                    <a:pt x="6526" y="11046"/>
                    <a:pt x="6707" y="11181"/>
                  </a:cubicBezTo>
                  <a:cubicBezTo>
                    <a:pt x="6854" y="11300"/>
                    <a:pt x="6967" y="11317"/>
                    <a:pt x="7125" y="11317"/>
                  </a:cubicBezTo>
                  <a:lnTo>
                    <a:pt x="14046" y="11317"/>
                  </a:lnTo>
                  <a:lnTo>
                    <a:pt x="14317" y="11266"/>
                  </a:lnTo>
                  <a:lnTo>
                    <a:pt x="14825" y="11291"/>
                  </a:lnTo>
                  <a:cubicBezTo>
                    <a:pt x="16011" y="11351"/>
                    <a:pt x="17027" y="11622"/>
                    <a:pt x="17851" y="12096"/>
                  </a:cubicBezTo>
                  <a:cubicBezTo>
                    <a:pt x="18709" y="12587"/>
                    <a:pt x="19353" y="13214"/>
                    <a:pt x="19771" y="13943"/>
                  </a:cubicBezTo>
                  <a:cubicBezTo>
                    <a:pt x="19782" y="13951"/>
                    <a:pt x="19782" y="13968"/>
                    <a:pt x="19793" y="13976"/>
                  </a:cubicBezTo>
                  <a:lnTo>
                    <a:pt x="19793" y="13976"/>
                  </a:lnTo>
                  <a:lnTo>
                    <a:pt x="19793" y="13976"/>
                  </a:lnTo>
                  <a:cubicBezTo>
                    <a:pt x="19793" y="13976"/>
                    <a:pt x="19793" y="13976"/>
                    <a:pt x="19793" y="13976"/>
                  </a:cubicBezTo>
                  <a:lnTo>
                    <a:pt x="19793" y="13976"/>
                  </a:lnTo>
                  <a:lnTo>
                    <a:pt x="19793" y="13976"/>
                  </a:lnTo>
                  <a:cubicBezTo>
                    <a:pt x="20143" y="14536"/>
                    <a:pt x="20313" y="15188"/>
                    <a:pt x="20313" y="15916"/>
                  </a:cubicBezTo>
                  <a:cubicBezTo>
                    <a:pt x="20313" y="16602"/>
                    <a:pt x="20166" y="17246"/>
                    <a:pt x="19872" y="17831"/>
                  </a:cubicBezTo>
                  <a:lnTo>
                    <a:pt x="19839" y="17898"/>
                  </a:lnTo>
                  <a:cubicBezTo>
                    <a:pt x="19421" y="18669"/>
                    <a:pt x="18766" y="19321"/>
                    <a:pt x="17874" y="19838"/>
                  </a:cubicBezTo>
                  <a:cubicBezTo>
                    <a:pt x="16914" y="20397"/>
                    <a:pt x="15706" y="20677"/>
                    <a:pt x="14272" y="20677"/>
                  </a:cubicBezTo>
                  <a:lnTo>
                    <a:pt x="621" y="20677"/>
                  </a:lnTo>
                  <a:cubicBezTo>
                    <a:pt x="474" y="20677"/>
                    <a:pt x="350" y="20702"/>
                    <a:pt x="203" y="20812"/>
                  </a:cubicBezTo>
                  <a:cubicBezTo>
                    <a:pt x="68" y="20922"/>
                    <a:pt x="0" y="21024"/>
                    <a:pt x="0" y="21160"/>
                  </a:cubicBezTo>
                  <a:cubicBezTo>
                    <a:pt x="0" y="21295"/>
                    <a:pt x="45" y="21371"/>
                    <a:pt x="169" y="21464"/>
                  </a:cubicBezTo>
                  <a:cubicBezTo>
                    <a:pt x="305" y="21558"/>
                    <a:pt x="429" y="21600"/>
                    <a:pt x="610" y="21600"/>
                  </a:cubicBezTo>
                  <a:lnTo>
                    <a:pt x="14317" y="21600"/>
                  </a:lnTo>
                  <a:cubicBezTo>
                    <a:pt x="16056" y="21600"/>
                    <a:pt x="17479" y="21278"/>
                    <a:pt x="18540" y="20651"/>
                  </a:cubicBezTo>
                  <a:cubicBezTo>
                    <a:pt x="19669" y="19982"/>
                    <a:pt x="20505" y="19152"/>
                    <a:pt x="21035" y="18186"/>
                  </a:cubicBezTo>
                  <a:cubicBezTo>
                    <a:pt x="21397" y="17424"/>
                    <a:pt x="21566" y="16679"/>
                    <a:pt x="21544" y="15950"/>
                  </a:cubicBezTo>
                  <a:lnTo>
                    <a:pt x="21544" y="15891"/>
                  </a:lnTo>
                  <a:cubicBezTo>
                    <a:pt x="21544" y="15069"/>
                    <a:pt x="21340" y="14307"/>
                    <a:pt x="20956" y="13638"/>
                  </a:cubicBezTo>
                  <a:lnTo>
                    <a:pt x="20911" y="13544"/>
                  </a:lnTo>
                  <a:cubicBezTo>
                    <a:pt x="20663" y="13053"/>
                    <a:pt x="20313" y="12596"/>
                    <a:pt x="19850" y="12189"/>
                  </a:cubicBezTo>
                  <a:lnTo>
                    <a:pt x="18258" y="10749"/>
                  </a:lnTo>
                  <a:lnTo>
                    <a:pt x="19861" y="9318"/>
                  </a:lnTo>
                  <a:cubicBezTo>
                    <a:pt x="20347" y="8920"/>
                    <a:pt x="20742" y="8411"/>
                    <a:pt x="21035" y="7827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49" name="Circle">
              <a:extLst>
                <a:ext uri="{FF2B5EF4-FFF2-40B4-BE49-F238E27FC236}">
                  <a16:creationId xmlns:a16="http://schemas.microsoft.com/office/drawing/2014/main" id="{BCF18B6E-989C-4F52-976A-21B35E03E061}"/>
                </a:ext>
              </a:extLst>
            </p:cNvPr>
            <p:cNvSpPr/>
            <p:nvPr/>
          </p:nvSpPr>
          <p:spPr>
            <a:xfrm>
              <a:off x="1504707" y="1291590"/>
              <a:ext cx="1176020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01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0" name="Circle">
              <a:extLst>
                <a:ext uri="{FF2B5EF4-FFF2-40B4-BE49-F238E27FC236}">
                  <a16:creationId xmlns:a16="http://schemas.microsoft.com/office/drawing/2014/main" id="{D84D3EA9-93A5-4283-B144-CA11285D4195}"/>
                </a:ext>
              </a:extLst>
            </p:cNvPr>
            <p:cNvSpPr/>
            <p:nvPr/>
          </p:nvSpPr>
          <p:spPr>
            <a:xfrm>
              <a:off x="2203207" y="2840990"/>
              <a:ext cx="1176020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accent1">
                      <a:lumMod val="50000"/>
                    </a:schemeClr>
                  </a:solidFill>
                </a:rPr>
                <a:t>02</a:t>
              </a:r>
              <a:endParaRPr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1" name="Circle">
              <a:extLst>
                <a:ext uri="{FF2B5EF4-FFF2-40B4-BE49-F238E27FC236}">
                  <a16:creationId xmlns:a16="http://schemas.microsoft.com/office/drawing/2014/main" id="{69E131D8-BC1F-4CB3-9640-93C4BC2C23A4}"/>
                </a:ext>
              </a:extLst>
            </p:cNvPr>
            <p:cNvSpPr/>
            <p:nvPr/>
          </p:nvSpPr>
          <p:spPr>
            <a:xfrm>
              <a:off x="1504707" y="4390390"/>
              <a:ext cx="1176020" cy="117602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accent6">
                      <a:lumMod val="50000"/>
                    </a:schemeClr>
                  </a:solidFill>
                </a:rPr>
                <a:t>03</a:t>
              </a:r>
              <a:endParaRPr sz="2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20" name="Graphic 53" descr="Stopwatch">
            <a:extLst>
              <a:ext uri="{FF2B5EF4-FFF2-40B4-BE49-F238E27FC236}">
                <a16:creationId xmlns:a16="http://schemas.microsoft.com/office/drawing/2014/main" id="{DC4DB613-6CFE-463D-A8A3-68E657B76DC7}"/>
              </a:ext>
            </a:extLst>
          </p:cNvPr>
          <p:cNvGrpSpPr/>
          <p:nvPr/>
        </p:nvGrpSpPr>
        <p:grpSpPr>
          <a:xfrm>
            <a:off x="1907089" y="4577055"/>
            <a:ext cx="400490" cy="400490"/>
            <a:chOff x="1907089" y="4577055"/>
            <a:chExt cx="400490" cy="40049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3E7B9EC-BFC8-48E1-86AC-B87EAC911A9A}"/>
                </a:ext>
              </a:extLst>
            </p:cNvPr>
            <p:cNvSpPr/>
            <p:nvPr/>
          </p:nvSpPr>
          <p:spPr>
            <a:xfrm>
              <a:off x="2098990" y="4706379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607FF0F-20E2-4841-A2E0-457F908A68F1}"/>
                </a:ext>
              </a:extLst>
            </p:cNvPr>
            <p:cNvSpPr/>
            <p:nvPr/>
          </p:nvSpPr>
          <p:spPr>
            <a:xfrm>
              <a:off x="2098990" y="4873250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A235A68-9556-415C-A93F-B1B65D5157F0}"/>
                </a:ext>
              </a:extLst>
            </p:cNvPr>
            <p:cNvSpPr/>
            <p:nvPr/>
          </p:nvSpPr>
          <p:spPr>
            <a:xfrm>
              <a:off x="2182425" y="4785643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1603162-361B-4052-B38E-BE24CC795D75}"/>
                </a:ext>
              </a:extLst>
            </p:cNvPr>
            <p:cNvSpPr/>
            <p:nvPr/>
          </p:nvSpPr>
          <p:spPr>
            <a:xfrm>
              <a:off x="2015555" y="4785643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2A038A8-1138-416A-95CD-2D02C734361F}"/>
                </a:ext>
              </a:extLst>
            </p:cNvPr>
            <p:cNvSpPr/>
            <p:nvPr/>
          </p:nvSpPr>
          <p:spPr>
            <a:xfrm>
              <a:off x="2098990" y="4735582"/>
              <a:ext cx="55484" cy="105545"/>
            </a:xfrm>
            <a:custGeom>
              <a:avLst/>
              <a:gdLst>
                <a:gd name="connsiteX0" fmla="*/ 16687 w 55484"/>
                <a:gd name="connsiteY0" fmla="*/ 0 h 105545"/>
                <a:gd name="connsiteX1" fmla="*/ 0 w 55484"/>
                <a:gd name="connsiteY1" fmla="*/ 0 h 105545"/>
                <a:gd name="connsiteX2" fmla="*/ 0 w 55484"/>
                <a:gd name="connsiteY2" fmla="*/ 58405 h 105545"/>
                <a:gd name="connsiteX3" fmla="*/ 2503 w 55484"/>
                <a:gd name="connsiteY3" fmla="*/ 64245 h 105545"/>
                <a:gd name="connsiteX4" fmla="*/ 43804 w 55484"/>
                <a:gd name="connsiteY4" fmla="*/ 105546 h 105545"/>
                <a:gd name="connsiteX5" fmla="*/ 55485 w 55484"/>
                <a:gd name="connsiteY5" fmla="*/ 93865 h 105545"/>
                <a:gd name="connsiteX6" fmla="*/ 16687 w 55484"/>
                <a:gd name="connsiteY6" fmla="*/ 55067 h 105545"/>
                <a:gd name="connsiteX7" fmla="*/ 16687 w 55484"/>
                <a:gd name="connsiteY7" fmla="*/ 0 h 105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84" h="105545">
                  <a:moveTo>
                    <a:pt x="16687" y="0"/>
                  </a:moveTo>
                  <a:lnTo>
                    <a:pt x="0" y="0"/>
                  </a:lnTo>
                  <a:lnTo>
                    <a:pt x="0" y="58405"/>
                  </a:lnTo>
                  <a:cubicBezTo>
                    <a:pt x="0" y="60491"/>
                    <a:pt x="834" y="62577"/>
                    <a:pt x="2503" y="64245"/>
                  </a:cubicBezTo>
                  <a:lnTo>
                    <a:pt x="43804" y="105546"/>
                  </a:lnTo>
                  <a:lnTo>
                    <a:pt x="55485" y="93865"/>
                  </a:lnTo>
                  <a:lnTo>
                    <a:pt x="16687" y="55067"/>
                  </a:lnTo>
                  <a:lnTo>
                    <a:pt x="16687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F89FFA2-2AFB-4C8E-AE47-F7A68135378B}"/>
                </a:ext>
              </a:extLst>
            </p:cNvPr>
            <p:cNvSpPr/>
            <p:nvPr/>
          </p:nvSpPr>
          <p:spPr>
            <a:xfrm>
              <a:off x="1965621" y="4614600"/>
              <a:ext cx="283928" cy="325170"/>
            </a:xfrm>
            <a:custGeom>
              <a:avLst/>
              <a:gdLst>
                <a:gd name="connsiteX0" fmla="*/ 141713 w 283928"/>
                <a:gd name="connsiteY0" fmla="*/ 300368 h 325170"/>
                <a:gd name="connsiteX1" fmla="*/ 24903 w 283928"/>
                <a:gd name="connsiteY1" fmla="*/ 183558 h 325170"/>
                <a:gd name="connsiteX2" fmla="*/ 141713 w 283928"/>
                <a:gd name="connsiteY2" fmla="*/ 66748 h 325170"/>
                <a:gd name="connsiteX3" fmla="*/ 258522 w 283928"/>
                <a:gd name="connsiteY3" fmla="*/ 183558 h 325170"/>
                <a:gd name="connsiteX4" fmla="*/ 141713 w 283928"/>
                <a:gd name="connsiteY4" fmla="*/ 300368 h 325170"/>
                <a:gd name="connsiteX5" fmla="*/ 141713 w 283928"/>
                <a:gd name="connsiteY5" fmla="*/ 300368 h 325170"/>
                <a:gd name="connsiteX6" fmla="*/ 240584 w 283928"/>
                <a:gd name="connsiteY6" fmla="*/ 81767 h 325170"/>
                <a:gd name="connsiteX7" fmla="*/ 253099 w 283928"/>
                <a:gd name="connsiteY7" fmla="*/ 69251 h 325170"/>
                <a:gd name="connsiteX8" fmla="*/ 252682 w 283928"/>
                <a:gd name="connsiteY8" fmla="*/ 51730 h 325170"/>
                <a:gd name="connsiteX9" fmla="*/ 235160 w 283928"/>
                <a:gd name="connsiteY9" fmla="*/ 51313 h 325170"/>
                <a:gd name="connsiteX10" fmla="*/ 220976 w 283928"/>
                <a:gd name="connsiteY10" fmla="*/ 65914 h 325170"/>
                <a:gd name="connsiteX11" fmla="*/ 154228 w 283928"/>
                <a:gd name="connsiteY11" fmla="*/ 42552 h 325170"/>
                <a:gd name="connsiteX12" fmla="*/ 154228 w 283928"/>
                <a:gd name="connsiteY12" fmla="*/ 25031 h 325170"/>
                <a:gd name="connsiteX13" fmla="*/ 191774 w 283928"/>
                <a:gd name="connsiteY13" fmla="*/ 25031 h 325170"/>
                <a:gd name="connsiteX14" fmla="*/ 191774 w 283928"/>
                <a:gd name="connsiteY14" fmla="*/ 0 h 325170"/>
                <a:gd name="connsiteX15" fmla="*/ 91651 w 283928"/>
                <a:gd name="connsiteY15" fmla="*/ 0 h 325170"/>
                <a:gd name="connsiteX16" fmla="*/ 91651 w 283928"/>
                <a:gd name="connsiteY16" fmla="*/ 25031 h 325170"/>
                <a:gd name="connsiteX17" fmla="*/ 129197 w 283928"/>
                <a:gd name="connsiteY17" fmla="*/ 25031 h 325170"/>
                <a:gd name="connsiteX18" fmla="*/ 129197 w 283928"/>
                <a:gd name="connsiteY18" fmla="*/ 42135 h 325170"/>
                <a:gd name="connsiteX19" fmla="*/ 1124 w 283928"/>
                <a:gd name="connsiteY19" fmla="*/ 165619 h 325170"/>
                <a:gd name="connsiteX20" fmla="*/ 94572 w 283928"/>
                <a:gd name="connsiteY20" fmla="*/ 317055 h 325170"/>
                <a:gd name="connsiteX21" fmla="*/ 262694 w 283928"/>
                <a:gd name="connsiteY21" fmla="*/ 258233 h 325170"/>
                <a:gd name="connsiteX22" fmla="*/ 240584 w 283928"/>
                <a:gd name="connsiteY22" fmla="*/ 81767 h 325170"/>
                <a:gd name="connsiteX23" fmla="*/ 240584 w 283928"/>
                <a:gd name="connsiteY23" fmla="*/ 81767 h 325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928" h="325170">
                  <a:moveTo>
                    <a:pt x="141713" y="300368"/>
                  </a:moveTo>
                  <a:cubicBezTo>
                    <a:pt x="77050" y="300368"/>
                    <a:pt x="24903" y="248220"/>
                    <a:pt x="24903" y="183558"/>
                  </a:cubicBezTo>
                  <a:cubicBezTo>
                    <a:pt x="24903" y="118895"/>
                    <a:pt x="77050" y="66748"/>
                    <a:pt x="141713" y="66748"/>
                  </a:cubicBezTo>
                  <a:cubicBezTo>
                    <a:pt x="206375" y="66748"/>
                    <a:pt x="258522" y="118895"/>
                    <a:pt x="258522" y="183558"/>
                  </a:cubicBezTo>
                  <a:cubicBezTo>
                    <a:pt x="258522" y="248220"/>
                    <a:pt x="206375" y="300368"/>
                    <a:pt x="141713" y="300368"/>
                  </a:cubicBezTo>
                  <a:lnTo>
                    <a:pt x="141713" y="300368"/>
                  </a:lnTo>
                  <a:close/>
                  <a:moveTo>
                    <a:pt x="240584" y="81767"/>
                  </a:moveTo>
                  <a:lnTo>
                    <a:pt x="253099" y="69251"/>
                  </a:lnTo>
                  <a:cubicBezTo>
                    <a:pt x="257688" y="64245"/>
                    <a:pt x="257688" y="56736"/>
                    <a:pt x="252682" y="51730"/>
                  </a:cubicBezTo>
                  <a:cubicBezTo>
                    <a:pt x="248093" y="47141"/>
                    <a:pt x="240166" y="46724"/>
                    <a:pt x="235160" y="51313"/>
                  </a:cubicBezTo>
                  <a:lnTo>
                    <a:pt x="220976" y="65914"/>
                  </a:lnTo>
                  <a:cubicBezTo>
                    <a:pt x="200952" y="52564"/>
                    <a:pt x="178007" y="44221"/>
                    <a:pt x="154228" y="42552"/>
                  </a:cubicBezTo>
                  <a:lnTo>
                    <a:pt x="154228" y="25031"/>
                  </a:lnTo>
                  <a:lnTo>
                    <a:pt x="191774" y="25031"/>
                  </a:lnTo>
                  <a:lnTo>
                    <a:pt x="191774" y="0"/>
                  </a:lnTo>
                  <a:lnTo>
                    <a:pt x="91651" y="0"/>
                  </a:lnTo>
                  <a:lnTo>
                    <a:pt x="91651" y="25031"/>
                  </a:lnTo>
                  <a:lnTo>
                    <a:pt x="129197" y="25031"/>
                  </a:lnTo>
                  <a:lnTo>
                    <a:pt x="129197" y="42135"/>
                  </a:lnTo>
                  <a:cubicBezTo>
                    <a:pt x="62866" y="47975"/>
                    <a:pt x="9468" y="99288"/>
                    <a:pt x="1124" y="165619"/>
                  </a:cubicBezTo>
                  <a:cubicBezTo>
                    <a:pt x="-7220" y="231950"/>
                    <a:pt x="31578" y="294944"/>
                    <a:pt x="94572" y="317055"/>
                  </a:cubicBezTo>
                  <a:cubicBezTo>
                    <a:pt x="157565" y="339165"/>
                    <a:pt x="227234" y="314969"/>
                    <a:pt x="262694" y="258233"/>
                  </a:cubicBezTo>
                  <a:cubicBezTo>
                    <a:pt x="298154" y="201497"/>
                    <a:pt x="288142" y="128073"/>
                    <a:pt x="240584" y="81767"/>
                  </a:cubicBezTo>
                  <a:lnTo>
                    <a:pt x="240584" y="81767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52" descr="Gears">
            <a:extLst>
              <a:ext uri="{FF2B5EF4-FFF2-40B4-BE49-F238E27FC236}">
                <a16:creationId xmlns:a16="http://schemas.microsoft.com/office/drawing/2014/main" id="{84E64CE1-8C4B-42AF-A430-99AF80A04906}"/>
              </a:ext>
            </a:extLst>
          </p:cNvPr>
          <p:cNvGrpSpPr/>
          <p:nvPr/>
        </p:nvGrpSpPr>
        <p:grpSpPr>
          <a:xfrm>
            <a:off x="2655217" y="3084667"/>
            <a:ext cx="271999" cy="329152"/>
            <a:chOff x="2655217" y="3084667"/>
            <a:chExt cx="271999" cy="329152"/>
          </a:xfrm>
          <a:solidFill>
            <a:srgbClr val="FFFFFF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98D3879-18DA-4F75-A434-5043DFE5F312}"/>
                </a:ext>
              </a:extLst>
            </p:cNvPr>
            <p:cNvSpPr/>
            <p:nvPr/>
          </p:nvSpPr>
          <p:spPr>
            <a:xfrm>
              <a:off x="2749499" y="3084667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4918E97-C695-4031-9A13-2407431EC819}"/>
                </a:ext>
              </a:extLst>
            </p:cNvPr>
            <p:cNvSpPr/>
            <p:nvPr/>
          </p:nvSpPr>
          <p:spPr>
            <a:xfrm>
              <a:off x="2655217" y="3236519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51" descr="Lightbulb">
            <a:extLst>
              <a:ext uri="{FF2B5EF4-FFF2-40B4-BE49-F238E27FC236}">
                <a16:creationId xmlns:a16="http://schemas.microsoft.com/office/drawing/2014/main" id="{C49B23AF-E912-462E-BE2D-7F01A111FDC3}"/>
              </a:ext>
            </a:extLst>
          </p:cNvPr>
          <p:cNvGrpSpPr/>
          <p:nvPr/>
        </p:nvGrpSpPr>
        <p:grpSpPr>
          <a:xfrm>
            <a:off x="1879772" y="1523146"/>
            <a:ext cx="400490" cy="400490"/>
            <a:chOff x="1879772" y="1523146"/>
            <a:chExt cx="400490" cy="40049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40C9AC9-E6C4-4C74-9443-80A1B26ADFAC}"/>
                </a:ext>
              </a:extLst>
            </p:cNvPr>
            <p:cNvSpPr/>
            <p:nvPr/>
          </p:nvSpPr>
          <p:spPr>
            <a:xfrm>
              <a:off x="2025783" y="1790139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F39AE60-2146-40C2-9172-73B89073C160}"/>
                </a:ext>
              </a:extLst>
            </p:cNvPr>
            <p:cNvSpPr/>
            <p:nvPr/>
          </p:nvSpPr>
          <p:spPr>
            <a:xfrm>
              <a:off x="2025783" y="1831857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6C80E7C-9E83-43EC-8615-2CBF500FE097}"/>
                </a:ext>
              </a:extLst>
            </p:cNvPr>
            <p:cNvSpPr/>
            <p:nvPr/>
          </p:nvSpPr>
          <p:spPr>
            <a:xfrm>
              <a:off x="2052900" y="1873574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46A7F28-B783-49C2-A3A5-811F695C28A3}"/>
                </a:ext>
              </a:extLst>
            </p:cNvPr>
            <p:cNvSpPr/>
            <p:nvPr/>
          </p:nvSpPr>
          <p:spPr>
            <a:xfrm>
              <a:off x="1971550" y="1548176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5C06DC88-62E1-45F9-BC23-0950A8CD3FF1}"/>
              </a:ext>
            </a:extLst>
          </p:cNvPr>
          <p:cNvSpPr/>
          <p:nvPr/>
        </p:nvSpPr>
        <p:spPr>
          <a:xfrm>
            <a:off x="5998040" y="1161880"/>
            <a:ext cx="326791" cy="1384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502"/>
                  <a:pt x="19969" y="1020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017F4B1-541E-4016-8146-45FC359AE5C3}"/>
              </a:ext>
            </a:extLst>
          </p:cNvPr>
          <p:cNvSpPr txBox="1"/>
          <p:nvPr/>
        </p:nvSpPr>
        <p:spPr>
          <a:xfrm>
            <a:off x="6324831" y="1130925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2354340-8D8D-4F0D-8632-12A31CF60672}"/>
              </a:ext>
            </a:extLst>
          </p:cNvPr>
          <p:cNvGrpSpPr/>
          <p:nvPr/>
        </p:nvGrpSpPr>
        <p:grpSpPr>
          <a:xfrm>
            <a:off x="7771496" y="1203991"/>
            <a:ext cx="3489707" cy="1290153"/>
            <a:chOff x="8921977" y="1466725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A70437A-11C4-475B-A11B-728C1C22322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9118DB6-AC11-41C3-B4EE-E3E1C6B2ED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2" name="Shape">
            <a:extLst>
              <a:ext uri="{FF2B5EF4-FFF2-40B4-BE49-F238E27FC236}">
                <a16:creationId xmlns:a16="http://schemas.microsoft.com/office/drawing/2014/main" id="{5DE8E33B-59F9-4125-81D0-4FA7883F3507}"/>
              </a:ext>
            </a:extLst>
          </p:cNvPr>
          <p:cNvSpPr/>
          <p:nvPr/>
        </p:nvSpPr>
        <p:spPr>
          <a:xfrm>
            <a:off x="5998040" y="2748764"/>
            <a:ext cx="326791" cy="13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486"/>
                  <a:pt x="19969" y="102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A8BC314-E1CA-41A0-A62A-81B124E2CECD}"/>
              </a:ext>
            </a:extLst>
          </p:cNvPr>
          <p:cNvSpPr txBox="1"/>
          <p:nvPr/>
        </p:nvSpPr>
        <p:spPr>
          <a:xfrm>
            <a:off x="6324831" y="2717810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3"/>
                </a:solidFill>
              </a:rPr>
              <a:t>02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5D938A3-6D6A-445C-8781-2585BCF28227}"/>
              </a:ext>
            </a:extLst>
          </p:cNvPr>
          <p:cNvGrpSpPr/>
          <p:nvPr/>
        </p:nvGrpSpPr>
        <p:grpSpPr>
          <a:xfrm>
            <a:off x="7771496" y="2793442"/>
            <a:ext cx="3489707" cy="1290153"/>
            <a:chOff x="8921977" y="1466725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14CF296-0073-41D8-A20A-07B42247D84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674FEF4-400D-493F-8430-94FDB2E03B5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8" name="Shape">
            <a:extLst>
              <a:ext uri="{FF2B5EF4-FFF2-40B4-BE49-F238E27FC236}">
                <a16:creationId xmlns:a16="http://schemas.microsoft.com/office/drawing/2014/main" id="{561509F5-2BF0-45E6-BA43-4E48BD10640A}"/>
              </a:ext>
            </a:extLst>
          </p:cNvPr>
          <p:cNvSpPr/>
          <p:nvPr/>
        </p:nvSpPr>
        <p:spPr>
          <a:xfrm>
            <a:off x="5998040" y="4335649"/>
            <a:ext cx="326791" cy="13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19"/>
                </a:moveTo>
                <a:lnTo>
                  <a:pt x="10898" y="8587"/>
                </a:lnTo>
                <a:cubicBezTo>
                  <a:pt x="10115" y="8445"/>
                  <a:pt x="9658" y="8226"/>
                  <a:pt x="9658" y="8006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98"/>
                  <a:pt x="21600" y="10517"/>
                  <a:pt x="19969" y="102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ABBDF2C-F4F0-4CFD-84FB-E0D335F2BAD4}"/>
              </a:ext>
            </a:extLst>
          </p:cNvPr>
          <p:cNvSpPr txBox="1"/>
          <p:nvPr/>
        </p:nvSpPr>
        <p:spPr>
          <a:xfrm>
            <a:off x="6324831" y="4304695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6"/>
                </a:solidFill>
              </a:rPr>
              <a:t>03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9351E91-613D-4678-9ED9-A3D6B9DD5907}"/>
              </a:ext>
            </a:extLst>
          </p:cNvPr>
          <p:cNvGrpSpPr/>
          <p:nvPr/>
        </p:nvGrpSpPr>
        <p:grpSpPr>
          <a:xfrm>
            <a:off x="7771496" y="4382893"/>
            <a:ext cx="3489707" cy="1290153"/>
            <a:chOff x="8921977" y="1466725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149EBB2-7EDA-48A9-9CCF-919321EB41C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B5D8EB2-2C66-421D-83CB-A1F9E176B92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855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“B” Diagram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DDD2281-2373-4A71-A0DB-1FB72584634C}"/>
              </a:ext>
            </a:extLst>
          </p:cNvPr>
          <p:cNvGrpSpPr/>
          <p:nvPr/>
        </p:nvGrpSpPr>
        <p:grpSpPr>
          <a:xfrm>
            <a:off x="1225307" y="1024890"/>
            <a:ext cx="3515991" cy="4808220"/>
            <a:chOff x="1225307" y="1024890"/>
            <a:chExt cx="3515991" cy="4808220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FB8951A-256B-4373-9198-1CEDA46C484C}"/>
                </a:ext>
              </a:extLst>
            </p:cNvPr>
            <p:cNvSpPr/>
            <p:nvPr/>
          </p:nvSpPr>
          <p:spPr>
            <a:xfrm>
              <a:off x="1225307" y="1024890"/>
              <a:ext cx="2420620" cy="4808220"/>
            </a:xfrm>
            <a:custGeom>
              <a:avLst/>
              <a:gdLst>
                <a:gd name="connsiteX0" fmla="*/ 854710 w 2420620"/>
                <a:gd name="connsiteY0" fmla="*/ 0 h 4808220"/>
                <a:gd name="connsiteX1" fmla="*/ 1709420 w 2420620"/>
                <a:gd name="connsiteY1" fmla="*/ 854710 h 4808220"/>
                <a:gd name="connsiteX2" fmla="*/ 1332586 w 2420620"/>
                <a:gd name="connsiteY2" fmla="*/ 1563449 h 4808220"/>
                <a:gd name="connsiteX3" fmla="*/ 1236733 w 2420620"/>
                <a:gd name="connsiteY3" fmla="*/ 1615477 h 4808220"/>
                <a:gd name="connsiteX4" fmla="*/ 1393656 w 2420620"/>
                <a:gd name="connsiteY4" fmla="*/ 1566765 h 4808220"/>
                <a:gd name="connsiteX5" fmla="*/ 1565910 w 2420620"/>
                <a:gd name="connsiteY5" fmla="*/ 1549400 h 4808220"/>
                <a:gd name="connsiteX6" fmla="*/ 2420620 w 2420620"/>
                <a:gd name="connsiteY6" fmla="*/ 2404110 h 4808220"/>
                <a:gd name="connsiteX7" fmla="*/ 1565910 w 2420620"/>
                <a:gd name="connsiteY7" fmla="*/ 3258820 h 4808220"/>
                <a:gd name="connsiteX8" fmla="*/ 1393656 w 2420620"/>
                <a:gd name="connsiteY8" fmla="*/ 3241456 h 4808220"/>
                <a:gd name="connsiteX9" fmla="*/ 1236733 w 2420620"/>
                <a:gd name="connsiteY9" fmla="*/ 3192744 h 4808220"/>
                <a:gd name="connsiteX10" fmla="*/ 1332586 w 2420620"/>
                <a:gd name="connsiteY10" fmla="*/ 3244771 h 4808220"/>
                <a:gd name="connsiteX11" fmla="*/ 1709420 w 2420620"/>
                <a:gd name="connsiteY11" fmla="*/ 3953510 h 4808220"/>
                <a:gd name="connsiteX12" fmla="*/ 854710 w 2420620"/>
                <a:gd name="connsiteY12" fmla="*/ 4808220 h 4808220"/>
                <a:gd name="connsiteX13" fmla="*/ 0 w 2420620"/>
                <a:gd name="connsiteY13" fmla="*/ 3953510 h 4808220"/>
                <a:gd name="connsiteX14" fmla="*/ 854710 w 2420620"/>
                <a:gd name="connsiteY14" fmla="*/ 3098800 h 4808220"/>
                <a:gd name="connsiteX15" fmla="*/ 1026964 w 2420620"/>
                <a:gd name="connsiteY15" fmla="*/ 3116165 h 4808220"/>
                <a:gd name="connsiteX16" fmla="*/ 1183887 w 2420620"/>
                <a:gd name="connsiteY16" fmla="*/ 3164877 h 4808220"/>
                <a:gd name="connsiteX17" fmla="*/ 1088034 w 2420620"/>
                <a:gd name="connsiteY17" fmla="*/ 3112849 h 4808220"/>
                <a:gd name="connsiteX18" fmla="*/ 711200 w 2420620"/>
                <a:gd name="connsiteY18" fmla="*/ 2404110 h 4808220"/>
                <a:gd name="connsiteX19" fmla="*/ 1088034 w 2420620"/>
                <a:gd name="connsiteY19" fmla="*/ 1695371 h 4808220"/>
                <a:gd name="connsiteX20" fmla="*/ 1183887 w 2420620"/>
                <a:gd name="connsiteY20" fmla="*/ 1643344 h 4808220"/>
                <a:gd name="connsiteX21" fmla="*/ 1026964 w 2420620"/>
                <a:gd name="connsiteY21" fmla="*/ 1692055 h 4808220"/>
                <a:gd name="connsiteX22" fmla="*/ 854710 w 2420620"/>
                <a:gd name="connsiteY22" fmla="*/ 1709420 h 4808220"/>
                <a:gd name="connsiteX23" fmla="*/ 0 w 2420620"/>
                <a:gd name="connsiteY23" fmla="*/ 854710 h 4808220"/>
                <a:gd name="connsiteX24" fmla="*/ 854710 w 2420620"/>
                <a:gd name="connsiteY24" fmla="*/ 0 h 4808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420620" h="4808220">
                  <a:moveTo>
                    <a:pt x="854710" y="0"/>
                  </a:moveTo>
                  <a:cubicBezTo>
                    <a:pt x="1326753" y="0"/>
                    <a:pt x="1709420" y="382667"/>
                    <a:pt x="1709420" y="854710"/>
                  </a:cubicBezTo>
                  <a:cubicBezTo>
                    <a:pt x="1709420" y="1149737"/>
                    <a:pt x="1559941" y="1409851"/>
                    <a:pt x="1332586" y="1563449"/>
                  </a:cubicBezTo>
                  <a:lnTo>
                    <a:pt x="1236733" y="1615477"/>
                  </a:lnTo>
                  <a:lnTo>
                    <a:pt x="1393656" y="1566765"/>
                  </a:lnTo>
                  <a:cubicBezTo>
                    <a:pt x="1449296" y="1555379"/>
                    <a:pt x="1506905" y="1549400"/>
                    <a:pt x="1565910" y="1549400"/>
                  </a:cubicBezTo>
                  <a:cubicBezTo>
                    <a:pt x="2037953" y="1549400"/>
                    <a:pt x="2420620" y="1932067"/>
                    <a:pt x="2420620" y="2404110"/>
                  </a:cubicBezTo>
                  <a:cubicBezTo>
                    <a:pt x="2420620" y="2876153"/>
                    <a:pt x="2037953" y="3258820"/>
                    <a:pt x="1565910" y="3258820"/>
                  </a:cubicBezTo>
                  <a:cubicBezTo>
                    <a:pt x="1506905" y="3258820"/>
                    <a:pt x="1449296" y="3252841"/>
                    <a:pt x="1393656" y="3241456"/>
                  </a:cubicBezTo>
                  <a:lnTo>
                    <a:pt x="1236733" y="3192744"/>
                  </a:lnTo>
                  <a:lnTo>
                    <a:pt x="1332586" y="3244771"/>
                  </a:lnTo>
                  <a:cubicBezTo>
                    <a:pt x="1559941" y="3398369"/>
                    <a:pt x="1709420" y="3658483"/>
                    <a:pt x="1709420" y="3953510"/>
                  </a:cubicBezTo>
                  <a:cubicBezTo>
                    <a:pt x="1709420" y="4425553"/>
                    <a:pt x="1326753" y="4808220"/>
                    <a:pt x="854710" y="4808220"/>
                  </a:cubicBezTo>
                  <a:cubicBezTo>
                    <a:pt x="382667" y="4808220"/>
                    <a:pt x="0" y="4425553"/>
                    <a:pt x="0" y="3953510"/>
                  </a:cubicBezTo>
                  <a:cubicBezTo>
                    <a:pt x="0" y="3481467"/>
                    <a:pt x="382667" y="3098800"/>
                    <a:pt x="854710" y="3098800"/>
                  </a:cubicBezTo>
                  <a:cubicBezTo>
                    <a:pt x="913716" y="3098800"/>
                    <a:pt x="971324" y="3104779"/>
                    <a:pt x="1026964" y="3116165"/>
                  </a:cubicBezTo>
                  <a:lnTo>
                    <a:pt x="1183887" y="3164877"/>
                  </a:lnTo>
                  <a:lnTo>
                    <a:pt x="1088034" y="3112849"/>
                  </a:lnTo>
                  <a:cubicBezTo>
                    <a:pt x="860679" y="2959251"/>
                    <a:pt x="711200" y="2699137"/>
                    <a:pt x="711200" y="2404110"/>
                  </a:cubicBezTo>
                  <a:cubicBezTo>
                    <a:pt x="711200" y="2109083"/>
                    <a:pt x="860679" y="1848969"/>
                    <a:pt x="1088034" y="1695371"/>
                  </a:cubicBezTo>
                  <a:lnTo>
                    <a:pt x="1183887" y="1643344"/>
                  </a:lnTo>
                  <a:lnTo>
                    <a:pt x="1026964" y="1692055"/>
                  </a:lnTo>
                  <a:cubicBezTo>
                    <a:pt x="971324" y="1703441"/>
                    <a:pt x="913716" y="1709420"/>
                    <a:pt x="854710" y="1709420"/>
                  </a:cubicBezTo>
                  <a:cubicBezTo>
                    <a:pt x="382667" y="1709420"/>
                    <a:pt x="0" y="1326753"/>
                    <a:pt x="0" y="854710"/>
                  </a:cubicBezTo>
                  <a:cubicBezTo>
                    <a:pt x="0" y="382667"/>
                    <a:pt x="382667" y="0"/>
                    <a:pt x="854710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b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5B0890DA-D103-4775-A4D8-567EADCDA451}"/>
                </a:ext>
              </a:extLst>
            </p:cNvPr>
            <p:cNvSpPr/>
            <p:nvPr/>
          </p:nvSpPr>
          <p:spPr>
            <a:xfrm>
              <a:off x="1644407" y="1469389"/>
              <a:ext cx="3096891" cy="3916682"/>
            </a:xfrm>
            <a:custGeom>
              <a:avLst/>
              <a:gdLst>
                <a:gd name="connsiteX0" fmla="*/ 21529 w 21543"/>
                <a:gd name="connsiteY0" fmla="*/ 6409 h 21600"/>
                <a:gd name="connsiteX1" fmla="*/ 21379 w 21543"/>
                <a:gd name="connsiteY1" fmla="*/ 5120 h 21600"/>
                <a:gd name="connsiteX2" fmla="*/ 20867 w 21543"/>
                <a:gd name="connsiteY2" fmla="*/ 3838 h 21600"/>
                <a:gd name="connsiteX3" fmla="*/ 18216 w 21543"/>
                <a:gd name="connsiteY3" fmla="*/ 1128 h 21600"/>
                <a:gd name="connsiteX4" fmla="*/ 13499 w 21543"/>
                <a:gd name="connsiteY4" fmla="*/ 0 h 21600"/>
                <a:gd name="connsiteX5" fmla="*/ 2907 w 21543"/>
                <a:gd name="connsiteY5" fmla="*/ 0 h 21600"/>
                <a:gd name="connsiteX6" fmla="*/ 901 w 21543"/>
                <a:gd name="connsiteY6" fmla="*/ 679 h 21600"/>
                <a:gd name="connsiteX7" fmla="*/ 88 w 21543"/>
                <a:gd name="connsiteY7" fmla="*/ 2262 h 21600"/>
                <a:gd name="connsiteX8" fmla="*/ 919 w 21543"/>
                <a:gd name="connsiteY8" fmla="*/ 3838 h 21600"/>
                <a:gd name="connsiteX9" fmla="*/ 2915 w 21543"/>
                <a:gd name="connsiteY9" fmla="*/ 4482 h 21600"/>
                <a:gd name="connsiteX10" fmla="*/ 13499 w 21543"/>
                <a:gd name="connsiteY10" fmla="*/ 4482 h 21600"/>
                <a:gd name="connsiteX11" fmla="*/ 14886 w 21543"/>
                <a:gd name="connsiteY11" fmla="*/ 4763 h 21600"/>
                <a:gd name="connsiteX12" fmla="*/ 15654 w 21543"/>
                <a:gd name="connsiteY12" fmla="*/ 5533 h 21600"/>
                <a:gd name="connsiteX13" fmla="*/ 15672 w 21543"/>
                <a:gd name="connsiteY13" fmla="*/ 5561 h 21600"/>
                <a:gd name="connsiteX14" fmla="*/ 15884 w 21543"/>
                <a:gd name="connsiteY14" fmla="*/ 6409 h 21600"/>
                <a:gd name="connsiteX15" fmla="*/ 15690 w 21543"/>
                <a:gd name="connsiteY15" fmla="*/ 7375 h 21600"/>
                <a:gd name="connsiteX16" fmla="*/ 14904 w 21543"/>
                <a:gd name="connsiteY16" fmla="*/ 8174 h 21600"/>
                <a:gd name="connsiteX17" fmla="*/ 13481 w 21543"/>
                <a:gd name="connsiteY17" fmla="*/ 8503 h 21600"/>
                <a:gd name="connsiteX18" fmla="*/ 7995 w 21543"/>
                <a:gd name="connsiteY18" fmla="*/ 8503 h 21600"/>
                <a:gd name="connsiteX19" fmla="*/ 5680 w 21543"/>
                <a:gd name="connsiteY19" fmla="*/ 9448 h 21600"/>
                <a:gd name="connsiteX20" fmla="*/ 5256 w 21543"/>
                <a:gd name="connsiteY20" fmla="*/ 10051 h 21600"/>
                <a:gd name="connsiteX21" fmla="*/ 5080 w 21543"/>
                <a:gd name="connsiteY21" fmla="*/ 10814 h 21600"/>
                <a:gd name="connsiteX22" fmla="*/ 5893 w 21543"/>
                <a:gd name="connsiteY22" fmla="*/ 12404 h 21600"/>
                <a:gd name="connsiteX23" fmla="*/ 7907 w 21543"/>
                <a:gd name="connsiteY23" fmla="*/ 13090 h 21600"/>
                <a:gd name="connsiteX24" fmla="*/ 13499 w 21543"/>
                <a:gd name="connsiteY24" fmla="*/ 13090 h 21600"/>
                <a:gd name="connsiteX25" fmla="*/ 14868 w 21543"/>
                <a:gd name="connsiteY25" fmla="*/ 13342 h 21600"/>
                <a:gd name="connsiteX26" fmla="*/ 15654 w 21543"/>
                <a:gd name="connsiteY26" fmla="*/ 14141 h 21600"/>
                <a:gd name="connsiteX27" fmla="*/ 15681 w 21543"/>
                <a:gd name="connsiteY27" fmla="*/ 14190 h 21600"/>
                <a:gd name="connsiteX28" fmla="*/ 15884 w 21543"/>
                <a:gd name="connsiteY28" fmla="*/ 15030 h 21600"/>
                <a:gd name="connsiteX29" fmla="*/ 15690 w 21543"/>
                <a:gd name="connsiteY29" fmla="*/ 15976 h 21600"/>
                <a:gd name="connsiteX30" fmla="*/ 14886 w 21543"/>
                <a:gd name="connsiteY30" fmla="*/ 16809 h 21600"/>
                <a:gd name="connsiteX31" fmla="*/ 13499 w 21543"/>
                <a:gd name="connsiteY31" fmla="*/ 17118 h 21600"/>
                <a:gd name="connsiteX32" fmla="*/ 2818 w 21543"/>
                <a:gd name="connsiteY32" fmla="*/ 17118 h 21600"/>
                <a:gd name="connsiteX33" fmla="*/ 813 w 21543"/>
                <a:gd name="connsiteY33" fmla="*/ 17797 h 21600"/>
                <a:gd name="connsiteX34" fmla="*/ 0 w 21543"/>
                <a:gd name="connsiteY34" fmla="*/ 19380 h 21600"/>
                <a:gd name="connsiteX35" fmla="*/ 830 w 21543"/>
                <a:gd name="connsiteY35" fmla="*/ 20956 h 21600"/>
                <a:gd name="connsiteX36" fmla="*/ 2827 w 21543"/>
                <a:gd name="connsiteY36" fmla="*/ 21600 h 21600"/>
                <a:gd name="connsiteX37" fmla="*/ 13552 w 21543"/>
                <a:gd name="connsiteY37" fmla="*/ 21600 h 21600"/>
                <a:gd name="connsiteX38" fmla="*/ 18314 w 21543"/>
                <a:gd name="connsiteY38" fmla="*/ 20409 h 21600"/>
                <a:gd name="connsiteX39" fmla="*/ 20982 w 21543"/>
                <a:gd name="connsiteY39" fmla="*/ 17601 h 21600"/>
                <a:gd name="connsiteX40" fmla="*/ 20990 w 21543"/>
                <a:gd name="connsiteY40" fmla="*/ 17573 h 21600"/>
                <a:gd name="connsiteX41" fmla="*/ 21538 w 21543"/>
                <a:gd name="connsiteY41" fmla="*/ 15016 h 21600"/>
                <a:gd name="connsiteX42" fmla="*/ 20893 w 21543"/>
                <a:gd name="connsiteY42" fmla="*/ 12425 h 21600"/>
                <a:gd name="connsiteX43" fmla="*/ 19683 w 21543"/>
                <a:gd name="connsiteY43" fmla="*/ 10779 h 21600"/>
                <a:gd name="connsiteX44" fmla="*/ 20982 w 21543"/>
                <a:gd name="connsiteY44" fmla="*/ 9014 h 21600"/>
                <a:gd name="connsiteX45" fmla="*/ 21529 w 21543"/>
                <a:gd name="connsiteY45" fmla="*/ 6409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1543" h="21600" extrusionOk="0">
                  <a:moveTo>
                    <a:pt x="21529" y="6409"/>
                  </a:moveTo>
                  <a:cubicBezTo>
                    <a:pt x="21529" y="5974"/>
                    <a:pt x="21476" y="5540"/>
                    <a:pt x="21379" y="5120"/>
                  </a:cubicBezTo>
                  <a:cubicBezTo>
                    <a:pt x="21273" y="4679"/>
                    <a:pt x="21105" y="4244"/>
                    <a:pt x="20867" y="3838"/>
                  </a:cubicBezTo>
                  <a:cubicBezTo>
                    <a:pt x="20301" y="2760"/>
                    <a:pt x="19409" y="1849"/>
                    <a:pt x="18216" y="1128"/>
                  </a:cubicBezTo>
                  <a:cubicBezTo>
                    <a:pt x="16980" y="378"/>
                    <a:pt x="15389" y="0"/>
                    <a:pt x="13499" y="0"/>
                  </a:cubicBezTo>
                  <a:lnTo>
                    <a:pt x="2907" y="0"/>
                  </a:lnTo>
                  <a:cubicBezTo>
                    <a:pt x="2138" y="0"/>
                    <a:pt x="1440" y="231"/>
                    <a:pt x="901" y="679"/>
                  </a:cubicBezTo>
                  <a:cubicBezTo>
                    <a:pt x="371" y="1114"/>
                    <a:pt x="88" y="1660"/>
                    <a:pt x="88" y="2262"/>
                  </a:cubicBezTo>
                  <a:cubicBezTo>
                    <a:pt x="88" y="2865"/>
                    <a:pt x="380" y="3411"/>
                    <a:pt x="919" y="3838"/>
                  </a:cubicBezTo>
                  <a:cubicBezTo>
                    <a:pt x="1458" y="4258"/>
                    <a:pt x="2147" y="4482"/>
                    <a:pt x="2915" y="4482"/>
                  </a:cubicBezTo>
                  <a:lnTo>
                    <a:pt x="13499" y="4482"/>
                  </a:lnTo>
                  <a:cubicBezTo>
                    <a:pt x="14100" y="4482"/>
                    <a:pt x="14559" y="4581"/>
                    <a:pt x="14886" y="4763"/>
                  </a:cubicBezTo>
                  <a:cubicBezTo>
                    <a:pt x="15239" y="4966"/>
                    <a:pt x="15487" y="5218"/>
                    <a:pt x="15654" y="5533"/>
                  </a:cubicBezTo>
                  <a:cubicBezTo>
                    <a:pt x="15663" y="5540"/>
                    <a:pt x="15663" y="5554"/>
                    <a:pt x="15672" y="5561"/>
                  </a:cubicBezTo>
                  <a:cubicBezTo>
                    <a:pt x="15813" y="5806"/>
                    <a:pt x="15884" y="6086"/>
                    <a:pt x="15884" y="6409"/>
                  </a:cubicBezTo>
                  <a:cubicBezTo>
                    <a:pt x="15884" y="6773"/>
                    <a:pt x="15822" y="7095"/>
                    <a:pt x="15690" y="7375"/>
                  </a:cubicBezTo>
                  <a:cubicBezTo>
                    <a:pt x="15522" y="7697"/>
                    <a:pt x="15266" y="7963"/>
                    <a:pt x="14904" y="8174"/>
                  </a:cubicBezTo>
                  <a:cubicBezTo>
                    <a:pt x="14559" y="8377"/>
                    <a:pt x="14082" y="8489"/>
                    <a:pt x="13481" y="8503"/>
                  </a:cubicBezTo>
                  <a:lnTo>
                    <a:pt x="7995" y="8503"/>
                  </a:lnTo>
                  <a:cubicBezTo>
                    <a:pt x="7059" y="8503"/>
                    <a:pt x="6255" y="8832"/>
                    <a:pt x="5680" y="9448"/>
                  </a:cubicBezTo>
                  <a:cubicBezTo>
                    <a:pt x="5504" y="9623"/>
                    <a:pt x="5362" y="9826"/>
                    <a:pt x="5256" y="10051"/>
                  </a:cubicBezTo>
                  <a:cubicBezTo>
                    <a:pt x="5142" y="10296"/>
                    <a:pt x="5080" y="10548"/>
                    <a:pt x="5080" y="10814"/>
                  </a:cubicBezTo>
                  <a:cubicBezTo>
                    <a:pt x="5080" y="11416"/>
                    <a:pt x="5362" y="11963"/>
                    <a:pt x="5893" y="12404"/>
                  </a:cubicBezTo>
                  <a:cubicBezTo>
                    <a:pt x="6431" y="12852"/>
                    <a:pt x="7129" y="13090"/>
                    <a:pt x="7907" y="13090"/>
                  </a:cubicBezTo>
                  <a:lnTo>
                    <a:pt x="13499" y="13090"/>
                  </a:lnTo>
                  <a:cubicBezTo>
                    <a:pt x="14659" y="13132"/>
                    <a:pt x="14509" y="13167"/>
                    <a:pt x="14868" y="13342"/>
                  </a:cubicBezTo>
                  <a:cubicBezTo>
                    <a:pt x="15227" y="13517"/>
                    <a:pt x="15487" y="13826"/>
                    <a:pt x="15654" y="14141"/>
                  </a:cubicBezTo>
                  <a:cubicBezTo>
                    <a:pt x="15663" y="14155"/>
                    <a:pt x="15672" y="14169"/>
                    <a:pt x="15681" y="14190"/>
                  </a:cubicBezTo>
                  <a:cubicBezTo>
                    <a:pt x="15813" y="14407"/>
                    <a:pt x="15884" y="14687"/>
                    <a:pt x="15884" y="15030"/>
                  </a:cubicBezTo>
                  <a:cubicBezTo>
                    <a:pt x="15884" y="15374"/>
                    <a:pt x="15813" y="15689"/>
                    <a:pt x="15690" y="15976"/>
                  </a:cubicBezTo>
                  <a:cubicBezTo>
                    <a:pt x="15522" y="16312"/>
                    <a:pt x="15257" y="16585"/>
                    <a:pt x="14886" y="16809"/>
                  </a:cubicBezTo>
                  <a:cubicBezTo>
                    <a:pt x="14550" y="17012"/>
                    <a:pt x="14100" y="17118"/>
                    <a:pt x="13499" y="17118"/>
                  </a:cubicBezTo>
                  <a:lnTo>
                    <a:pt x="2818" y="17118"/>
                  </a:lnTo>
                  <a:cubicBezTo>
                    <a:pt x="2050" y="17118"/>
                    <a:pt x="1352" y="17349"/>
                    <a:pt x="813" y="17797"/>
                  </a:cubicBezTo>
                  <a:cubicBezTo>
                    <a:pt x="283" y="18231"/>
                    <a:pt x="0" y="18777"/>
                    <a:pt x="0" y="19380"/>
                  </a:cubicBezTo>
                  <a:cubicBezTo>
                    <a:pt x="0" y="19982"/>
                    <a:pt x="292" y="20528"/>
                    <a:pt x="830" y="20956"/>
                  </a:cubicBezTo>
                  <a:cubicBezTo>
                    <a:pt x="1369" y="21376"/>
                    <a:pt x="2058" y="21600"/>
                    <a:pt x="2827" y="21600"/>
                  </a:cubicBezTo>
                  <a:lnTo>
                    <a:pt x="13552" y="21600"/>
                  </a:lnTo>
                  <a:cubicBezTo>
                    <a:pt x="15460" y="21600"/>
                    <a:pt x="17059" y="21201"/>
                    <a:pt x="18314" y="20409"/>
                  </a:cubicBezTo>
                  <a:cubicBezTo>
                    <a:pt x="19524" y="19653"/>
                    <a:pt x="20416" y="18707"/>
                    <a:pt x="20982" y="17601"/>
                  </a:cubicBezTo>
                  <a:cubicBezTo>
                    <a:pt x="20990" y="17594"/>
                    <a:pt x="20990" y="17580"/>
                    <a:pt x="20990" y="17573"/>
                  </a:cubicBezTo>
                  <a:cubicBezTo>
                    <a:pt x="21388" y="16718"/>
                    <a:pt x="21565" y="15857"/>
                    <a:pt x="21538" y="15016"/>
                  </a:cubicBezTo>
                  <a:cubicBezTo>
                    <a:pt x="21538" y="14085"/>
                    <a:pt x="21317" y="13209"/>
                    <a:pt x="20893" y="12425"/>
                  </a:cubicBezTo>
                  <a:cubicBezTo>
                    <a:pt x="20611" y="11823"/>
                    <a:pt x="20195" y="11276"/>
                    <a:pt x="19683" y="10779"/>
                  </a:cubicBezTo>
                  <a:cubicBezTo>
                    <a:pt x="20222" y="10275"/>
                    <a:pt x="20655" y="9679"/>
                    <a:pt x="20982" y="9014"/>
                  </a:cubicBezTo>
                  <a:cubicBezTo>
                    <a:pt x="21406" y="8181"/>
                    <a:pt x="21600" y="7312"/>
                    <a:pt x="21529" y="6409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696B792C-0768-47AC-9A6D-AAE1AB904EEA}"/>
                </a:ext>
              </a:extLst>
            </p:cNvPr>
            <p:cNvSpPr/>
            <p:nvPr/>
          </p:nvSpPr>
          <p:spPr>
            <a:xfrm>
              <a:off x="3562107" y="4199889"/>
              <a:ext cx="33021" cy="1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46" y="13886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2160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96273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6D420811-401D-4D60-BCE6-BC554ADB76BE}"/>
                </a:ext>
              </a:extLst>
            </p:cNvPr>
            <p:cNvSpPr/>
            <p:nvPr/>
          </p:nvSpPr>
          <p:spPr>
            <a:xfrm>
              <a:off x="1987307" y="1812290"/>
              <a:ext cx="2424411" cy="323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21035" y="7827"/>
                  </a:moveTo>
                  <a:lnTo>
                    <a:pt x="21058" y="7776"/>
                  </a:lnTo>
                  <a:cubicBezTo>
                    <a:pt x="21442" y="7098"/>
                    <a:pt x="21600" y="6370"/>
                    <a:pt x="21544" y="5624"/>
                  </a:cubicBezTo>
                  <a:lnTo>
                    <a:pt x="21544" y="5506"/>
                  </a:lnTo>
                  <a:cubicBezTo>
                    <a:pt x="21544" y="5116"/>
                    <a:pt x="21498" y="4718"/>
                    <a:pt x="21397" y="4337"/>
                  </a:cubicBezTo>
                  <a:cubicBezTo>
                    <a:pt x="21306" y="3990"/>
                    <a:pt x="21171" y="3651"/>
                    <a:pt x="20968" y="3329"/>
                  </a:cubicBezTo>
                  <a:lnTo>
                    <a:pt x="20923" y="3253"/>
                  </a:lnTo>
                  <a:cubicBezTo>
                    <a:pt x="20403" y="2321"/>
                    <a:pt x="19579" y="1525"/>
                    <a:pt x="18472" y="898"/>
                  </a:cubicBezTo>
                  <a:cubicBezTo>
                    <a:pt x="17422" y="296"/>
                    <a:pt x="16011" y="0"/>
                    <a:pt x="14249" y="0"/>
                  </a:cubicBezTo>
                  <a:lnTo>
                    <a:pt x="734" y="0"/>
                  </a:lnTo>
                  <a:cubicBezTo>
                    <a:pt x="587" y="0"/>
                    <a:pt x="463" y="25"/>
                    <a:pt x="316" y="136"/>
                  </a:cubicBezTo>
                  <a:cubicBezTo>
                    <a:pt x="181" y="246"/>
                    <a:pt x="113" y="347"/>
                    <a:pt x="113" y="483"/>
                  </a:cubicBezTo>
                  <a:cubicBezTo>
                    <a:pt x="113" y="618"/>
                    <a:pt x="158" y="695"/>
                    <a:pt x="282" y="788"/>
                  </a:cubicBezTo>
                  <a:cubicBezTo>
                    <a:pt x="418" y="881"/>
                    <a:pt x="542" y="923"/>
                    <a:pt x="723" y="923"/>
                  </a:cubicBezTo>
                  <a:lnTo>
                    <a:pt x="14272" y="923"/>
                  </a:lnTo>
                  <a:cubicBezTo>
                    <a:pt x="15683" y="923"/>
                    <a:pt x="16880" y="1186"/>
                    <a:pt x="17806" y="1694"/>
                  </a:cubicBezTo>
                  <a:cubicBezTo>
                    <a:pt x="18687" y="2177"/>
                    <a:pt x="19342" y="2795"/>
                    <a:pt x="19771" y="3541"/>
                  </a:cubicBezTo>
                  <a:cubicBezTo>
                    <a:pt x="19771" y="3549"/>
                    <a:pt x="19782" y="3549"/>
                    <a:pt x="19782" y="3558"/>
                  </a:cubicBezTo>
                  <a:lnTo>
                    <a:pt x="19782" y="3558"/>
                  </a:lnTo>
                  <a:lnTo>
                    <a:pt x="19782" y="3558"/>
                  </a:lnTo>
                  <a:cubicBezTo>
                    <a:pt x="19782" y="3558"/>
                    <a:pt x="19782" y="3558"/>
                    <a:pt x="19782" y="3558"/>
                  </a:cubicBezTo>
                  <a:lnTo>
                    <a:pt x="19782" y="3558"/>
                  </a:lnTo>
                  <a:lnTo>
                    <a:pt x="19782" y="3558"/>
                  </a:lnTo>
                  <a:cubicBezTo>
                    <a:pt x="20132" y="4142"/>
                    <a:pt x="20313" y="4786"/>
                    <a:pt x="20313" y="5489"/>
                  </a:cubicBezTo>
                  <a:cubicBezTo>
                    <a:pt x="20313" y="6192"/>
                    <a:pt x="20166" y="6853"/>
                    <a:pt x="19872" y="7437"/>
                  </a:cubicBezTo>
                  <a:lnTo>
                    <a:pt x="19839" y="7505"/>
                  </a:lnTo>
                  <a:cubicBezTo>
                    <a:pt x="19421" y="8284"/>
                    <a:pt x="18755" y="8928"/>
                    <a:pt x="17851" y="9428"/>
                  </a:cubicBezTo>
                  <a:cubicBezTo>
                    <a:pt x="16925" y="9944"/>
                    <a:pt x="15751" y="10232"/>
                    <a:pt x="14374" y="10266"/>
                  </a:cubicBezTo>
                  <a:lnTo>
                    <a:pt x="14249" y="10266"/>
                  </a:lnTo>
                  <a:lnTo>
                    <a:pt x="7238" y="10266"/>
                  </a:lnTo>
                  <a:cubicBezTo>
                    <a:pt x="7057" y="10266"/>
                    <a:pt x="6910" y="10283"/>
                    <a:pt x="6696" y="10495"/>
                  </a:cubicBezTo>
                  <a:lnTo>
                    <a:pt x="6639" y="10554"/>
                  </a:lnTo>
                  <a:cubicBezTo>
                    <a:pt x="6617" y="10580"/>
                    <a:pt x="6571" y="10631"/>
                    <a:pt x="6538" y="10698"/>
                  </a:cubicBezTo>
                  <a:cubicBezTo>
                    <a:pt x="6515" y="10741"/>
                    <a:pt x="6504" y="10775"/>
                    <a:pt x="6504" y="10817"/>
                  </a:cubicBezTo>
                  <a:cubicBezTo>
                    <a:pt x="6504" y="10927"/>
                    <a:pt x="6526" y="11046"/>
                    <a:pt x="6707" y="11181"/>
                  </a:cubicBezTo>
                  <a:cubicBezTo>
                    <a:pt x="6854" y="11300"/>
                    <a:pt x="6967" y="11317"/>
                    <a:pt x="7125" y="11317"/>
                  </a:cubicBezTo>
                  <a:lnTo>
                    <a:pt x="14046" y="11317"/>
                  </a:lnTo>
                  <a:lnTo>
                    <a:pt x="14317" y="11266"/>
                  </a:lnTo>
                  <a:lnTo>
                    <a:pt x="14825" y="11291"/>
                  </a:lnTo>
                  <a:cubicBezTo>
                    <a:pt x="16011" y="11351"/>
                    <a:pt x="17027" y="11622"/>
                    <a:pt x="17851" y="12096"/>
                  </a:cubicBezTo>
                  <a:cubicBezTo>
                    <a:pt x="18709" y="12587"/>
                    <a:pt x="19353" y="13214"/>
                    <a:pt x="19771" y="13943"/>
                  </a:cubicBezTo>
                  <a:cubicBezTo>
                    <a:pt x="19782" y="13951"/>
                    <a:pt x="19782" y="13968"/>
                    <a:pt x="19793" y="13976"/>
                  </a:cubicBezTo>
                  <a:lnTo>
                    <a:pt x="19793" y="13976"/>
                  </a:lnTo>
                  <a:lnTo>
                    <a:pt x="19793" y="13976"/>
                  </a:lnTo>
                  <a:cubicBezTo>
                    <a:pt x="19793" y="13976"/>
                    <a:pt x="19793" y="13976"/>
                    <a:pt x="19793" y="13976"/>
                  </a:cubicBezTo>
                  <a:lnTo>
                    <a:pt x="19793" y="13976"/>
                  </a:lnTo>
                  <a:lnTo>
                    <a:pt x="19793" y="13976"/>
                  </a:lnTo>
                  <a:cubicBezTo>
                    <a:pt x="20143" y="14536"/>
                    <a:pt x="20313" y="15188"/>
                    <a:pt x="20313" y="15916"/>
                  </a:cubicBezTo>
                  <a:cubicBezTo>
                    <a:pt x="20313" y="16602"/>
                    <a:pt x="20166" y="17246"/>
                    <a:pt x="19872" y="17831"/>
                  </a:cubicBezTo>
                  <a:lnTo>
                    <a:pt x="19839" y="17898"/>
                  </a:lnTo>
                  <a:cubicBezTo>
                    <a:pt x="19421" y="18669"/>
                    <a:pt x="18766" y="19321"/>
                    <a:pt x="17874" y="19838"/>
                  </a:cubicBezTo>
                  <a:cubicBezTo>
                    <a:pt x="16914" y="20397"/>
                    <a:pt x="15706" y="20677"/>
                    <a:pt x="14272" y="20677"/>
                  </a:cubicBezTo>
                  <a:lnTo>
                    <a:pt x="621" y="20677"/>
                  </a:lnTo>
                  <a:cubicBezTo>
                    <a:pt x="474" y="20677"/>
                    <a:pt x="350" y="20702"/>
                    <a:pt x="203" y="20812"/>
                  </a:cubicBezTo>
                  <a:cubicBezTo>
                    <a:pt x="68" y="20922"/>
                    <a:pt x="0" y="21024"/>
                    <a:pt x="0" y="21160"/>
                  </a:cubicBezTo>
                  <a:cubicBezTo>
                    <a:pt x="0" y="21295"/>
                    <a:pt x="45" y="21371"/>
                    <a:pt x="169" y="21464"/>
                  </a:cubicBezTo>
                  <a:cubicBezTo>
                    <a:pt x="305" y="21558"/>
                    <a:pt x="429" y="21600"/>
                    <a:pt x="610" y="21600"/>
                  </a:cubicBezTo>
                  <a:lnTo>
                    <a:pt x="14317" y="21600"/>
                  </a:lnTo>
                  <a:cubicBezTo>
                    <a:pt x="16056" y="21600"/>
                    <a:pt x="17479" y="21278"/>
                    <a:pt x="18540" y="20651"/>
                  </a:cubicBezTo>
                  <a:cubicBezTo>
                    <a:pt x="19669" y="19982"/>
                    <a:pt x="20505" y="19152"/>
                    <a:pt x="21035" y="18186"/>
                  </a:cubicBezTo>
                  <a:cubicBezTo>
                    <a:pt x="21397" y="17424"/>
                    <a:pt x="21566" y="16679"/>
                    <a:pt x="21544" y="15950"/>
                  </a:cubicBezTo>
                  <a:lnTo>
                    <a:pt x="21544" y="15891"/>
                  </a:lnTo>
                  <a:cubicBezTo>
                    <a:pt x="21544" y="15069"/>
                    <a:pt x="21340" y="14307"/>
                    <a:pt x="20956" y="13638"/>
                  </a:cubicBezTo>
                  <a:lnTo>
                    <a:pt x="20911" y="13544"/>
                  </a:lnTo>
                  <a:cubicBezTo>
                    <a:pt x="20663" y="13053"/>
                    <a:pt x="20313" y="12596"/>
                    <a:pt x="19850" y="12189"/>
                  </a:cubicBezTo>
                  <a:lnTo>
                    <a:pt x="18258" y="10749"/>
                  </a:lnTo>
                  <a:lnTo>
                    <a:pt x="19861" y="9318"/>
                  </a:lnTo>
                  <a:cubicBezTo>
                    <a:pt x="20347" y="8920"/>
                    <a:pt x="20742" y="8411"/>
                    <a:pt x="21035" y="7827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49" name="Circle">
              <a:extLst>
                <a:ext uri="{FF2B5EF4-FFF2-40B4-BE49-F238E27FC236}">
                  <a16:creationId xmlns:a16="http://schemas.microsoft.com/office/drawing/2014/main" id="{F0C273C9-F533-460C-93A8-E31830B95F2F}"/>
                </a:ext>
              </a:extLst>
            </p:cNvPr>
            <p:cNvSpPr/>
            <p:nvPr/>
          </p:nvSpPr>
          <p:spPr>
            <a:xfrm>
              <a:off x="1504707" y="1291590"/>
              <a:ext cx="1176020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01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0" name="Circle">
              <a:extLst>
                <a:ext uri="{FF2B5EF4-FFF2-40B4-BE49-F238E27FC236}">
                  <a16:creationId xmlns:a16="http://schemas.microsoft.com/office/drawing/2014/main" id="{83EE9C61-8EA7-44D4-9093-B3F64DC93267}"/>
                </a:ext>
              </a:extLst>
            </p:cNvPr>
            <p:cNvSpPr/>
            <p:nvPr/>
          </p:nvSpPr>
          <p:spPr>
            <a:xfrm>
              <a:off x="2203207" y="2840990"/>
              <a:ext cx="1176020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accent1">
                      <a:lumMod val="50000"/>
                    </a:schemeClr>
                  </a:solidFill>
                </a:rPr>
                <a:t>02</a:t>
              </a:r>
              <a:endParaRPr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1" name="Circle">
              <a:extLst>
                <a:ext uri="{FF2B5EF4-FFF2-40B4-BE49-F238E27FC236}">
                  <a16:creationId xmlns:a16="http://schemas.microsoft.com/office/drawing/2014/main" id="{781A24CB-4C0B-4DA0-8339-CC248C83E952}"/>
                </a:ext>
              </a:extLst>
            </p:cNvPr>
            <p:cNvSpPr/>
            <p:nvPr/>
          </p:nvSpPr>
          <p:spPr>
            <a:xfrm>
              <a:off x="1504707" y="4390390"/>
              <a:ext cx="1176020" cy="117602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accent6">
                      <a:lumMod val="50000"/>
                    </a:schemeClr>
                  </a:solidFill>
                </a:rPr>
                <a:t>03</a:t>
              </a:r>
              <a:endParaRPr sz="2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20" name="Graphic 51" descr="Lightbulb">
            <a:extLst>
              <a:ext uri="{FF2B5EF4-FFF2-40B4-BE49-F238E27FC236}">
                <a16:creationId xmlns:a16="http://schemas.microsoft.com/office/drawing/2014/main" id="{1C0A4E8B-9A5B-40E1-A607-D0751979D589}"/>
              </a:ext>
            </a:extLst>
          </p:cNvPr>
          <p:cNvGrpSpPr/>
          <p:nvPr/>
        </p:nvGrpSpPr>
        <p:grpSpPr>
          <a:xfrm>
            <a:off x="1879772" y="1523146"/>
            <a:ext cx="400490" cy="400490"/>
            <a:chOff x="1879772" y="1523146"/>
            <a:chExt cx="400490" cy="40049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DAEA8A8-8351-426E-8E3E-D0CCE4F06D8D}"/>
                </a:ext>
              </a:extLst>
            </p:cNvPr>
            <p:cNvSpPr/>
            <p:nvPr/>
          </p:nvSpPr>
          <p:spPr>
            <a:xfrm>
              <a:off x="2025783" y="1790139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ACFC0AF-AD7A-4FD1-8A29-246F595F6809}"/>
                </a:ext>
              </a:extLst>
            </p:cNvPr>
            <p:cNvSpPr/>
            <p:nvPr/>
          </p:nvSpPr>
          <p:spPr>
            <a:xfrm>
              <a:off x="2025783" y="1831857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97F123B-82AB-48FF-BA90-FCE6C8BAA11D}"/>
                </a:ext>
              </a:extLst>
            </p:cNvPr>
            <p:cNvSpPr/>
            <p:nvPr/>
          </p:nvSpPr>
          <p:spPr>
            <a:xfrm>
              <a:off x="2052900" y="1873574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B746E53-A7C4-4B44-B961-402ECF16FB17}"/>
                </a:ext>
              </a:extLst>
            </p:cNvPr>
            <p:cNvSpPr/>
            <p:nvPr/>
          </p:nvSpPr>
          <p:spPr>
            <a:xfrm>
              <a:off x="1971550" y="1548176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52" descr="Gears">
            <a:extLst>
              <a:ext uri="{FF2B5EF4-FFF2-40B4-BE49-F238E27FC236}">
                <a16:creationId xmlns:a16="http://schemas.microsoft.com/office/drawing/2014/main" id="{B1E1F27C-66F2-4BC2-A828-5F2C595F6835}"/>
              </a:ext>
            </a:extLst>
          </p:cNvPr>
          <p:cNvGrpSpPr/>
          <p:nvPr/>
        </p:nvGrpSpPr>
        <p:grpSpPr>
          <a:xfrm>
            <a:off x="2655217" y="3084667"/>
            <a:ext cx="271999" cy="329152"/>
            <a:chOff x="2655217" y="3084667"/>
            <a:chExt cx="271999" cy="329152"/>
          </a:xfrm>
          <a:solidFill>
            <a:srgbClr val="FFFFFF"/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A0DA73B-692B-4599-86EF-C05507FFB976}"/>
                </a:ext>
              </a:extLst>
            </p:cNvPr>
            <p:cNvSpPr/>
            <p:nvPr/>
          </p:nvSpPr>
          <p:spPr>
            <a:xfrm>
              <a:off x="2749499" y="3084667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456A56A-827A-497B-9017-695E895D629D}"/>
                </a:ext>
              </a:extLst>
            </p:cNvPr>
            <p:cNvSpPr/>
            <p:nvPr/>
          </p:nvSpPr>
          <p:spPr>
            <a:xfrm>
              <a:off x="2655217" y="3236519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53" descr="Stopwatch">
            <a:extLst>
              <a:ext uri="{FF2B5EF4-FFF2-40B4-BE49-F238E27FC236}">
                <a16:creationId xmlns:a16="http://schemas.microsoft.com/office/drawing/2014/main" id="{84F53429-B509-4860-92A5-10DABC4F2F83}"/>
              </a:ext>
            </a:extLst>
          </p:cNvPr>
          <p:cNvGrpSpPr/>
          <p:nvPr/>
        </p:nvGrpSpPr>
        <p:grpSpPr>
          <a:xfrm>
            <a:off x="1907089" y="4577055"/>
            <a:ext cx="400490" cy="400490"/>
            <a:chOff x="1907089" y="4577055"/>
            <a:chExt cx="400490" cy="40049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8F7DB3B-D590-4790-8B88-75659693DE55}"/>
                </a:ext>
              </a:extLst>
            </p:cNvPr>
            <p:cNvSpPr/>
            <p:nvPr/>
          </p:nvSpPr>
          <p:spPr>
            <a:xfrm>
              <a:off x="2098990" y="4706379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873BD89-88C3-4496-84D8-32D93D2C12E6}"/>
                </a:ext>
              </a:extLst>
            </p:cNvPr>
            <p:cNvSpPr/>
            <p:nvPr/>
          </p:nvSpPr>
          <p:spPr>
            <a:xfrm>
              <a:off x="2098990" y="4873250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91C3901-7B2B-44C9-B88C-8A5EACC34896}"/>
                </a:ext>
              </a:extLst>
            </p:cNvPr>
            <p:cNvSpPr/>
            <p:nvPr/>
          </p:nvSpPr>
          <p:spPr>
            <a:xfrm>
              <a:off x="2182425" y="4785643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C9765B6-C6A4-4798-9E9D-F3F64253825A}"/>
                </a:ext>
              </a:extLst>
            </p:cNvPr>
            <p:cNvSpPr/>
            <p:nvPr/>
          </p:nvSpPr>
          <p:spPr>
            <a:xfrm>
              <a:off x="2015555" y="4785643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6AD6AED-FDD6-40E8-B0AA-139A04C08532}"/>
                </a:ext>
              </a:extLst>
            </p:cNvPr>
            <p:cNvSpPr/>
            <p:nvPr/>
          </p:nvSpPr>
          <p:spPr>
            <a:xfrm>
              <a:off x="2098990" y="4735582"/>
              <a:ext cx="55484" cy="105545"/>
            </a:xfrm>
            <a:custGeom>
              <a:avLst/>
              <a:gdLst>
                <a:gd name="connsiteX0" fmla="*/ 16687 w 55484"/>
                <a:gd name="connsiteY0" fmla="*/ 0 h 105545"/>
                <a:gd name="connsiteX1" fmla="*/ 0 w 55484"/>
                <a:gd name="connsiteY1" fmla="*/ 0 h 105545"/>
                <a:gd name="connsiteX2" fmla="*/ 0 w 55484"/>
                <a:gd name="connsiteY2" fmla="*/ 58405 h 105545"/>
                <a:gd name="connsiteX3" fmla="*/ 2503 w 55484"/>
                <a:gd name="connsiteY3" fmla="*/ 64245 h 105545"/>
                <a:gd name="connsiteX4" fmla="*/ 43804 w 55484"/>
                <a:gd name="connsiteY4" fmla="*/ 105546 h 105545"/>
                <a:gd name="connsiteX5" fmla="*/ 55485 w 55484"/>
                <a:gd name="connsiteY5" fmla="*/ 93865 h 105545"/>
                <a:gd name="connsiteX6" fmla="*/ 16687 w 55484"/>
                <a:gd name="connsiteY6" fmla="*/ 55067 h 105545"/>
                <a:gd name="connsiteX7" fmla="*/ 16687 w 55484"/>
                <a:gd name="connsiteY7" fmla="*/ 0 h 105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84" h="105545">
                  <a:moveTo>
                    <a:pt x="16687" y="0"/>
                  </a:moveTo>
                  <a:lnTo>
                    <a:pt x="0" y="0"/>
                  </a:lnTo>
                  <a:lnTo>
                    <a:pt x="0" y="58405"/>
                  </a:lnTo>
                  <a:cubicBezTo>
                    <a:pt x="0" y="60491"/>
                    <a:pt x="834" y="62577"/>
                    <a:pt x="2503" y="64245"/>
                  </a:cubicBezTo>
                  <a:lnTo>
                    <a:pt x="43804" y="105546"/>
                  </a:lnTo>
                  <a:lnTo>
                    <a:pt x="55485" y="93865"/>
                  </a:lnTo>
                  <a:lnTo>
                    <a:pt x="16687" y="55067"/>
                  </a:lnTo>
                  <a:lnTo>
                    <a:pt x="16687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D64D647-77F3-44F9-913D-0A5A7B64C22E}"/>
                </a:ext>
              </a:extLst>
            </p:cNvPr>
            <p:cNvSpPr/>
            <p:nvPr/>
          </p:nvSpPr>
          <p:spPr>
            <a:xfrm>
              <a:off x="1965621" y="4614600"/>
              <a:ext cx="283928" cy="325170"/>
            </a:xfrm>
            <a:custGeom>
              <a:avLst/>
              <a:gdLst>
                <a:gd name="connsiteX0" fmla="*/ 141713 w 283928"/>
                <a:gd name="connsiteY0" fmla="*/ 300368 h 325170"/>
                <a:gd name="connsiteX1" fmla="*/ 24903 w 283928"/>
                <a:gd name="connsiteY1" fmla="*/ 183558 h 325170"/>
                <a:gd name="connsiteX2" fmla="*/ 141713 w 283928"/>
                <a:gd name="connsiteY2" fmla="*/ 66748 h 325170"/>
                <a:gd name="connsiteX3" fmla="*/ 258522 w 283928"/>
                <a:gd name="connsiteY3" fmla="*/ 183558 h 325170"/>
                <a:gd name="connsiteX4" fmla="*/ 141713 w 283928"/>
                <a:gd name="connsiteY4" fmla="*/ 300368 h 325170"/>
                <a:gd name="connsiteX5" fmla="*/ 141713 w 283928"/>
                <a:gd name="connsiteY5" fmla="*/ 300368 h 325170"/>
                <a:gd name="connsiteX6" fmla="*/ 240584 w 283928"/>
                <a:gd name="connsiteY6" fmla="*/ 81767 h 325170"/>
                <a:gd name="connsiteX7" fmla="*/ 253099 w 283928"/>
                <a:gd name="connsiteY7" fmla="*/ 69251 h 325170"/>
                <a:gd name="connsiteX8" fmla="*/ 252682 w 283928"/>
                <a:gd name="connsiteY8" fmla="*/ 51730 h 325170"/>
                <a:gd name="connsiteX9" fmla="*/ 235160 w 283928"/>
                <a:gd name="connsiteY9" fmla="*/ 51313 h 325170"/>
                <a:gd name="connsiteX10" fmla="*/ 220976 w 283928"/>
                <a:gd name="connsiteY10" fmla="*/ 65914 h 325170"/>
                <a:gd name="connsiteX11" fmla="*/ 154228 w 283928"/>
                <a:gd name="connsiteY11" fmla="*/ 42552 h 325170"/>
                <a:gd name="connsiteX12" fmla="*/ 154228 w 283928"/>
                <a:gd name="connsiteY12" fmla="*/ 25031 h 325170"/>
                <a:gd name="connsiteX13" fmla="*/ 191774 w 283928"/>
                <a:gd name="connsiteY13" fmla="*/ 25031 h 325170"/>
                <a:gd name="connsiteX14" fmla="*/ 191774 w 283928"/>
                <a:gd name="connsiteY14" fmla="*/ 0 h 325170"/>
                <a:gd name="connsiteX15" fmla="*/ 91651 w 283928"/>
                <a:gd name="connsiteY15" fmla="*/ 0 h 325170"/>
                <a:gd name="connsiteX16" fmla="*/ 91651 w 283928"/>
                <a:gd name="connsiteY16" fmla="*/ 25031 h 325170"/>
                <a:gd name="connsiteX17" fmla="*/ 129197 w 283928"/>
                <a:gd name="connsiteY17" fmla="*/ 25031 h 325170"/>
                <a:gd name="connsiteX18" fmla="*/ 129197 w 283928"/>
                <a:gd name="connsiteY18" fmla="*/ 42135 h 325170"/>
                <a:gd name="connsiteX19" fmla="*/ 1124 w 283928"/>
                <a:gd name="connsiteY19" fmla="*/ 165619 h 325170"/>
                <a:gd name="connsiteX20" fmla="*/ 94572 w 283928"/>
                <a:gd name="connsiteY20" fmla="*/ 317055 h 325170"/>
                <a:gd name="connsiteX21" fmla="*/ 262694 w 283928"/>
                <a:gd name="connsiteY21" fmla="*/ 258233 h 325170"/>
                <a:gd name="connsiteX22" fmla="*/ 240584 w 283928"/>
                <a:gd name="connsiteY22" fmla="*/ 81767 h 325170"/>
                <a:gd name="connsiteX23" fmla="*/ 240584 w 283928"/>
                <a:gd name="connsiteY23" fmla="*/ 81767 h 325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928" h="325170">
                  <a:moveTo>
                    <a:pt x="141713" y="300368"/>
                  </a:moveTo>
                  <a:cubicBezTo>
                    <a:pt x="77050" y="300368"/>
                    <a:pt x="24903" y="248220"/>
                    <a:pt x="24903" y="183558"/>
                  </a:cubicBezTo>
                  <a:cubicBezTo>
                    <a:pt x="24903" y="118895"/>
                    <a:pt x="77050" y="66748"/>
                    <a:pt x="141713" y="66748"/>
                  </a:cubicBezTo>
                  <a:cubicBezTo>
                    <a:pt x="206375" y="66748"/>
                    <a:pt x="258522" y="118895"/>
                    <a:pt x="258522" y="183558"/>
                  </a:cubicBezTo>
                  <a:cubicBezTo>
                    <a:pt x="258522" y="248220"/>
                    <a:pt x="206375" y="300368"/>
                    <a:pt x="141713" y="300368"/>
                  </a:cubicBezTo>
                  <a:lnTo>
                    <a:pt x="141713" y="300368"/>
                  </a:lnTo>
                  <a:close/>
                  <a:moveTo>
                    <a:pt x="240584" y="81767"/>
                  </a:moveTo>
                  <a:lnTo>
                    <a:pt x="253099" y="69251"/>
                  </a:lnTo>
                  <a:cubicBezTo>
                    <a:pt x="257688" y="64245"/>
                    <a:pt x="257688" y="56736"/>
                    <a:pt x="252682" y="51730"/>
                  </a:cubicBezTo>
                  <a:cubicBezTo>
                    <a:pt x="248093" y="47141"/>
                    <a:pt x="240166" y="46724"/>
                    <a:pt x="235160" y="51313"/>
                  </a:cubicBezTo>
                  <a:lnTo>
                    <a:pt x="220976" y="65914"/>
                  </a:lnTo>
                  <a:cubicBezTo>
                    <a:pt x="200952" y="52564"/>
                    <a:pt x="178007" y="44221"/>
                    <a:pt x="154228" y="42552"/>
                  </a:cubicBezTo>
                  <a:lnTo>
                    <a:pt x="154228" y="25031"/>
                  </a:lnTo>
                  <a:lnTo>
                    <a:pt x="191774" y="25031"/>
                  </a:lnTo>
                  <a:lnTo>
                    <a:pt x="191774" y="0"/>
                  </a:lnTo>
                  <a:lnTo>
                    <a:pt x="91651" y="0"/>
                  </a:lnTo>
                  <a:lnTo>
                    <a:pt x="91651" y="25031"/>
                  </a:lnTo>
                  <a:lnTo>
                    <a:pt x="129197" y="25031"/>
                  </a:lnTo>
                  <a:lnTo>
                    <a:pt x="129197" y="42135"/>
                  </a:lnTo>
                  <a:cubicBezTo>
                    <a:pt x="62866" y="47975"/>
                    <a:pt x="9468" y="99288"/>
                    <a:pt x="1124" y="165619"/>
                  </a:cubicBezTo>
                  <a:cubicBezTo>
                    <a:pt x="-7220" y="231950"/>
                    <a:pt x="31578" y="294944"/>
                    <a:pt x="94572" y="317055"/>
                  </a:cubicBezTo>
                  <a:cubicBezTo>
                    <a:pt x="157565" y="339165"/>
                    <a:pt x="227234" y="314969"/>
                    <a:pt x="262694" y="258233"/>
                  </a:cubicBezTo>
                  <a:cubicBezTo>
                    <a:pt x="298154" y="201497"/>
                    <a:pt x="288142" y="128073"/>
                    <a:pt x="240584" y="81767"/>
                  </a:cubicBezTo>
                  <a:lnTo>
                    <a:pt x="240584" y="81767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C00C4393-0D88-40BF-90D2-F0C1F3E3A733}"/>
              </a:ext>
            </a:extLst>
          </p:cNvPr>
          <p:cNvSpPr/>
          <p:nvPr/>
        </p:nvSpPr>
        <p:spPr>
          <a:xfrm>
            <a:off x="5998040" y="1161880"/>
            <a:ext cx="326791" cy="1384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502"/>
                  <a:pt x="19969" y="1020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CB2CAFE-6096-4DAE-95F8-1F92710A1F67}"/>
              </a:ext>
            </a:extLst>
          </p:cNvPr>
          <p:cNvSpPr txBox="1"/>
          <p:nvPr/>
        </p:nvSpPr>
        <p:spPr>
          <a:xfrm>
            <a:off x="6324831" y="1130925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5"/>
                </a:solidFill>
              </a:rPr>
              <a:t>01</a:t>
            </a:r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B3749822-4CC6-47B7-A095-0F36019FBB1D}"/>
              </a:ext>
            </a:extLst>
          </p:cNvPr>
          <p:cNvSpPr/>
          <p:nvPr/>
        </p:nvSpPr>
        <p:spPr>
          <a:xfrm>
            <a:off x="5998040" y="2748764"/>
            <a:ext cx="326791" cy="13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486"/>
                  <a:pt x="19969" y="102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19DBBE4-D6BF-45EE-81C7-03D83C242E7E}"/>
              </a:ext>
            </a:extLst>
          </p:cNvPr>
          <p:cNvSpPr txBox="1"/>
          <p:nvPr/>
        </p:nvSpPr>
        <p:spPr>
          <a:xfrm>
            <a:off x="6324831" y="2717810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17F94A57-C59F-4D28-81AE-774F18314737}"/>
              </a:ext>
            </a:extLst>
          </p:cNvPr>
          <p:cNvSpPr/>
          <p:nvPr/>
        </p:nvSpPr>
        <p:spPr>
          <a:xfrm>
            <a:off x="5998040" y="4335649"/>
            <a:ext cx="326791" cy="13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19"/>
                </a:moveTo>
                <a:lnTo>
                  <a:pt x="10898" y="8587"/>
                </a:lnTo>
                <a:cubicBezTo>
                  <a:pt x="10115" y="8445"/>
                  <a:pt x="9658" y="8226"/>
                  <a:pt x="9658" y="8006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98"/>
                  <a:pt x="21600" y="10517"/>
                  <a:pt x="19969" y="102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1EBA01B-60A1-4B40-9440-1F9E8C5F5BFF}"/>
              </a:ext>
            </a:extLst>
          </p:cNvPr>
          <p:cNvSpPr txBox="1"/>
          <p:nvPr/>
        </p:nvSpPr>
        <p:spPr>
          <a:xfrm>
            <a:off x="6324831" y="4304695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6"/>
                </a:solidFill>
              </a:rPr>
              <a:t>03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C3E5DED-A437-4694-B4C8-7946A133EA5A}"/>
              </a:ext>
            </a:extLst>
          </p:cNvPr>
          <p:cNvGrpSpPr/>
          <p:nvPr/>
        </p:nvGrpSpPr>
        <p:grpSpPr>
          <a:xfrm>
            <a:off x="7771496" y="1203991"/>
            <a:ext cx="3489707" cy="1290153"/>
            <a:chOff x="8921977" y="1466725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610C0B3-B989-4B7C-9712-B15C5769C06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A21F7C1-985F-42EF-9623-B4558D02F3C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59AAEF3-8AF8-45CD-8592-1EEAFF4260E2}"/>
              </a:ext>
            </a:extLst>
          </p:cNvPr>
          <p:cNvGrpSpPr/>
          <p:nvPr/>
        </p:nvGrpSpPr>
        <p:grpSpPr>
          <a:xfrm>
            <a:off x="7771496" y="2793442"/>
            <a:ext cx="3489707" cy="1290153"/>
            <a:chOff x="8921977" y="1466725"/>
            <a:chExt cx="2926080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3A768FC-35A1-43C6-B4B4-BAF904F8A65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7DF5FB6-50E3-4D8B-9243-EF28896E12D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ACC390B-93AE-4DDE-B4E9-3738751E4736}"/>
              </a:ext>
            </a:extLst>
          </p:cNvPr>
          <p:cNvGrpSpPr/>
          <p:nvPr/>
        </p:nvGrpSpPr>
        <p:grpSpPr>
          <a:xfrm>
            <a:off x="7771496" y="4382893"/>
            <a:ext cx="3489707" cy="1290153"/>
            <a:chOff x="8921977" y="1466725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DF8393D-067D-4940-96D8-6AFDE991091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500190C-F3FC-42CD-872B-4E86D1D6209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524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307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Letter “B” Diagram – Slide Template</vt:lpstr>
      <vt:lpstr>Letter “B”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“B” Diagram</dc:title>
  <dc:creator>PresentationGO.com</dc:creator>
  <dc:description>© Copyright PresentationGO.com</dc:description>
  <dcterms:created xsi:type="dcterms:W3CDTF">2014-11-26T05:14:11Z</dcterms:created>
  <dcterms:modified xsi:type="dcterms:W3CDTF">2020-05-14T05:07:57Z</dcterms:modified>
  <cp:category>Charts &amp; Diagrams</cp:category>
</cp:coreProperties>
</file>