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8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“C”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42039B-A440-4145-970E-91196909C791}"/>
              </a:ext>
            </a:extLst>
          </p:cNvPr>
          <p:cNvGrpSpPr/>
          <p:nvPr/>
        </p:nvGrpSpPr>
        <p:grpSpPr>
          <a:xfrm>
            <a:off x="897762" y="1671722"/>
            <a:ext cx="2825117" cy="3606165"/>
            <a:chOff x="13017499" y="1143000"/>
            <a:chExt cx="3766823" cy="48082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B3AF756-303D-D84B-8111-31123713A7E0}"/>
                </a:ext>
              </a:extLst>
            </p:cNvPr>
            <p:cNvSpPr/>
            <p:nvPr/>
          </p:nvSpPr>
          <p:spPr>
            <a:xfrm>
              <a:off x="15074900" y="42418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8541776-AD99-D144-B750-5A97E3306740}"/>
                </a:ext>
              </a:extLst>
            </p:cNvPr>
            <p:cNvSpPr/>
            <p:nvPr/>
          </p:nvSpPr>
          <p:spPr>
            <a:xfrm>
              <a:off x="15074900" y="11430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039C7E-0599-2A40-BDB1-6705429EFC1D}"/>
                </a:ext>
              </a:extLst>
            </p:cNvPr>
            <p:cNvSpPr/>
            <p:nvPr/>
          </p:nvSpPr>
          <p:spPr>
            <a:xfrm>
              <a:off x="13017499" y="1587499"/>
              <a:ext cx="3313431" cy="392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0" y="7739"/>
                  </a:moveTo>
                  <a:cubicBezTo>
                    <a:pt x="5820" y="7732"/>
                    <a:pt x="5828" y="7725"/>
                    <a:pt x="5828" y="7711"/>
                  </a:cubicBezTo>
                  <a:cubicBezTo>
                    <a:pt x="6168" y="6745"/>
                    <a:pt x="6698" y="5934"/>
                    <a:pt x="7401" y="5311"/>
                  </a:cubicBezTo>
                  <a:cubicBezTo>
                    <a:pt x="8031" y="4751"/>
                    <a:pt x="8825" y="4478"/>
                    <a:pt x="9835" y="4478"/>
                  </a:cubicBezTo>
                  <a:lnTo>
                    <a:pt x="18893" y="4478"/>
                  </a:lnTo>
                  <a:cubicBezTo>
                    <a:pt x="19605" y="4478"/>
                    <a:pt x="20251" y="4254"/>
                    <a:pt x="20772" y="3834"/>
                  </a:cubicBezTo>
                  <a:cubicBezTo>
                    <a:pt x="21302" y="3408"/>
                    <a:pt x="21583" y="2855"/>
                    <a:pt x="21583" y="2239"/>
                  </a:cubicBezTo>
                  <a:cubicBezTo>
                    <a:pt x="21583" y="1623"/>
                    <a:pt x="21302" y="1078"/>
                    <a:pt x="20772" y="644"/>
                  </a:cubicBezTo>
                  <a:cubicBezTo>
                    <a:pt x="20251" y="224"/>
                    <a:pt x="19605" y="0"/>
                    <a:pt x="18893" y="0"/>
                  </a:cubicBezTo>
                  <a:lnTo>
                    <a:pt x="9844" y="0"/>
                  </a:lnTo>
                  <a:cubicBezTo>
                    <a:pt x="8652" y="0"/>
                    <a:pt x="7550" y="168"/>
                    <a:pt x="6574" y="497"/>
                  </a:cubicBezTo>
                  <a:cubicBezTo>
                    <a:pt x="5605" y="826"/>
                    <a:pt x="4719" y="1287"/>
                    <a:pt x="3949" y="1868"/>
                  </a:cubicBezTo>
                  <a:cubicBezTo>
                    <a:pt x="3187" y="2449"/>
                    <a:pt x="2533" y="3135"/>
                    <a:pt x="2004" y="3918"/>
                  </a:cubicBezTo>
                  <a:cubicBezTo>
                    <a:pt x="1490" y="4681"/>
                    <a:pt x="1060" y="5514"/>
                    <a:pt x="745" y="6402"/>
                  </a:cubicBezTo>
                  <a:cubicBezTo>
                    <a:pt x="248" y="7732"/>
                    <a:pt x="0" y="9138"/>
                    <a:pt x="0" y="10594"/>
                  </a:cubicBezTo>
                  <a:cubicBezTo>
                    <a:pt x="0" y="12084"/>
                    <a:pt x="224" y="13483"/>
                    <a:pt x="654" y="14757"/>
                  </a:cubicBezTo>
                  <a:cubicBezTo>
                    <a:pt x="944" y="15673"/>
                    <a:pt x="1366" y="16548"/>
                    <a:pt x="1896" y="17360"/>
                  </a:cubicBezTo>
                  <a:cubicBezTo>
                    <a:pt x="2434" y="18178"/>
                    <a:pt x="3080" y="18913"/>
                    <a:pt x="3817" y="19529"/>
                  </a:cubicBezTo>
                  <a:cubicBezTo>
                    <a:pt x="4578" y="20173"/>
                    <a:pt x="5464" y="20683"/>
                    <a:pt x="6474" y="21047"/>
                  </a:cubicBezTo>
                  <a:cubicBezTo>
                    <a:pt x="7484" y="21418"/>
                    <a:pt x="8610" y="21600"/>
                    <a:pt x="9811" y="21600"/>
                  </a:cubicBezTo>
                  <a:lnTo>
                    <a:pt x="18909" y="21600"/>
                  </a:lnTo>
                  <a:cubicBezTo>
                    <a:pt x="19621" y="21600"/>
                    <a:pt x="20267" y="21376"/>
                    <a:pt x="20789" y="20956"/>
                  </a:cubicBezTo>
                  <a:cubicBezTo>
                    <a:pt x="21319" y="20529"/>
                    <a:pt x="21600" y="19977"/>
                    <a:pt x="21600" y="19361"/>
                  </a:cubicBezTo>
                  <a:cubicBezTo>
                    <a:pt x="21600" y="18752"/>
                    <a:pt x="21327" y="18199"/>
                    <a:pt x="20805" y="17759"/>
                  </a:cubicBezTo>
                  <a:cubicBezTo>
                    <a:pt x="20284" y="17318"/>
                    <a:pt x="19630" y="17087"/>
                    <a:pt x="18909" y="17087"/>
                  </a:cubicBezTo>
                  <a:lnTo>
                    <a:pt x="9844" y="17087"/>
                  </a:lnTo>
                  <a:cubicBezTo>
                    <a:pt x="9769" y="17087"/>
                    <a:pt x="9695" y="17094"/>
                    <a:pt x="9629" y="17108"/>
                  </a:cubicBezTo>
                  <a:cubicBezTo>
                    <a:pt x="8710" y="17031"/>
                    <a:pt x="7973" y="16709"/>
                    <a:pt x="7368" y="16135"/>
                  </a:cubicBezTo>
                  <a:cubicBezTo>
                    <a:pt x="6640" y="15436"/>
                    <a:pt x="6093" y="14568"/>
                    <a:pt x="5754" y="13546"/>
                  </a:cubicBezTo>
                  <a:cubicBezTo>
                    <a:pt x="5448" y="12623"/>
                    <a:pt x="5290" y="11636"/>
                    <a:pt x="5290" y="10601"/>
                  </a:cubicBezTo>
                  <a:cubicBezTo>
                    <a:pt x="5315" y="10104"/>
                    <a:pt x="5373" y="9593"/>
                    <a:pt x="5448" y="9096"/>
                  </a:cubicBezTo>
                  <a:cubicBezTo>
                    <a:pt x="5522" y="8641"/>
                    <a:pt x="5655" y="8180"/>
                    <a:pt x="5820" y="77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A574339-771D-944F-8F2A-3D24CAC3A785}"/>
                </a:ext>
              </a:extLst>
            </p:cNvPr>
            <p:cNvSpPr/>
            <p:nvPr/>
          </p:nvSpPr>
          <p:spPr>
            <a:xfrm>
              <a:off x="13347699" y="1917699"/>
              <a:ext cx="2641600" cy="32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1" y="8461"/>
                  </a:moveTo>
                  <a:cubicBezTo>
                    <a:pt x="1485" y="7760"/>
                    <a:pt x="1682" y="7068"/>
                    <a:pt x="1952" y="6409"/>
                  </a:cubicBezTo>
                  <a:cubicBezTo>
                    <a:pt x="2503" y="4914"/>
                    <a:pt x="3385" y="3639"/>
                    <a:pt x="4569" y="2626"/>
                  </a:cubicBezTo>
                  <a:cubicBezTo>
                    <a:pt x="5888" y="1495"/>
                    <a:pt x="7591" y="929"/>
                    <a:pt x="9616" y="929"/>
                  </a:cubicBezTo>
                  <a:lnTo>
                    <a:pt x="20977" y="929"/>
                  </a:lnTo>
                  <a:cubicBezTo>
                    <a:pt x="21153" y="929"/>
                    <a:pt x="21288" y="887"/>
                    <a:pt x="21434" y="777"/>
                  </a:cubicBezTo>
                  <a:cubicBezTo>
                    <a:pt x="21569" y="667"/>
                    <a:pt x="21600" y="574"/>
                    <a:pt x="21600" y="464"/>
                  </a:cubicBezTo>
                  <a:cubicBezTo>
                    <a:pt x="21600" y="355"/>
                    <a:pt x="21569" y="262"/>
                    <a:pt x="21434" y="152"/>
                  </a:cubicBezTo>
                  <a:cubicBezTo>
                    <a:pt x="21257" y="17"/>
                    <a:pt x="21112" y="0"/>
                    <a:pt x="20987" y="0"/>
                  </a:cubicBezTo>
                  <a:lnTo>
                    <a:pt x="9606" y="0"/>
                  </a:lnTo>
                  <a:cubicBezTo>
                    <a:pt x="8463" y="0"/>
                    <a:pt x="7425" y="144"/>
                    <a:pt x="6522" y="439"/>
                  </a:cubicBezTo>
                  <a:cubicBezTo>
                    <a:pt x="5608" y="735"/>
                    <a:pt x="4777" y="1148"/>
                    <a:pt x="4060" y="1680"/>
                  </a:cubicBezTo>
                  <a:cubicBezTo>
                    <a:pt x="3323" y="2221"/>
                    <a:pt x="2679" y="2871"/>
                    <a:pt x="2160" y="3606"/>
                  </a:cubicBezTo>
                  <a:cubicBezTo>
                    <a:pt x="1620" y="4374"/>
                    <a:pt x="1163" y="5235"/>
                    <a:pt x="820" y="6147"/>
                  </a:cubicBezTo>
                  <a:lnTo>
                    <a:pt x="810" y="6164"/>
                  </a:lnTo>
                  <a:cubicBezTo>
                    <a:pt x="270" y="7549"/>
                    <a:pt x="0" y="9027"/>
                    <a:pt x="0" y="10547"/>
                  </a:cubicBezTo>
                  <a:cubicBezTo>
                    <a:pt x="0" y="12134"/>
                    <a:pt x="239" y="13620"/>
                    <a:pt x="717" y="14954"/>
                  </a:cubicBezTo>
                  <a:lnTo>
                    <a:pt x="727" y="14988"/>
                  </a:lnTo>
                  <a:cubicBezTo>
                    <a:pt x="1038" y="15926"/>
                    <a:pt x="1475" y="16812"/>
                    <a:pt x="2035" y="17631"/>
                  </a:cubicBezTo>
                  <a:cubicBezTo>
                    <a:pt x="2586" y="18442"/>
                    <a:pt x="3240" y="19151"/>
                    <a:pt x="3977" y="19751"/>
                  </a:cubicBezTo>
                  <a:cubicBezTo>
                    <a:pt x="4683" y="20325"/>
                    <a:pt x="5514" y="20781"/>
                    <a:pt x="6449" y="21110"/>
                  </a:cubicBezTo>
                  <a:cubicBezTo>
                    <a:pt x="7373" y="21431"/>
                    <a:pt x="8412" y="21600"/>
                    <a:pt x="9543" y="21600"/>
                  </a:cubicBezTo>
                  <a:lnTo>
                    <a:pt x="20956" y="21600"/>
                  </a:lnTo>
                  <a:cubicBezTo>
                    <a:pt x="21091" y="21600"/>
                    <a:pt x="21237" y="21583"/>
                    <a:pt x="21413" y="21448"/>
                  </a:cubicBezTo>
                  <a:cubicBezTo>
                    <a:pt x="21548" y="21338"/>
                    <a:pt x="21579" y="21245"/>
                    <a:pt x="21579" y="21136"/>
                  </a:cubicBezTo>
                  <a:cubicBezTo>
                    <a:pt x="21579" y="21017"/>
                    <a:pt x="21548" y="20916"/>
                    <a:pt x="21382" y="20781"/>
                  </a:cubicBezTo>
                  <a:cubicBezTo>
                    <a:pt x="21216" y="20646"/>
                    <a:pt x="21081" y="20629"/>
                    <a:pt x="20956" y="20629"/>
                  </a:cubicBezTo>
                  <a:lnTo>
                    <a:pt x="9782" y="20629"/>
                  </a:lnTo>
                  <a:lnTo>
                    <a:pt x="9492" y="20680"/>
                  </a:lnTo>
                  <a:lnTo>
                    <a:pt x="9045" y="20646"/>
                  </a:lnTo>
                  <a:cubicBezTo>
                    <a:pt x="7197" y="20494"/>
                    <a:pt x="5639" y="19852"/>
                    <a:pt x="4424" y="18729"/>
                  </a:cubicBezTo>
                  <a:cubicBezTo>
                    <a:pt x="3240" y="17631"/>
                    <a:pt x="2357" y="16297"/>
                    <a:pt x="1817" y="14743"/>
                  </a:cubicBezTo>
                  <a:lnTo>
                    <a:pt x="1817" y="14727"/>
                  </a:lnTo>
                  <a:cubicBezTo>
                    <a:pt x="1371" y="13418"/>
                    <a:pt x="1142" y="12024"/>
                    <a:pt x="1142" y="10572"/>
                  </a:cubicBezTo>
                  <a:lnTo>
                    <a:pt x="1142" y="10521"/>
                  </a:lnTo>
                  <a:lnTo>
                    <a:pt x="1142" y="10471"/>
                  </a:lnTo>
                  <a:cubicBezTo>
                    <a:pt x="1184" y="9804"/>
                    <a:pt x="1257" y="9128"/>
                    <a:pt x="1371" y="8461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7378D86-BC57-5C40-942C-930A621DE594}"/>
                </a:ext>
              </a:extLst>
            </p:cNvPr>
            <p:cNvSpPr/>
            <p:nvPr/>
          </p:nvSpPr>
          <p:spPr>
            <a:xfrm>
              <a:off x="153543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47ED3EE5-DD46-854B-8B00-0A1C87530334}"/>
                </a:ext>
              </a:extLst>
            </p:cNvPr>
            <p:cNvSpPr/>
            <p:nvPr/>
          </p:nvSpPr>
          <p:spPr>
            <a:xfrm>
              <a:off x="153416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2" name="Graphic 19" descr="Lightbulb">
            <a:extLst>
              <a:ext uri="{FF2B5EF4-FFF2-40B4-BE49-F238E27FC236}">
                <a16:creationId xmlns:a16="http://schemas.microsoft.com/office/drawing/2014/main" id="{9DB42726-7BC5-A643-8313-8D08F238427A}"/>
              </a:ext>
            </a:extLst>
          </p:cNvPr>
          <p:cNvGrpSpPr/>
          <p:nvPr/>
        </p:nvGrpSpPr>
        <p:grpSpPr>
          <a:xfrm>
            <a:off x="2941186" y="2013339"/>
            <a:ext cx="300368" cy="300368"/>
            <a:chOff x="3921582" y="14803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CAA7EB-8E9C-4E5A-9E1A-20EEEF4B4FB8}"/>
                </a:ext>
              </a:extLst>
            </p:cNvPr>
            <p:cNvSpPr/>
            <p:nvPr/>
          </p:nvSpPr>
          <p:spPr>
            <a:xfrm>
              <a:off x="4067593" y="17473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D540AE-99B8-43B0-B2B9-98EE7F63BF09}"/>
                </a:ext>
              </a:extLst>
            </p:cNvPr>
            <p:cNvSpPr/>
            <p:nvPr/>
          </p:nvSpPr>
          <p:spPr>
            <a:xfrm>
              <a:off x="4067593" y="17890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9BE405A-5F4B-487E-90CC-C1937DDF4D52}"/>
                </a:ext>
              </a:extLst>
            </p:cNvPr>
            <p:cNvSpPr/>
            <p:nvPr/>
          </p:nvSpPr>
          <p:spPr>
            <a:xfrm>
              <a:off x="4094710" y="18308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0ADD27-DB14-40C6-8185-FDE6BEA1BC66}"/>
                </a:ext>
              </a:extLst>
            </p:cNvPr>
            <p:cNvSpPr/>
            <p:nvPr/>
          </p:nvSpPr>
          <p:spPr>
            <a:xfrm>
              <a:off x="4013360" y="15054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7" name="Graphic 20" descr="Gears">
            <a:extLst>
              <a:ext uri="{FF2B5EF4-FFF2-40B4-BE49-F238E27FC236}">
                <a16:creationId xmlns:a16="http://schemas.microsoft.com/office/drawing/2014/main" id="{60D03289-F773-3E4F-BDD6-AEA018A97F1B}"/>
              </a:ext>
            </a:extLst>
          </p:cNvPr>
          <p:cNvGrpSpPr/>
          <p:nvPr/>
        </p:nvGrpSpPr>
        <p:grpSpPr>
          <a:xfrm>
            <a:off x="2989371" y="4361829"/>
            <a:ext cx="203999" cy="246864"/>
            <a:chOff x="3985827" y="4611700"/>
            <a:chExt cx="271999" cy="329152"/>
          </a:xfrm>
          <a:solidFill>
            <a:srgbClr val="FFFF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3EE750-D7E0-4C7D-A3DD-FA2B599F6795}"/>
                </a:ext>
              </a:extLst>
            </p:cNvPr>
            <p:cNvSpPr/>
            <p:nvPr/>
          </p:nvSpPr>
          <p:spPr>
            <a:xfrm>
              <a:off x="4080109" y="461170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C65EF6-C0BA-4200-BB12-299A6F1135EF}"/>
                </a:ext>
              </a:extLst>
            </p:cNvPr>
            <p:cNvSpPr/>
            <p:nvPr/>
          </p:nvSpPr>
          <p:spPr>
            <a:xfrm>
              <a:off x="3985827" y="476355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C4020E-5A46-4CBB-8D3F-4C64BEC941E9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A699CD8-009D-402D-BE6D-EDF66E055DE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A5DDF8C-643C-4811-A7A0-EC162831DCA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ECFBCB4-BF19-48E2-8CC7-BD3C15495BD5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9965FB-5898-45CE-ACBA-32BCAF8D157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8C2542C-FCA4-4D39-9090-B106D42BE35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897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“C”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42039B-A440-4145-970E-91196909C791}"/>
              </a:ext>
            </a:extLst>
          </p:cNvPr>
          <p:cNvGrpSpPr/>
          <p:nvPr/>
        </p:nvGrpSpPr>
        <p:grpSpPr>
          <a:xfrm>
            <a:off x="897762" y="1671722"/>
            <a:ext cx="2825117" cy="3606165"/>
            <a:chOff x="13017499" y="1143000"/>
            <a:chExt cx="3766823" cy="48082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B3AF756-303D-D84B-8111-31123713A7E0}"/>
                </a:ext>
              </a:extLst>
            </p:cNvPr>
            <p:cNvSpPr/>
            <p:nvPr/>
          </p:nvSpPr>
          <p:spPr>
            <a:xfrm>
              <a:off x="15074900" y="42418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8541776-AD99-D144-B750-5A97E3306740}"/>
                </a:ext>
              </a:extLst>
            </p:cNvPr>
            <p:cNvSpPr/>
            <p:nvPr/>
          </p:nvSpPr>
          <p:spPr>
            <a:xfrm>
              <a:off x="15074900" y="11430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039C7E-0599-2A40-BDB1-6705429EFC1D}"/>
                </a:ext>
              </a:extLst>
            </p:cNvPr>
            <p:cNvSpPr/>
            <p:nvPr/>
          </p:nvSpPr>
          <p:spPr>
            <a:xfrm>
              <a:off x="13017499" y="1587499"/>
              <a:ext cx="3313431" cy="392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0" y="7739"/>
                  </a:moveTo>
                  <a:cubicBezTo>
                    <a:pt x="5820" y="7732"/>
                    <a:pt x="5828" y="7725"/>
                    <a:pt x="5828" y="7711"/>
                  </a:cubicBezTo>
                  <a:cubicBezTo>
                    <a:pt x="6168" y="6745"/>
                    <a:pt x="6698" y="5934"/>
                    <a:pt x="7401" y="5311"/>
                  </a:cubicBezTo>
                  <a:cubicBezTo>
                    <a:pt x="8031" y="4751"/>
                    <a:pt x="8825" y="4478"/>
                    <a:pt x="9835" y="4478"/>
                  </a:cubicBezTo>
                  <a:lnTo>
                    <a:pt x="18893" y="4478"/>
                  </a:lnTo>
                  <a:cubicBezTo>
                    <a:pt x="19605" y="4478"/>
                    <a:pt x="20251" y="4254"/>
                    <a:pt x="20772" y="3834"/>
                  </a:cubicBezTo>
                  <a:cubicBezTo>
                    <a:pt x="21302" y="3408"/>
                    <a:pt x="21583" y="2855"/>
                    <a:pt x="21583" y="2239"/>
                  </a:cubicBezTo>
                  <a:cubicBezTo>
                    <a:pt x="21583" y="1623"/>
                    <a:pt x="21302" y="1078"/>
                    <a:pt x="20772" y="644"/>
                  </a:cubicBezTo>
                  <a:cubicBezTo>
                    <a:pt x="20251" y="224"/>
                    <a:pt x="19605" y="0"/>
                    <a:pt x="18893" y="0"/>
                  </a:cubicBezTo>
                  <a:lnTo>
                    <a:pt x="9844" y="0"/>
                  </a:lnTo>
                  <a:cubicBezTo>
                    <a:pt x="8652" y="0"/>
                    <a:pt x="7550" y="168"/>
                    <a:pt x="6574" y="497"/>
                  </a:cubicBezTo>
                  <a:cubicBezTo>
                    <a:pt x="5605" y="826"/>
                    <a:pt x="4719" y="1287"/>
                    <a:pt x="3949" y="1868"/>
                  </a:cubicBezTo>
                  <a:cubicBezTo>
                    <a:pt x="3187" y="2449"/>
                    <a:pt x="2533" y="3135"/>
                    <a:pt x="2004" y="3918"/>
                  </a:cubicBezTo>
                  <a:cubicBezTo>
                    <a:pt x="1490" y="4681"/>
                    <a:pt x="1060" y="5514"/>
                    <a:pt x="745" y="6402"/>
                  </a:cubicBezTo>
                  <a:cubicBezTo>
                    <a:pt x="248" y="7732"/>
                    <a:pt x="0" y="9138"/>
                    <a:pt x="0" y="10594"/>
                  </a:cubicBezTo>
                  <a:cubicBezTo>
                    <a:pt x="0" y="12084"/>
                    <a:pt x="224" y="13483"/>
                    <a:pt x="654" y="14757"/>
                  </a:cubicBezTo>
                  <a:cubicBezTo>
                    <a:pt x="944" y="15673"/>
                    <a:pt x="1366" y="16548"/>
                    <a:pt x="1896" y="17360"/>
                  </a:cubicBezTo>
                  <a:cubicBezTo>
                    <a:pt x="2434" y="18178"/>
                    <a:pt x="3080" y="18913"/>
                    <a:pt x="3817" y="19529"/>
                  </a:cubicBezTo>
                  <a:cubicBezTo>
                    <a:pt x="4578" y="20173"/>
                    <a:pt x="5464" y="20683"/>
                    <a:pt x="6474" y="21047"/>
                  </a:cubicBezTo>
                  <a:cubicBezTo>
                    <a:pt x="7484" y="21418"/>
                    <a:pt x="8610" y="21600"/>
                    <a:pt x="9811" y="21600"/>
                  </a:cubicBezTo>
                  <a:lnTo>
                    <a:pt x="18909" y="21600"/>
                  </a:lnTo>
                  <a:cubicBezTo>
                    <a:pt x="19621" y="21600"/>
                    <a:pt x="20267" y="21376"/>
                    <a:pt x="20789" y="20956"/>
                  </a:cubicBezTo>
                  <a:cubicBezTo>
                    <a:pt x="21319" y="20529"/>
                    <a:pt x="21600" y="19977"/>
                    <a:pt x="21600" y="19361"/>
                  </a:cubicBezTo>
                  <a:cubicBezTo>
                    <a:pt x="21600" y="18752"/>
                    <a:pt x="21327" y="18199"/>
                    <a:pt x="20805" y="17759"/>
                  </a:cubicBezTo>
                  <a:cubicBezTo>
                    <a:pt x="20284" y="17318"/>
                    <a:pt x="19630" y="17087"/>
                    <a:pt x="18909" y="17087"/>
                  </a:cubicBezTo>
                  <a:lnTo>
                    <a:pt x="9844" y="17087"/>
                  </a:lnTo>
                  <a:cubicBezTo>
                    <a:pt x="9769" y="17087"/>
                    <a:pt x="9695" y="17094"/>
                    <a:pt x="9629" y="17108"/>
                  </a:cubicBezTo>
                  <a:cubicBezTo>
                    <a:pt x="8710" y="17031"/>
                    <a:pt x="7973" y="16709"/>
                    <a:pt x="7368" y="16135"/>
                  </a:cubicBezTo>
                  <a:cubicBezTo>
                    <a:pt x="6640" y="15436"/>
                    <a:pt x="6093" y="14568"/>
                    <a:pt x="5754" y="13546"/>
                  </a:cubicBezTo>
                  <a:cubicBezTo>
                    <a:pt x="5448" y="12623"/>
                    <a:pt x="5290" y="11636"/>
                    <a:pt x="5290" y="10601"/>
                  </a:cubicBezTo>
                  <a:cubicBezTo>
                    <a:pt x="5315" y="10104"/>
                    <a:pt x="5373" y="9593"/>
                    <a:pt x="5448" y="9096"/>
                  </a:cubicBezTo>
                  <a:cubicBezTo>
                    <a:pt x="5522" y="8641"/>
                    <a:pt x="5655" y="8180"/>
                    <a:pt x="5820" y="77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A574339-771D-944F-8F2A-3D24CAC3A785}"/>
                </a:ext>
              </a:extLst>
            </p:cNvPr>
            <p:cNvSpPr/>
            <p:nvPr/>
          </p:nvSpPr>
          <p:spPr>
            <a:xfrm>
              <a:off x="13347699" y="1917699"/>
              <a:ext cx="2641600" cy="32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1" y="8461"/>
                  </a:moveTo>
                  <a:cubicBezTo>
                    <a:pt x="1485" y="7760"/>
                    <a:pt x="1682" y="7068"/>
                    <a:pt x="1952" y="6409"/>
                  </a:cubicBezTo>
                  <a:cubicBezTo>
                    <a:pt x="2503" y="4914"/>
                    <a:pt x="3385" y="3639"/>
                    <a:pt x="4569" y="2626"/>
                  </a:cubicBezTo>
                  <a:cubicBezTo>
                    <a:pt x="5888" y="1495"/>
                    <a:pt x="7591" y="929"/>
                    <a:pt x="9616" y="929"/>
                  </a:cubicBezTo>
                  <a:lnTo>
                    <a:pt x="20977" y="929"/>
                  </a:lnTo>
                  <a:cubicBezTo>
                    <a:pt x="21153" y="929"/>
                    <a:pt x="21288" y="887"/>
                    <a:pt x="21434" y="777"/>
                  </a:cubicBezTo>
                  <a:cubicBezTo>
                    <a:pt x="21569" y="667"/>
                    <a:pt x="21600" y="574"/>
                    <a:pt x="21600" y="464"/>
                  </a:cubicBezTo>
                  <a:cubicBezTo>
                    <a:pt x="21600" y="355"/>
                    <a:pt x="21569" y="262"/>
                    <a:pt x="21434" y="152"/>
                  </a:cubicBezTo>
                  <a:cubicBezTo>
                    <a:pt x="21257" y="17"/>
                    <a:pt x="21112" y="0"/>
                    <a:pt x="20987" y="0"/>
                  </a:cubicBezTo>
                  <a:lnTo>
                    <a:pt x="9606" y="0"/>
                  </a:lnTo>
                  <a:cubicBezTo>
                    <a:pt x="8463" y="0"/>
                    <a:pt x="7425" y="144"/>
                    <a:pt x="6522" y="439"/>
                  </a:cubicBezTo>
                  <a:cubicBezTo>
                    <a:pt x="5608" y="735"/>
                    <a:pt x="4777" y="1148"/>
                    <a:pt x="4060" y="1680"/>
                  </a:cubicBezTo>
                  <a:cubicBezTo>
                    <a:pt x="3323" y="2221"/>
                    <a:pt x="2679" y="2871"/>
                    <a:pt x="2160" y="3606"/>
                  </a:cubicBezTo>
                  <a:cubicBezTo>
                    <a:pt x="1620" y="4374"/>
                    <a:pt x="1163" y="5235"/>
                    <a:pt x="820" y="6147"/>
                  </a:cubicBezTo>
                  <a:lnTo>
                    <a:pt x="810" y="6164"/>
                  </a:lnTo>
                  <a:cubicBezTo>
                    <a:pt x="270" y="7549"/>
                    <a:pt x="0" y="9027"/>
                    <a:pt x="0" y="10547"/>
                  </a:cubicBezTo>
                  <a:cubicBezTo>
                    <a:pt x="0" y="12134"/>
                    <a:pt x="239" y="13620"/>
                    <a:pt x="717" y="14954"/>
                  </a:cubicBezTo>
                  <a:lnTo>
                    <a:pt x="727" y="14988"/>
                  </a:lnTo>
                  <a:cubicBezTo>
                    <a:pt x="1038" y="15926"/>
                    <a:pt x="1475" y="16812"/>
                    <a:pt x="2035" y="17631"/>
                  </a:cubicBezTo>
                  <a:cubicBezTo>
                    <a:pt x="2586" y="18442"/>
                    <a:pt x="3240" y="19151"/>
                    <a:pt x="3977" y="19751"/>
                  </a:cubicBezTo>
                  <a:cubicBezTo>
                    <a:pt x="4683" y="20325"/>
                    <a:pt x="5514" y="20781"/>
                    <a:pt x="6449" y="21110"/>
                  </a:cubicBezTo>
                  <a:cubicBezTo>
                    <a:pt x="7373" y="21431"/>
                    <a:pt x="8412" y="21600"/>
                    <a:pt x="9543" y="21600"/>
                  </a:cubicBezTo>
                  <a:lnTo>
                    <a:pt x="20956" y="21600"/>
                  </a:lnTo>
                  <a:cubicBezTo>
                    <a:pt x="21091" y="21600"/>
                    <a:pt x="21237" y="21583"/>
                    <a:pt x="21413" y="21448"/>
                  </a:cubicBezTo>
                  <a:cubicBezTo>
                    <a:pt x="21548" y="21338"/>
                    <a:pt x="21579" y="21245"/>
                    <a:pt x="21579" y="21136"/>
                  </a:cubicBezTo>
                  <a:cubicBezTo>
                    <a:pt x="21579" y="21017"/>
                    <a:pt x="21548" y="20916"/>
                    <a:pt x="21382" y="20781"/>
                  </a:cubicBezTo>
                  <a:cubicBezTo>
                    <a:pt x="21216" y="20646"/>
                    <a:pt x="21081" y="20629"/>
                    <a:pt x="20956" y="20629"/>
                  </a:cubicBezTo>
                  <a:lnTo>
                    <a:pt x="9782" y="20629"/>
                  </a:lnTo>
                  <a:lnTo>
                    <a:pt x="9492" y="20680"/>
                  </a:lnTo>
                  <a:lnTo>
                    <a:pt x="9045" y="20646"/>
                  </a:lnTo>
                  <a:cubicBezTo>
                    <a:pt x="7197" y="20494"/>
                    <a:pt x="5639" y="19852"/>
                    <a:pt x="4424" y="18729"/>
                  </a:cubicBezTo>
                  <a:cubicBezTo>
                    <a:pt x="3240" y="17631"/>
                    <a:pt x="2357" y="16297"/>
                    <a:pt x="1817" y="14743"/>
                  </a:cubicBezTo>
                  <a:lnTo>
                    <a:pt x="1817" y="14727"/>
                  </a:lnTo>
                  <a:cubicBezTo>
                    <a:pt x="1371" y="13418"/>
                    <a:pt x="1142" y="12024"/>
                    <a:pt x="1142" y="10572"/>
                  </a:cubicBezTo>
                  <a:lnTo>
                    <a:pt x="1142" y="10521"/>
                  </a:lnTo>
                  <a:lnTo>
                    <a:pt x="1142" y="10471"/>
                  </a:lnTo>
                  <a:cubicBezTo>
                    <a:pt x="1184" y="9804"/>
                    <a:pt x="1257" y="9128"/>
                    <a:pt x="1371" y="8461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7378D86-BC57-5C40-942C-930A621DE594}"/>
                </a:ext>
              </a:extLst>
            </p:cNvPr>
            <p:cNvSpPr/>
            <p:nvPr/>
          </p:nvSpPr>
          <p:spPr>
            <a:xfrm>
              <a:off x="153543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47ED3EE5-DD46-854B-8B00-0A1C87530334}"/>
                </a:ext>
              </a:extLst>
            </p:cNvPr>
            <p:cNvSpPr/>
            <p:nvPr/>
          </p:nvSpPr>
          <p:spPr>
            <a:xfrm>
              <a:off x="153416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2" name="Graphic 19" descr="Lightbulb">
            <a:extLst>
              <a:ext uri="{FF2B5EF4-FFF2-40B4-BE49-F238E27FC236}">
                <a16:creationId xmlns:a16="http://schemas.microsoft.com/office/drawing/2014/main" id="{9DB42726-7BC5-A643-8313-8D08F238427A}"/>
              </a:ext>
            </a:extLst>
          </p:cNvPr>
          <p:cNvGrpSpPr/>
          <p:nvPr/>
        </p:nvGrpSpPr>
        <p:grpSpPr>
          <a:xfrm>
            <a:off x="2941186" y="2013339"/>
            <a:ext cx="300368" cy="300368"/>
            <a:chOff x="3921582" y="14803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CAA7EB-8E9C-4E5A-9E1A-20EEEF4B4FB8}"/>
                </a:ext>
              </a:extLst>
            </p:cNvPr>
            <p:cNvSpPr/>
            <p:nvPr/>
          </p:nvSpPr>
          <p:spPr>
            <a:xfrm>
              <a:off x="4067593" y="17473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D540AE-99B8-43B0-B2B9-98EE7F63BF09}"/>
                </a:ext>
              </a:extLst>
            </p:cNvPr>
            <p:cNvSpPr/>
            <p:nvPr/>
          </p:nvSpPr>
          <p:spPr>
            <a:xfrm>
              <a:off x="4067593" y="17890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9BE405A-5F4B-487E-90CC-C1937DDF4D52}"/>
                </a:ext>
              </a:extLst>
            </p:cNvPr>
            <p:cNvSpPr/>
            <p:nvPr/>
          </p:nvSpPr>
          <p:spPr>
            <a:xfrm>
              <a:off x="4094710" y="18308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0ADD27-DB14-40C6-8185-FDE6BEA1BC66}"/>
                </a:ext>
              </a:extLst>
            </p:cNvPr>
            <p:cNvSpPr/>
            <p:nvPr/>
          </p:nvSpPr>
          <p:spPr>
            <a:xfrm>
              <a:off x="4013360" y="15054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7" name="Graphic 20" descr="Gears">
            <a:extLst>
              <a:ext uri="{FF2B5EF4-FFF2-40B4-BE49-F238E27FC236}">
                <a16:creationId xmlns:a16="http://schemas.microsoft.com/office/drawing/2014/main" id="{60D03289-F773-3E4F-BDD6-AEA018A97F1B}"/>
              </a:ext>
            </a:extLst>
          </p:cNvPr>
          <p:cNvGrpSpPr/>
          <p:nvPr/>
        </p:nvGrpSpPr>
        <p:grpSpPr>
          <a:xfrm>
            <a:off x="2989371" y="4361829"/>
            <a:ext cx="203999" cy="246864"/>
            <a:chOff x="3985827" y="4611700"/>
            <a:chExt cx="271999" cy="329152"/>
          </a:xfrm>
          <a:solidFill>
            <a:srgbClr val="FFFF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3EE750-D7E0-4C7D-A3DD-FA2B599F6795}"/>
                </a:ext>
              </a:extLst>
            </p:cNvPr>
            <p:cNvSpPr/>
            <p:nvPr/>
          </p:nvSpPr>
          <p:spPr>
            <a:xfrm>
              <a:off x="4080109" y="461170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C65EF6-C0BA-4200-BB12-299A6F1135EF}"/>
                </a:ext>
              </a:extLst>
            </p:cNvPr>
            <p:cNvSpPr/>
            <p:nvPr/>
          </p:nvSpPr>
          <p:spPr>
            <a:xfrm>
              <a:off x="3985827" y="476355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C4020E-5A46-4CBB-8D3F-4C64BEC941E9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A699CD8-009D-402D-BE6D-EDF66E055DE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A5DDF8C-643C-4811-A7A0-EC162831DCA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ECFBCB4-BF19-48E2-8CC7-BD3C15495BD5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9965FB-5898-45CE-ACBA-32BCAF8D157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8C2542C-FCA4-4D39-9090-B106D42BE35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32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225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“C” Diagram – Slide Template</vt:lpstr>
      <vt:lpstr>Letter “C”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“C” Diagram</dc:title>
  <dc:creator>PresentationGO.com</dc:creator>
  <dc:description>© Copyright PresentationGO.com</dc:description>
  <dcterms:created xsi:type="dcterms:W3CDTF">2014-11-26T05:14:11Z</dcterms:created>
  <dcterms:modified xsi:type="dcterms:W3CDTF">2020-05-14T05:12:44Z</dcterms:modified>
  <cp:category>Charts &amp; Diagrams</cp:category>
</cp:coreProperties>
</file>