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20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29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97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“C” Diagram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B42039B-A440-4145-970E-91196909C791}"/>
              </a:ext>
            </a:extLst>
          </p:cNvPr>
          <p:cNvGrpSpPr/>
          <p:nvPr/>
        </p:nvGrpSpPr>
        <p:grpSpPr>
          <a:xfrm>
            <a:off x="1197015" y="1085962"/>
            <a:ext cx="3766823" cy="4808220"/>
            <a:chOff x="13017499" y="1143000"/>
            <a:chExt cx="3766823" cy="4808220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FB3AF756-303D-D84B-8111-31123713A7E0}"/>
                </a:ext>
              </a:extLst>
            </p:cNvPr>
            <p:cNvSpPr/>
            <p:nvPr/>
          </p:nvSpPr>
          <p:spPr>
            <a:xfrm>
              <a:off x="15074900" y="4241800"/>
              <a:ext cx="1709422" cy="17094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D8541776-AD99-D144-B750-5A97E3306740}"/>
                </a:ext>
              </a:extLst>
            </p:cNvPr>
            <p:cNvSpPr/>
            <p:nvPr/>
          </p:nvSpPr>
          <p:spPr>
            <a:xfrm>
              <a:off x="15074900" y="1143000"/>
              <a:ext cx="1709422" cy="17094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72039C7E-0599-2A40-BDB1-6705429EFC1D}"/>
                </a:ext>
              </a:extLst>
            </p:cNvPr>
            <p:cNvSpPr/>
            <p:nvPr/>
          </p:nvSpPr>
          <p:spPr>
            <a:xfrm>
              <a:off x="13017499" y="1587499"/>
              <a:ext cx="3313431" cy="3920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20" y="7739"/>
                  </a:moveTo>
                  <a:cubicBezTo>
                    <a:pt x="5820" y="7732"/>
                    <a:pt x="5828" y="7725"/>
                    <a:pt x="5828" y="7711"/>
                  </a:cubicBezTo>
                  <a:cubicBezTo>
                    <a:pt x="6168" y="6745"/>
                    <a:pt x="6698" y="5934"/>
                    <a:pt x="7401" y="5311"/>
                  </a:cubicBezTo>
                  <a:cubicBezTo>
                    <a:pt x="8031" y="4751"/>
                    <a:pt x="8825" y="4478"/>
                    <a:pt x="9835" y="4478"/>
                  </a:cubicBezTo>
                  <a:lnTo>
                    <a:pt x="18893" y="4478"/>
                  </a:lnTo>
                  <a:cubicBezTo>
                    <a:pt x="19605" y="4478"/>
                    <a:pt x="20251" y="4254"/>
                    <a:pt x="20772" y="3834"/>
                  </a:cubicBezTo>
                  <a:cubicBezTo>
                    <a:pt x="21302" y="3408"/>
                    <a:pt x="21583" y="2855"/>
                    <a:pt x="21583" y="2239"/>
                  </a:cubicBezTo>
                  <a:cubicBezTo>
                    <a:pt x="21583" y="1623"/>
                    <a:pt x="21302" y="1078"/>
                    <a:pt x="20772" y="644"/>
                  </a:cubicBezTo>
                  <a:cubicBezTo>
                    <a:pt x="20251" y="224"/>
                    <a:pt x="19605" y="0"/>
                    <a:pt x="18893" y="0"/>
                  </a:cubicBezTo>
                  <a:lnTo>
                    <a:pt x="9844" y="0"/>
                  </a:lnTo>
                  <a:cubicBezTo>
                    <a:pt x="8652" y="0"/>
                    <a:pt x="7550" y="168"/>
                    <a:pt x="6574" y="497"/>
                  </a:cubicBezTo>
                  <a:cubicBezTo>
                    <a:pt x="5605" y="826"/>
                    <a:pt x="4719" y="1287"/>
                    <a:pt x="3949" y="1868"/>
                  </a:cubicBezTo>
                  <a:cubicBezTo>
                    <a:pt x="3187" y="2449"/>
                    <a:pt x="2533" y="3135"/>
                    <a:pt x="2004" y="3918"/>
                  </a:cubicBezTo>
                  <a:cubicBezTo>
                    <a:pt x="1490" y="4681"/>
                    <a:pt x="1060" y="5514"/>
                    <a:pt x="745" y="6402"/>
                  </a:cubicBezTo>
                  <a:cubicBezTo>
                    <a:pt x="248" y="7732"/>
                    <a:pt x="0" y="9138"/>
                    <a:pt x="0" y="10594"/>
                  </a:cubicBezTo>
                  <a:cubicBezTo>
                    <a:pt x="0" y="12084"/>
                    <a:pt x="224" y="13483"/>
                    <a:pt x="654" y="14757"/>
                  </a:cubicBezTo>
                  <a:cubicBezTo>
                    <a:pt x="944" y="15673"/>
                    <a:pt x="1366" y="16548"/>
                    <a:pt x="1896" y="17360"/>
                  </a:cubicBezTo>
                  <a:cubicBezTo>
                    <a:pt x="2434" y="18178"/>
                    <a:pt x="3080" y="18913"/>
                    <a:pt x="3817" y="19529"/>
                  </a:cubicBezTo>
                  <a:cubicBezTo>
                    <a:pt x="4578" y="20173"/>
                    <a:pt x="5464" y="20683"/>
                    <a:pt x="6474" y="21047"/>
                  </a:cubicBezTo>
                  <a:cubicBezTo>
                    <a:pt x="7484" y="21418"/>
                    <a:pt x="8610" y="21600"/>
                    <a:pt x="9811" y="21600"/>
                  </a:cubicBezTo>
                  <a:lnTo>
                    <a:pt x="18909" y="21600"/>
                  </a:lnTo>
                  <a:cubicBezTo>
                    <a:pt x="19621" y="21600"/>
                    <a:pt x="20267" y="21376"/>
                    <a:pt x="20789" y="20956"/>
                  </a:cubicBezTo>
                  <a:cubicBezTo>
                    <a:pt x="21319" y="20529"/>
                    <a:pt x="21600" y="19977"/>
                    <a:pt x="21600" y="19361"/>
                  </a:cubicBezTo>
                  <a:cubicBezTo>
                    <a:pt x="21600" y="18752"/>
                    <a:pt x="21327" y="18199"/>
                    <a:pt x="20805" y="17759"/>
                  </a:cubicBezTo>
                  <a:cubicBezTo>
                    <a:pt x="20284" y="17318"/>
                    <a:pt x="19630" y="17087"/>
                    <a:pt x="18909" y="17087"/>
                  </a:cubicBezTo>
                  <a:lnTo>
                    <a:pt x="9844" y="17087"/>
                  </a:lnTo>
                  <a:cubicBezTo>
                    <a:pt x="9769" y="17087"/>
                    <a:pt x="9695" y="17094"/>
                    <a:pt x="9629" y="17108"/>
                  </a:cubicBezTo>
                  <a:cubicBezTo>
                    <a:pt x="8710" y="17031"/>
                    <a:pt x="7973" y="16709"/>
                    <a:pt x="7368" y="16135"/>
                  </a:cubicBezTo>
                  <a:cubicBezTo>
                    <a:pt x="6640" y="15436"/>
                    <a:pt x="6093" y="14568"/>
                    <a:pt x="5754" y="13546"/>
                  </a:cubicBezTo>
                  <a:cubicBezTo>
                    <a:pt x="5448" y="12623"/>
                    <a:pt x="5290" y="11636"/>
                    <a:pt x="5290" y="10601"/>
                  </a:cubicBezTo>
                  <a:cubicBezTo>
                    <a:pt x="5315" y="10104"/>
                    <a:pt x="5373" y="9593"/>
                    <a:pt x="5448" y="9096"/>
                  </a:cubicBezTo>
                  <a:cubicBezTo>
                    <a:pt x="5522" y="8641"/>
                    <a:pt x="5655" y="8180"/>
                    <a:pt x="5820" y="7739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A574339-771D-944F-8F2A-3D24CAC3A785}"/>
                </a:ext>
              </a:extLst>
            </p:cNvPr>
            <p:cNvSpPr/>
            <p:nvPr/>
          </p:nvSpPr>
          <p:spPr>
            <a:xfrm>
              <a:off x="13347699" y="1917699"/>
              <a:ext cx="2641600" cy="3248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71" y="8461"/>
                  </a:moveTo>
                  <a:cubicBezTo>
                    <a:pt x="1485" y="7760"/>
                    <a:pt x="1682" y="7068"/>
                    <a:pt x="1952" y="6409"/>
                  </a:cubicBezTo>
                  <a:cubicBezTo>
                    <a:pt x="2503" y="4914"/>
                    <a:pt x="3385" y="3639"/>
                    <a:pt x="4569" y="2626"/>
                  </a:cubicBezTo>
                  <a:cubicBezTo>
                    <a:pt x="5888" y="1495"/>
                    <a:pt x="7591" y="929"/>
                    <a:pt x="9616" y="929"/>
                  </a:cubicBezTo>
                  <a:lnTo>
                    <a:pt x="20977" y="929"/>
                  </a:lnTo>
                  <a:cubicBezTo>
                    <a:pt x="21153" y="929"/>
                    <a:pt x="21288" y="887"/>
                    <a:pt x="21434" y="777"/>
                  </a:cubicBezTo>
                  <a:cubicBezTo>
                    <a:pt x="21569" y="667"/>
                    <a:pt x="21600" y="574"/>
                    <a:pt x="21600" y="464"/>
                  </a:cubicBezTo>
                  <a:cubicBezTo>
                    <a:pt x="21600" y="355"/>
                    <a:pt x="21569" y="262"/>
                    <a:pt x="21434" y="152"/>
                  </a:cubicBezTo>
                  <a:cubicBezTo>
                    <a:pt x="21257" y="17"/>
                    <a:pt x="21112" y="0"/>
                    <a:pt x="20987" y="0"/>
                  </a:cubicBezTo>
                  <a:lnTo>
                    <a:pt x="9606" y="0"/>
                  </a:lnTo>
                  <a:cubicBezTo>
                    <a:pt x="8463" y="0"/>
                    <a:pt x="7425" y="144"/>
                    <a:pt x="6522" y="439"/>
                  </a:cubicBezTo>
                  <a:cubicBezTo>
                    <a:pt x="5608" y="735"/>
                    <a:pt x="4777" y="1148"/>
                    <a:pt x="4060" y="1680"/>
                  </a:cubicBezTo>
                  <a:cubicBezTo>
                    <a:pt x="3323" y="2221"/>
                    <a:pt x="2679" y="2871"/>
                    <a:pt x="2160" y="3606"/>
                  </a:cubicBezTo>
                  <a:cubicBezTo>
                    <a:pt x="1620" y="4374"/>
                    <a:pt x="1163" y="5235"/>
                    <a:pt x="820" y="6147"/>
                  </a:cubicBezTo>
                  <a:lnTo>
                    <a:pt x="810" y="6164"/>
                  </a:lnTo>
                  <a:cubicBezTo>
                    <a:pt x="270" y="7549"/>
                    <a:pt x="0" y="9027"/>
                    <a:pt x="0" y="10547"/>
                  </a:cubicBezTo>
                  <a:cubicBezTo>
                    <a:pt x="0" y="12134"/>
                    <a:pt x="239" y="13620"/>
                    <a:pt x="717" y="14954"/>
                  </a:cubicBezTo>
                  <a:lnTo>
                    <a:pt x="727" y="14988"/>
                  </a:lnTo>
                  <a:cubicBezTo>
                    <a:pt x="1038" y="15926"/>
                    <a:pt x="1475" y="16812"/>
                    <a:pt x="2035" y="17631"/>
                  </a:cubicBezTo>
                  <a:cubicBezTo>
                    <a:pt x="2586" y="18442"/>
                    <a:pt x="3240" y="19151"/>
                    <a:pt x="3977" y="19751"/>
                  </a:cubicBezTo>
                  <a:cubicBezTo>
                    <a:pt x="4683" y="20325"/>
                    <a:pt x="5514" y="20781"/>
                    <a:pt x="6449" y="21110"/>
                  </a:cubicBezTo>
                  <a:cubicBezTo>
                    <a:pt x="7373" y="21431"/>
                    <a:pt x="8412" y="21600"/>
                    <a:pt x="9543" y="21600"/>
                  </a:cubicBezTo>
                  <a:lnTo>
                    <a:pt x="20956" y="21600"/>
                  </a:lnTo>
                  <a:cubicBezTo>
                    <a:pt x="21091" y="21600"/>
                    <a:pt x="21237" y="21583"/>
                    <a:pt x="21413" y="21448"/>
                  </a:cubicBezTo>
                  <a:cubicBezTo>
                    <a:pt x="21548" y="21338"/>
                    <a:pt x="21579" y="21245"/>
                    <a:pt x="21579" y="21136"/>
                  </a:cubicBezTo>
                  <a:cubicBezTo>
                    <a:pt x="21579" y="21017"/>
                    <a:pt x="21548" y="20916"/>
                    <a:pt x="21382" y="20781"/>
                  </a:cubicBezTo>
                  <a:cubicBezTo>
                    <a:pt x="21216" y="20646"/>
                    <a:pt x="21081" y="20629"/>
                    <a:pt x="20956" y="20629"/>
                  </a:cubicBezTo>
                  <a:lnTo>
                    <a:pt x="9782" y="20629"/>
                  </a:lnTo>
                  <a:lnTo>
                    <a:pt x="9492" y="20680"/>
                  </a:lnTo>
                  <a:lnTo>
                    <a:pt x="9045" y="20646"/>
                  </a:lnTo>
                  <a:cubicBezTo>
                    <a:pt x="7197" y="20494"/>
                    <a:pt x="5639" y="19852"/>
                    <a:pt x="4424" y="18729"/>
                  </a:cubicBezTo>
                  <a:cubicBezTo>
                    <a:pt x="3240" y="17631"/>
                    <a:pt x="2357" y="16297"/>
                    <a:pt x="1817" y="14743"/>
                  </a:cubicBezTo>
                  <a:lnTo>
                    <a:pt x="1817" y="14727"/>
                  </a:lnTo>
                  <a:cubicBezTo>
                    <a:pt x="1371" y="13418"/>
                    <a:pt x="1142" y="12024"/>
                    <a:pt x="1142" y="10572"/>
                  </a:cubicBezTo>
                  <a:lnTo>
                    <a:pt x="1142" y="10521"/>
                  </a:lnTo>
                  <a:lnTo>
                    <a:pt x="1142" y="10471"/>
                  </a:lnTo>
                  <a:cubicBezTo>
                    <a:pt x="1184" y="9804"/>
                    <a:pt x="1257" y="9128"/>
                    <a:pt x="1371" y="8461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C7378D86-BC57-5C40-942C-930A621DE594}"/>
                </a:ext>
              </a:extLst>
            </p:cNvPr>
            <p:cNvSpPr/>
            <p:nvPr/>
          </p:nvSpPr>
          <p:spPr>
            <a:xfrm>
              <a:off x="15354300" y="1409700"/>
              <a:ext cx="1176022" cy="11760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bg1"/>
                  </a:solidFill>
                </a:rPr>
                <a:t>01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47ED3EE5-DD46-854B-8B00-0A1C87530334}"/>
                </a:ext>
              </a:extLst>
            </p:cNvPr>
            <p:cNvSpPr/>
            <p:nvPr/>
          </p:nvSpPr>
          <p:spPr>
            <a:xfrm>
              <a:off x="15341600" y="4508500"/>
              <a:ext cx="1176022" cy="117602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accent1">
                      <a:lumMod val="50000"/>
                    </a:schemeClr>
                  </a:solidFill>
                </a:rPr>
                <a:t>02</a:t>
              </a:r>
              <a:endParaRPr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10" name="Shape">
            <a:extLst>
              <a:ext uri="{FF2B5EF4-FFF2-40B4-BE49-F238E27FC236}">
                <a16:creationId xmlns:a16="http://schemas.microsoft.com/office/drawing/2014/main" id="{E8931EBE-FAA3-8E49-9903-FD9703AE927F}"/>
              </a:ext>
            </a:extLst>
          </p:cNvPr>
          <p:cNvSpPr/>
          <p:nvPr/>
        </p:nvSpPr>
        <p:spPr>
          <a:xfrm>
            <a:off x="5974890" y="1360089"/>
            <a:ext cx="326791" cy="20689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191"/>
                </a:moveTo>
                <a:lnTo>
                  <a:pt x="10898" y="9098"/>
                </a:lnTo>
                <a:cubicBezTo>
                  <a:pt x="10115" y="9004"/>
                  <a:pt x="9658" y="8856"/>
                  <a:pt x="9658" y="8709"/>
                </a:cubicBezTo>
                <a:lnTo>
                  <a:pt x="9658" y="777"/>
                </a:lnTo>
                <a:cubicBezTo>
                  <a:pt x="9658" y="347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347"/>
                  <a:pt x="0" y="777"/>
                </a:cubicBezTo>
                <a:lnTo>
                  <a:pt x="0" y="20823"/>
                </a:lnTo>
                <a:cubicBezTo>
                  <a:pt x="0" y="21253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253"/>
                  <a:pt x="9658" y="20823"/>
                </a:cubicBezTo>
                <a:lnTo>
                  <a:pt x="9658" y="12470"/>
                </a:lnTo>
                <a:cubicBezTo>
                  <a:pt x="9658" y="12313"/>
                  <a:pt x="10115" y="12166"/>
                  <a:pt x="10898" y="12082"/>
                </a:cubicBezTo>
                <a:lnTo>
                  <a:pt x="19969" y="10989"/>
                </a:lnTo>
                <a:cubicBezTo>
                  <a:pt x="21600" y="10779"/>
                  <a:pt x="21600" y="10390"/>
                  <a:pt x="19969" y="1019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 dirty="0">
              <a:solidFill>
                <a:schemeClr val="bg1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B771736F-C6C7-5D40-8E0D-D27B4E41437E}"/>
              </a:ext>
            </a:extLst>
          </p:cNvPr>
          <p:cNvSpPr/>
          <p:nvPr/>
        </p:nvSpPr>
        <p:spPr>
          <a:xfrm>
            <a:off x="5974890" y="3604097"/>
            <a:ext cx="326791" cy="2069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721"/>
                </a:moveTo>
                <a:lnTo>
                  <a:pt x="10898" y="9629"/>
                </a:lnTo>
                <a:cubicBezTo>
                  <a:pt x="10115" y="9535"/>
                  <a:pt x="9658" y="9388"/>
                  <a:pt x="9658" y="9241"/>
                </a:cubicBezTo>
                <a:lnTo>
                  <a:pt x="9658" y="777"/>
                </a:lnTo>
                <a:cubicBezTo>
                  <a:pt x="9658" y="347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347"/>
                  <a:pt x="0" y="777"/>
                </a:cubicBezTo>
                <a:lnTo>
                  <a:pt x="0" y="20823"/>
                </a:lnTo>
                <a:cubicBezTo>
                  <a:pt x="0" y="21253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253"/>
                  <a:pt x="9658" y="20823"/>
                </a:cubicBezTo>
                <a:lnTo>
                  <a:pt x="9658" y="13000"/>
                </a:lnTo>
                <a:cubicBezTo>
                  <a:pt x="9658" y="12842"/>
                  <a:pt x="10115" y="12695"/>
                  <a:pt x="10898" y="12611"/>
                </a:cubicBezTo>
                <a:lnTo>
                  <a:pt x="19969" y="11519"/>
                </a:lnTo>
                <a:cubicBezTo>
                  <a:pt x="21600" y="11309"/>
                  <a:pt x="21600" y="10921"/>
                  <a:pt x="19969" y="1072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B0933E-237C-924A-B7CB-3A78A8A8A543}"/>
              </a:ext>
            </a:extLst>
          </p:cNvPr>
          <p:cNvSpPr txBox="1"/>
          <p:nvPr/>
        </p:nvSpPr>
        <p:spPr>
          <a:xfrm>
            <a:off x="6301681" y="3888156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120034-C64E-0D45-AA0D-5945DE53DA85}"/>
              </a:ext>
            </a:extLst>
          </p:cNvPr>
          <p:cNvSpPr txBox="1"/>
          <p:nvPr/>
        </p:nvSpPr>
        <p:spPr>
          <a:xfrm>
            <a:off x="6301681" y="1645438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5"/>
                </a:solidFill>
              </a:rPr>
              <a:t>01</a:t>
            </a:r>
          </a:p>
        </p:txBody>
      </p:sp>
      <p:grpSp>
        <p:nvGrpSpPr>
          <p:cNvPr id="22" name="Graphic 19" descr="Lightbulb">
            <a:extLst>
              <a:ext uri="{FF2B5EF4-FFF2-40B4-BE49-F238E27FC236}">
                <a16:creationId xmlns:a16="http://schemas.microsoft.com/office/drawing/2014/main" id="{9DB42726-7BC5-A643-8313-8D08F238427A}"/>
              </a:ext>
            </a:extLst>
          </p:cNvPr>
          <p:cNvGrpSpPr/>
          <p:nvPr/>
        </p:nvGrpSpPr>
        <p:grpSpPr>
          <a:xfrm>
            <a:off x="3921582" y="1541452"/>
            <a:ext cx="400490" cy="400490"/>
            <a:chOff x="3921582" y="1480380"/>
            <a:chExt cx="400490" cy="400490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3CAA7EB-8E9C-4E5A-9E1A-20EEEF4B4FB8}"/>
                </a:ext>
              </a:extLst>
            </p:cNvPr>
            <p:cNvSpPr/>
            <p:nvPr/>
          </p:nvSpPr>
          <p:spPr>
            <a:xfrm>
              <a:off x="4067593" y="1747373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8D540AE-99B8-43B0-B2B9-98EE7F63BF09}"/>
                </a:ext>
              </a:extLst>
            </p:cNvPr>
            <p:cNvSpPr/>
            <p:nvPr/>
          </p:nvSpPr>
          <p:spPr>
            <a:xfrm>
              <a:off x="4067593" y="1789091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9BE405A-5F4B-487E-90CC-C1937DDF4D52}"/>
                </a:ext>
              </a:extLst>
            </p:cNvPr>
            <p:cNvSpPr/>
            <p:nvPr/>
          </p:nvSpPr>
          <p:spPr>
            <a:xfrm>
              <a:off x="4094710" y="1830808"/>
              <a:ext cx="54233" cy="25030"/>
            </a:xfrm>
            <a:custGeom>
              <a:avLst/>
              <a:gdLst>
                <a:gd name="connsiteX0" fmla="*/ 0 w 54233"/>
                <a:gd name="connsiteY0" fmla="*/ 0 h 25030"/>
                <a:gd name="connsiteX1" fmla="*/ 27117 w 54233"/>
                <a:gd name="connsiteY1" fmla="*/ 25031 h 25030"/>
                <a:gd name="connsiteX2" fmla="*/ 54233 w 54233"/>
                <a:gd name="connsiteY2" fmla="*/ 0 h 25030"/>
                <a:gd name="connsiteX3" fmla="*/ 0 w 54233"/>
                <a:gd name="connsiteY3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33" h="25030">
                  <a:moveTo>
                    <a:pt x="0" y="0"/>
                  </a:moveTo>
                  <a:cubicBezTo>
                    <a:pt x="1252" y="14184"/>
                    <a:pt x="12932" y="25031"/>
                    <a:pt x="27117" y="25031"/>
                  </a:cubicBezTo>
                  <a:cubicBezTo>
                    <a:pt x="41301" y="25031"/>
                    <a:pt x="52981" y="14184"/>
                    <a:pt x="542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40ADD27-DB14-40C6-8185-FDE6BEA1BC66}"/>
                </a:ext>
              </a:extLst>
            </p:cNvPr>
            <p:cNvSpPr/>
            <p:nvPr/>
          </p:nvSpPr>
          <p:spPr>
            <a:xfrm>
              <a:off x="4013360" y="1505410"/>
              <a:ext cx="216932" cy="225275"/>
            </a:xfrm>
            <a:custGeom>
              <a:avLst/>
              <a:gdLst>
                <a:gd name="connsiteX0" fmla="*/ 108466 w 216932"/>
                <a:gd name="connsiteY0" fmla="*/ 0 h 225275"/>
                <a:gd name="connsiteX1" fmla="*/ 108466 w 216932"/>
                <a:gd name="connsiteY1" fmla="*/ 0 h 225275"/>
                <a:gd name="connsiteX2" fmla="*/ 108466 w 216932"/>
                <a:gd name="connsiteY2" fmla="*/ 0 h 225275"/>
                <a:gd name="connsiteX3" fmla="*/ 0 w 216932"/>
                <a:gd name="connsiteY3" fmla="*/ 107215 h 225275"/>
                <a:gd name="connsiteX4" fmla="*/ 0 w 216932"/>
                <a:gd name="connsiteY4" fmla="*/ 110969 h 225275"/>
                <a:gd name="connsiteX5" fmla="*/ 7509 w 216932"/>
                <a:gd name="connsiteY5" fmla="*/ 148515 h 225275"/>
                <a:gd name="connsiteX6" fmla="*/ 26282 w 216932"/>
                <a:gd name="connsiteY6" fmla="*/ 179386 h 225275"/>
                <a:gd name="connsiteX7" fmla="*/ 51730 w 216932"/>
                <a:gd name="connsiteY7" fmla="*/ 220687 h 225275"/>
                <a:gd name="connsiteX8" fmla="*/ 59239 w 216932"/>
                <a:gd name="connsiteY8" fmla="*/ 225276 h 225275"/>
                <a:gd name="connsiteX9" fmla="*/ 157693 w 216932"/>
                <a:gd name="connsiteY9" fmla="*/ 225276 h 225275"/>
                <a:gd name="connsiteX10" fmla="*/ 165202 w 216932"/>
                <a:gd name="connsiteY10" fmla="*/ 220687 h 225275"/>
                <a:gd name="connsiteX11" fmla="*/ 190650 w 216932"/>
                <a:gd name="connsiteY11" fmla="*/ 179386 h 225275"/>
                <a:gd name="connsiteX12" fmla="*/ 209423 w 216932"/>
                <a:gd name="connsiteY12" fmla="*/ 148515 h 225275"/>
                <a:gd name="connsiteX13" fmla="*/ 216932 w 216932"/>
                <a:gd name="connsiteY13" fmla="*/ 110969 h 225275"/>
                <a:gd name="connsiteX14" fmla="*/ 216932 w 216932"/>
                <a:gd name="connsiteY14" fmla="*/ 107215 h 225275"/>
                <a:gd name="connsiteX15" fmla="*/ 108466 w 216932"/>
                <a:gd name="connsiteY15" fmla="*/ 0 h 225275"/>
                <a:gd name="connsiteX16" fmla="*/ 191901 w 216932"/>
                <a:gd name="connsiteY16" fmla="*/ 110552 h 225275"/>
                <a:gd name="connsiteX17" fmla="*/ 186061 w 216932"/>
                <a:gd name="connsiteY17" fmla="*/ 139754 h 225275"/>
                <a:gd name="connsiteX18" fmla="*/ 171877 w 216932"/>
                <a:gd name="connsiteY18" fmla="*/ 162699 h 225275"/>
                <a:gd name="connsiteX19" fmla="*/ 147681 w 216932"/>
                <a:gd name="connsiteY19" fmla="*/ 200245 h 225275"/>
                <a:gd name="connsiteX20" fmla="*/ 108466 w 216932"/>
                <a:gd name="connsiteY20" fmla="*/ 200245 h 225275"/>
                <a:gd name="connsiteX21" fmla="*/ 69669 w 216932"/>
                <a:gd name="connsiteY21" fmla="*/ 200245 h 225275"/>
                <a:gd name="connsiteX22" fmla="*/ 45472 w 216932"/>
                <a:gd name="connsiteY22" fmla="*/ 162699 h 225275"/>
                <a:gd name="connsiteX23" fmla="*/ 31288 w 216932"/>
                <a:gd name="connsiteY23" fmla="*/ 139754 h 225275"/>
                <a:gd name="connsiteX24" fmla="*/ 25448 w 216932"/>
                <a:gd name="connsiteY24" fmla="*/ 110552 h 225275"/>
                <a:gd name="connsiteX25" fmla="*/ 25448 w 216932"/>
                <a:gd name="connsiteY25" fmla="*/ 107215 h 225275"/>
                <a:gd name="connsiteX26" fmla="*/ 108883 w 216932"/>
                <a:gd name="connsiteY26" fmla="*/ 24613 h 225275"/>
                <a:gd name="connsiteX27" fmla="*/ 108883 w 216932"/>
                <a:gd name="connsiteY27" fmla="*/ 24613 h 225275"/>
                <a:gd name="connsiteX28" fmla="*/ 108883 w 216932"/>
                <a:gd name="connsiteY28" fmla="*/ 24613 h 225275"/>
                <a:gd name="connsiteX29" fmla="*/ 108883 w 216932"/>
                <a:gd name="connsiteY29" fmla="*/ 24613 h 225275"/>
                <a:gd name="connsiteX30" fmla="*/ 108883 w 216932"/>
                <a:gd name="connsiteY30" fmla="*/ 24613 h 225275"/>
                <a:gd name="connsiteX31" fmla="*/ 108883 w 216932"/>
                <a:gd name="connsiteY31" fmla="*/ 24613 h 225275"/>
                <a:gd name="connsiteX32" fmla="*/ 108883 w 216932"/>
                <a:gd name="connsiteY32" fmla="*/ 24613 h 225275"/>
                <a:gd name="connsiteX33" fmla="*/ 192319 w 216932"/>
                <a:gd name="connsiteY33" fmla="*/ 107215 h 225275"/>
                <a:gd name="connsiteX34" fmla="*/ 192319 w 216932"/>
                <a:gd name="connsiteY34" fmla="*/ 110552 h 22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932" h="225275">
                  <a:moveTo>
                    <a:pt x="108466" y="0"/>
                  </a:moveTo>
                  <a:cubicBezTo>
                    <a:pt x="108466" y="0"/>
                    <a:pt x="108466" y="0"/>
                    <a:pt x="108466" y="0"/>
                  </a:cubicBezTo>
                  <a:cubicBezTo>
                    <a:pt x="108466" y="0"/>
                    <a:pt x="108466" y="0"/>
                    <a:pt x="108466" y="0"/>
                  </a:cubicBezTo>
                  <a:cubicBezTo>
                    <a:pt x="49227" y="417"/>
                    <a:pt x="1252" y="47975"/>
                    <a:pt x="0" y="107215"/>
                  </a:cubicBezTo>
                  <a:lnTo>
                    <a:pt x="0" y="110969"/>
                  </a:lnTo>
                  <a:cubicBezTo>
                    <a:pt x="417" y="123902"/>
                    <a:pt x="2920" y="136417"/>
                    <a:pt x="7509" y="148515"/>
                  </a:cubicBezTo>
                  <a:cubicBezTo>
                    <a:pt x="12098" y="159779"/>
                    <a:pt x="18356" y="170208"/>
                    <a:pt x="26282" y="179386"/>
                  </a:cubicBezTo>
                  <a:cubicBezTo>
                    <a:pt x="36294" y="190233"/>
                    <a:pt x="47141" y="211509"/>
                    <a:pt x="51730" y="220687"/>
                  </a:cubicBezTo>
                  <a:cubicBezTo>
                    <a:pt x="52981" y="223607"/>
                    <a:pt x="55902" y="225276"/>
                    <a:pt x="59239" y="225276"/>
                  </a:cubicBezTo>
                  <a:lnTo>
                    <a:pt x="157693" y="225276"/>
                  </a:lnTo>
                  <a:cubicBezTo>
                    <a:pt x="161030" y="225276"/>
                    <a:pt x="163951" y="223607"/>
                    <a:pt x="165202" y="220687"/>
                  </a:cubicBezTo>
                  <a:cubicBezTo>
                    <a:pt x="169791" y="211509"/>
                    <a:pt x="180638" y="190233"/>
                    <a:pt x="190650" y="179386"/>
                  </a:cubicBezTo>
                  <a:cubicBezTo>
                    <a:pt x="198576" y="170208"/>
                    <a:pt x="205251" y="159779"/>
                    <a:pt x="209423" y="148515"/>
                  </a:cubicBezTo>
                  <a:cubicBezTo>
                    <a:pt x="214012" y="136417"/>
                    <a:pt x="216515" y="123902"/>
                    <a:pt x="216932" y="110969"/>
                  </a:cubicBezTo>
                  <a:lnTo>
                    <a:pt x="216932" y="107215"/>
                  </a:lnTo>
                  <a:cubicBezTo>
                    <a:pt x="215681" y="47975"/>
                    <a:pt x="167705" y="417"/>
                    <a:pt x="108466" y="0"/>
                  </a:cubicBezTo>
                  <a:close/>
                  <a:moveTo>
                    <a:pt x="191901" y="110552"/>
                  </a:moveTo>
                  <a:cubicBezTo>
                    <a:pt x="191484" y="120564"/>
                    <a:pt x="189398" y="130576"/>
                    <a:pt x="186061" y="139754"/>
                  </a:cubicBezTo>
                  <a:cubicBezTo>
                    <a:pt x="182724" y="148098"/>
                    <a:pt x="178135" y="156024"/>
                    <a:pt x="171877" y="162699"/>
                  </a:cubicBezTo>
                  <a:cubicBezTo>
                    <a:pt x="162282" y="174380"/>
                    <a:pt x="153938" y="186895"/>
                    <a:pt x="147681" y="200245"/>
                  </a:cubicBezTo>
                  <a:lnTo>
                    <a:pt x="108466" y="200245"/>
                  </a:lnTo>
                  <a:lnTo>
                    <a:pt x="69669" y="200245"/>
                  </a:lnTo>
                  <a:cubicBezTo>
                    <a:pt x="62994" y="186895"/>
                    <a:pt x="54650" y="174380"/>
                    <a:pt x="45472" y="162699"/>
                  </a:cubicBezTo>
                  <a:cubicBezTo>
                    <a:pt x="39632" y="156024"/>
                    <a:pt x="34626" y="148098"/>
                    <a:pt x="31288" y="139754"/>
                  </a:cubicBezTo>
                  <a:cubicBezTo>
                    <a:pt x="27534" y="130576"/>
                    <a:pt x="25865" y="120564"/>
                    <a:pt x="25448" y="110552"/>
                  </a:cubicBezTo>
                  <a:lnTo>
                    <a:pt x="25448" y="107215"/>
                  </a:lnTo>
                  <a:cubicBezTo>
                    <a:pt x="26282" y="61742"/>
                    <a:pt x="63411" y="25031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08883" y="24613"/>
                    <a:pt x="108883" y="24613"/>
                    <a:pt x="108883" y="24613"/>
                  </a:cubicBezTo>
                  <a:cubicBezTo>
                    <a:pt x="108883" y="24613"/>
                    <a:pt x="108883" y="24613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54356" y="25031"/>
                    <a:pt x="191484" y="61325"/>
                    <a:pt x="192319" y="107215"/>
                  </a:cubicBezTo>
                  <a:lnTo>
                    <a:pt x="192319" y="110552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aphic 20" descr="Gears">
            <a:extLst>
              <a:ext uri="{FF2B5EF4-FFF2-40B4-BE49-F238E27FC236}">
                <a16:creationId xmlns:a16="http://schemas.microsoft.com/office/drawing/2014/main" id="{60D03289-F773-3E4F-BDD6-AEA018A97F1B}"/>
              </a:ext>
            </a:extLst>
          </p:cNvPr>
          <p:cNvGrpSpPr/>
          <p:nvPr/>
        </p:nvGrpSpPr>
        <p:grpSpPr>
          <a:xfrm>
            <a:off x="3985827" y="4672772"/>
            <a:ext cx="271999" cy="329152"/>
            <a:chOff x="3985827" y="4611700"/>
            <a:chExt cx="271999" cy="329152"/>
          </a:xfrm>
          <a:solidFill>
            <a:srgbClr val="FFFFFF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03EE750-D7E0-4C7D-A3DD-FA2B599F6795}"/>
                </a:ext>
              </a:extLst>
            </p:cNvPr>
            <p:cNvSpPr/>
            <p:nvPr/>
          </p:nvSpPr>
          <p:spPr>
            <a:xfrm>
              <a:off x="4080109" y="4611700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159362 w 177717"/>
                <a:gd name="connsiteY5" fmla="*/ 69251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356 w 177717"/>
                <a:gd name="connsiteY16" fmla="*/ 33374 h 177300"/>
                <a:gd name="connsiteX17" fmla="*/ 25031 w 177717"/>
                <a:gd name="connsiteY17" fmla="*/ 52981 h 177300"/>
                <a:gd name="connsiteX18" fmla="*/ 18356 w 177717"/>
                <a:gd name="connsiteY18" fmla="*/ 69251 h 177300"/>
                <a:gd name="connsiteX19" fmla="*/ 0 w 177717"/>
                <a:gd name="connsiteY19" fmla="*/ 78429 h 177300"/>
                <a:gd name="connsiteX20" fmla="*/ 0 w 177717"/>
                <a:gd name="connsiteY20" fmla="*/ 99288 h 177300"/>
                <a:gd name="connsiteX21" fmla="*/ 18356 w 177717"/>
                <a:gd name="connsiteY21" fmla="*/ 108466 h 177300"/>
                <a:gd name="connsiteX22" fmla="*/ 25031 w 177717"/>
                <a:gd name="connsiteY22" fmla="*/ 124736 h 177300"/>
                <a:gd name="connsiteX23" fmla="*/ 18356 w 177717"/>
                <a:gd name="connsiteY23" fmla="*/ 144343 h 177300"/>
                <a:gd name="connsiteX24" fmla="*/ 32957 w 177717"/>
                <a:gd name="connsiteY24" fmla="*/ 158944 h 177300"/>
                <a:gd name="connsiteX25" fmla="*/ 52564 w 177717"/>
                <a:gd name="connsiteY25" fmla="*/ 152270 h 177300"/>
                <a:gd name="connsiteX26" fmla="*/ 68834 w 177717"/>
                <a:gd name="connsiteY26" fmla="*/ 158944 h 177300"/>
                <a:gd name="connsiteX27" fmla="*/ 78012 w 177717"/>
                <a:gd name="connsiteY27" fmla="*/ 177300 h 177300"/>
                <a:gd name="connsiteX28" fmla="*/ 98871 w 177717"/>
                <a:gd name="connsiteY28" fmla="*/ 177300 h 177300"/>
                <a:gd name="connsiteX29" fmla="*/ 108049 w 177717"/>
                <a:gd name="connsiteY29" fmla="*/ 158944 h 177300"/>
                <a:gd name="connsiteX30" fmla="*/ 124319 w 177717"/>
                <a:gd name="connsiteY30" fmla="*/ 152270 h 177300"/>
                <a:gd name="connsiteX31" fmla="*/ 143926 w 177717"/>
                <a:gd name="connsiteY31" fmla="*/ 158944 h 177300"/>
                <a:gd name="connsiteX32" fmla="*/ 158944 w 177717"/>
                <a:gd name="connsiteY32" fmla="*/ 144343 h 177300"/>
                <a:gd name="connsiteX33" fmla="*/ 152270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754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5963" y="120147"/>
                    <a:pt x="88859" y="120147"/>
                  </a:cubicBezTo>
                  <a:close/>
                  <a:moveTo>
                    <a:pt x="159362" y="69251"/>
                  </a:moveTo>
                  <a:cubicBezTo>
                    <a:pt x="157693" y="63411"/>
                    <a:pt x="155607" y="57988"/>
                    <a:pt x="152687" y="52981"/>
                  </a:cubicBez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4307" y="20025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5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356" y="33374"/>
                  </a:lnTo>
                  <a:lnTo>
                    <a:pt x="25031" y="52981"/>
                  </a:lnTo>
                  <a:cubicBezTo>
                    <a:pt x="22110" y="57988"/>
                    <a:pt x="20024" y="63411"/>
                    <a:pt x="18356" y="69251"/>
                  </a:cubicBezTo>
                  <a:lnTo>
                    <a:pt x="0" y="78429"/>
                  </a:lnTo>
                  <a:lnTo>
                    <a:pt x="0" y="99288"/>
                  </a:lnTo>
                  <a:lnTo>
                    <a:pt x="18356" y="108466"/>
                  </a:lnTo>
                  <a:cubicBezTo>
                    <a:pt x="20024" y="114307"/>
                    <a:pt x="22110" y="119730"/>
                    <a:pt x="25031" y="124736"/>
                  </a:cubicBezTo>
                  <a:lnTo>
                    <a:pt x="18356" y="144343"/>
                  </a:lnTo>
                  <a:lnTo>
                    <a:pt x="32957" y="158944"/>
                  </a:lnTo>
                  <a:lnTo>
                    <a:pt x="52564" y="152270"/>
                  </a:lnTo>
                  <a:cubicBezTo>
                    <a:pt x="57570" y="155190"/>
                    <a:pt x="62994" y="157276"/>
                    <a:pt x="68834" y="158944"/>
                  </a:cubicBezTo>
                  <a:lnTo>
                    <a:pt x="78012" y="177300"/>
                  </a:lnTo>
                  <a:lnTo>
                    <a:pt x="98871" y="177300"/>
                  </a:lnTo>
                  <a:lnTo>
                    <a:pt x="108049" y="158944"/>
                  </a:lnTo>
                  <a:cubicBezTo>
                    <a:pt x="113889" y="157276"/>
                    <a:pt x="119313" y="155190"/>
                    <a:pt x="124319" y="152270"/>
                  </a:cubicBezTo>
                  <a:lnTo>
                    <a:pt x="143926" y="158944"/>
                  </a:lnTo>
                  <a:lnTo>
                    <a:pt x="158944" y="144343"/>
                  </a:lnTo>
                  <a:lnTo>
                    <a:pt x="152270" y="124736"/>
                  </a:lnTo>
                  <a:cubicBezTo>
                    <a:pt x="155190" y="119730"/>
                    <a:pt x="157693" y="113889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9C65EF6-C0BA-4200-BB12-299A6F1135EF}"/>
                </a:ext>
              </a:extLst>
            </p:cNvPr>
            <p:cNvSpPr/>
            <p:nvPr/>
          </p:nvSpPr>
          <p:spPr>
            <a:xfrm>
              <a:off x="3985827" y="4763552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88859 w 177717"/>
                <a:gd name="connsiteY5" fmla="*/ 120147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773 w 177717"/>
                <a:gd name="connsiteY16" fmla="*/ 32957 h 177300"/>
                <a:gd name="connsiteX17" fmla="*/ 25031 w 177717"/>
                <a:gd name="connsiteY17" fmla="*/ 52564 h 177300"/>
                <a:gd name="connsiteX18" fmla="*/ 18356 w 177717"/>
                <a:gd name="connsiteY18" fmla="*/ 68834 h 177300"/>
                <a:gd name="connsiteX19" fmla="*/ 0 w 177717"/>
                <a:gd name="connsiteY19" fmla="*/ 78012 h 177300"/>
                <a:gd name="connsiteX20" fmla="*/ 0 w 177717"/>
                <a:gd name="connsiteY20" fmla="*/ 98871 h 177300"/>
                <a:gd name="connsiteX21" fmla="*/ 18356 w 177717"/>
                <a:gd name="connsiteY21" fmla="*/ 108049 h 177300"/>
                <a:gd name="connsiteX22" fmla="*/ 25031 w 177717"/>
                <a:gd name="connsiteY22" fmla="*/ 124319 h 177300"/>
                <a:gd name="connsiteX23" fmla="*/ 18773 w 177717"/>
                <a:gd name="connsiteY23" fmla="*/ 143926 h 177300"/>
                <a:gd name="connsiteX24" fmla="*/ 33374 w 177717"/>
                <a:gd name="connsiteY24" fmla="*/ 158527 h 177300"/>
                <a:gd name="connsiteX25" fmla="*/ 52981 w 177717"/>
                <a:gd name="connsiteY25" fmla="*/ 152270 h 177300"/>
                <a:gd name="connsiteX26" fmla="*/ 69251 w 177717"/>
                <a:gd name="connsiteY26" fmla="*/ 158944 h 177300"/>
                <a:gd name="connsiteX27" fmla="*/ 78429 w 177717"/>
                <a:gd name="connsiteY27" fmla="*/ 177300 h 177300"/>
                <a:gd name="connsiteX28" fmla="*/ 99288 w 177717"/>
                <a:gd name="connsiteY28" fmla="*/ 177300 h 177300"/>
                <a:gd name="connsiteX29" fmla="*/ 108466 w 177717"/>
                <a:gd name="connsiteY29" fmla="*/ 158944 h 177300"/>
                <a:gd name="connsiteX30" fmla="*/ 124736 w 177717"/>
                <a:gd name="connsiteY30" fmla="*/ 152270 h 177300"/>
                <a:gd name="connsiteX31" fmla="*/ 144343 w 177717"/>
                <a:gd name="connsiteY31" fmla="*/ 158944 h 177300"/>
                <a:gd name="connsiteX32" fmla="*/ 158944 w 177717"/>
                <a:gd name="connsiteY32" fmla="*/ 143926 h 177300"/>
                <a:gd name="connsiteX33" fmla="*/ 152687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  <a:gd name="connsiteX38" fmla="*/ 152687 w 177717"/>
                <a:gd name="connsiteY38" fmla="*/ 5298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337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6380" y="120147"/>
                    <a:pt x="88859" y="120147"/>
                  </a:cubicBezTo>
                  <a:lnTo>
                    <a:pt x="88859" y="120147"/>
                  </a:lnTo>
                  <a:close/>
                  <a:moveTo>
                    <a:pt x="152687" y="52981"/>
                  </a:move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3889" y="20024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4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773" y="32957"/>
                  </a:lnTo>
                  <a:lnTo>
                    <a:pt x="25031" y="52564"/>
                  </a:lnTo>
                  <a:cubicBezTo>
                    <a:pt x="22110" y="57570"/>
                    <a:pt x="20025" y="63411"/>
                    <a:pt x="18356" y="68834"/>
                  </a:cubicBezTo>
                  <a:lnTo>
                    <a:pt x="0" y="78012"/>
                  </a:lnTo>
                  <a:lnTo>
                    <a:pt x="0" y="98871"/>
                  </a:lnTo>
                  <a:lnTo>
                    <a:pt x="18356" y="108049"/>
                  </a:lnTo>
                  <a:cubicBezTo>
                    <a:pt x="20025" y="113889"/>
                    <a:pt x="22110" y="119313"/>
                    <a:pt x="25031" y="124319"/>
                  </a:cubicBezTo>
                  <a:lnTo>
                    <a:pt x="18773" y="143926"/>
                  </a:lnTo>
                  <a:lnTo>
                    <a:pt x="33374" y="158527"/>
                  </a:lnTo>
                  <a:lnTo>
                    <a:pt x="52981" y="152270"/>
                  </a:lnTo>
                  <a:cubicBezTo>
                    <a:pt x="57988" y="155190"/>
                    <a:pt x="63411" y="157276"/>
                    <a:pt x="69251" y="158944"/>
                  </a:cubicBezTo>
                  <a:lnTo>
                    <a:pt x="78429" y="177300"/>
                  </a:lnTo>
                  <a:lnTo>
                    <a:pt x="99288" y="177300"/>
                  </a:lnTo>
                  <a:lnTo>
                    <a:pt x="108466" y="158944"/>
                  </a:lnTo>
                  <a:cubicBezTo>
                    <a:pt x="114307" y="157276"/>
                    <a:pt x="119730" y="155190"/>
                    <a:pt x="124736" y="152270"/>
                  </a:cubicBezTo>
                  <a:lnTo>
                    <a:pt x="144343" y="158944"/>
                  </a:lnTo>
                  <a:lnTo>
                    <a:pt x="158944" y="143926"/>
                  </a:lnTo>
                  <a:lnTo>
                    <a:pt x="152687" y="124736"/>
                  </a:lnTo>
                  <a:cubicBezTo>
                    <a:pt x="155607" y="119730"/>
                    <a:pt x="157693" y="114307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ubicBezTo>
                    <a:pt x="157693" y="63411"/>
                    <a:pt x="155607" y="57988"/>
                    <a:pt x="152687" y="52981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1CC7A37-C56E-40C6-BED5-F9F93F40099B}"/>
              </a:ext>
            </a:extLst>
          </p:cNvPr>
          <p:cNvGrpSpPr/>
          <p:nvPr/>
        </p:nvGrpSpPr>
        <p:grpSpPr>
          <a:xfrm>
            <a:off x="7771496" y="1723636"/>
            <a:ext cx="3489707" cy="1290153"/>
            <a:chOff x="8921977" y="1466725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092A176-B102-4BD1-A2AF-6B364B37289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F6AF3A9-9E0F-4078-8A81-5664530A0C5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F465E90-6686-4D06-B993-90CCC2A4A883}"/>
              </a:ext>
            </a:extLst>
          </p:cNvPr>
          <p:cNvGrpSpPr/>
          <p:nvPr/>
        </p:nvGrpSpPr>
        <p:grpSpPr>
          <a:xfrm>
            <a:off x="7771496" y="4027695"/>
            <a:ext cx="3489707" cy="1290153"/>
            <a:chOff x="8921977" y="1466725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1C97EF9-576E-4BB4-A0A8-ED895B4CF65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6BC352E-F77A-4C63-A75F-683990CED18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8973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“C” Diagram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B42039B-A440-4145-970E-91196909C791}"/>
              </a:ext>
            </a:extLst>
          </p:cNvPr>
          <p:cNvGrpSpPr/>
          <p:nvPr/>
        </p:nvGrpSpPr>
        <p:grpSpPr>
          <a:xfrm>
            <a:off x="1197015" y="1085962"/>
            <a:ext cx="3766823" cy="4808220"/>
            <a:chOff x="13017499" y="1143000"/>
            <a:chExt cx="3766823" cy="4808220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FB3AF756-303D-D84B-8111-31123713A7E0}"/>
                </a:ext>
              </a:extLst>
            </p:cNvPr>
            <p:cNvSpPr/>
            <p:nvPr/>
          </p:nvSpPr>
          <p:spPr>
            <a:xfrm>
              <a:off x="15074900" y="4241800"/>
              <a:ext cx="1709422" cy="170942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D8541776-AD99-D144-B750-5A97E3306740}"/>
                </a:ext>
              </a:extLst>
            </p:cNvPr>
            <p:cNvSpPr/>
            <p:nvPr/>
          </p:nvSpPr>
          <p:spPr>
            <a:xfrm>
              <a:off x="15074900" y="1143000"/>
              <a:ext cx="1709422" cy="170942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72039C7E-0599-2A40-BDB1-6705429EFC1D}"/>
                </a:ext>
              </a:extLst>
            </p:cNvPr>
            <p:cNvSpPr/>
            <p:nvPr/>
          </p:nvSpPr>
          <p:spPr>
            <a:xfrm>
              <a:off x="13017499" y="1587499"/>
              <a:ext cx="3313431" cy="3920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20" y="7739"/>
                  </a:moveTo>
                  <a:cubicBezTo>
                    <a:pt x="5820" y="7732"/>
                    <a:pt x="5828" y="7725"/>
                    <a:pt x="5828" y="7711"/>
                  </a:cubicBezTo>
                  <a:cubicBezTo>
                    <a:pt x="6168" y="6745"/>
                    <a:pt x="6698" y="5934"/>
                    <a:pt x="7401" y="5311"/>
                  </a:cubicBezTo>
                  <a:cubicBezTo>
                    <a:pt x="8031" y="4751"/>
                    <a:pt x="8825" y="4478"/>
                    <a:pt x="9835" y="4478"/>
                  </a:cubicBezTo>
                  <a:lnTo>
                    <a:pt x="18893" y="4478"/>
                  </a:lnTo>
                  <a:cubicBezTo>
                    <a:pt x="19605" y="4478"/>
                    <a:pt x="20251" y="4254"/>
                    <a:pt x="20772" y="3834"/>
                  </a:cubicBezTo>
                  <a:cubicBezTo>
                    <a:pt x="21302" y="3408"/>
                    <a:pt x="21583" y="2855"/>
                    <a:pt x="21583" y="2239"/>
                  </a:cubicBezTo>
                  <a:cubicBezTo>
                    <a:pt x="21583" y="1623"/>
                    <a:pt x="21302" y="1078"/>
                    <a:pt x="20772" y="644"/>
                  </a:cubicBezTo>
                  <a:cubicBezTo>
                    <a:pt x="20251" y="224"/>
                    <a:pt x="19605" y="0"/>
                    <a:pt x="18893" y="0"/>
                  </a:cubicBezTo>
                  <a:lnTo>
                    <a:pt x="9844" y="0"/>
                  </a:lnTo>
                  <a:cubicBezTo>
                    <a:pt x="8652" y="0"/>
                    <a:pt x="7550" y="168"/>
                    <a:pt x="6574" y="497"/>
                  </a:cubicBezTo>
                  <a:cubicBezTo>
                    <a:pt x="5605" y="826"/>
                    <a:pt x="4719" y="1287"/>
                    <a:pt x="3949" y="1868"/>
                  </a:cubicBezTo>
                  <a:cubicBezTo>
                    <a:pt x="3187" y="2449"/>
                    <a:pt x="2533" y="3135"/>
                    <a:pt x="2004" y="3918"/>
                  </a:cubicBezTo>
                  <a:cubicBezTo>
                    <a:pt x="1490" y="4681"/>
                    <a:pt x="1060" y="5514"/>
                    <a:pt x="745" y="6402"/>
                  </a:cubicBezTo>
                  <a:cubicBezTo>
                    <a:pt x="248" y="7732"/>
                    <a:pt x="0" y="9138"/>
                    <a:pt x="0" y="10594"/>
                  </a:cubicBezTo>
                  <a:cubicBezTo>
                    <a:pt x="0" y="12084"/>
                    <a:pt x="224" y="13483"/>
                    <a:pt x="654" y="14757"/>
                  </a:cubicBezTo>
                  <a:cubicBezTo>
                    <a:pt x="944" y="15673"/>
                    <a:pt x="1366" y="16548"/>
                    <a:pt x="1896" y="17360"/>
                  </a:cubicBezTo>
                  <a:cubicBezTo>
                    <a:pt x="2434" y="18178"/>
                    <a:pt x="3080" y="18913"/>
                    <a:pt x="3817" y="19529"/>
                  </a:cubicBezTo>
                  <a:cubicBezTo>
                    <a:pt x="4578" y="20173"/>
                    <a:pt x="5464" y="20683"/>
                    <a:pt x="6474" y="21047"/>
                  </a:cubicBezTo>
                  <a:cubicBezTo>
                    <a:pt x="7484" y="21418"/>
                    <a:pt x="8610" y="21600"/>
                    <a:pt x="9811" y="21600"/>
                  </a:cubicBezTo>
                  <a:lnTo>
                    <a:pt x="18909" y="21600"/>
                  </a:lnTo>
                  <a:cubicBezTo>
                    <a:pt x="19621" y="21600"/>
                    <a:pt x="20267" y="21376"/>
                    <a:pt x="20789" y="20956"/>
                  </a:cubicBezTo>
                  <a:cubicBezTo>
                    <a:pt x="21319" y="20529"/>
                    <a:pt x="21600" y="19977"/>
                    <a:pt x="21600" y="19361"/>
                  </a:cubicBezTo>
                  <a:cubicBezTo>
                    <a:pt x="21600" y="18752"/>
                    <a:pt x="21327" y="18199"/>
                    <a:pt x="20805" y="17759"/>
                  </a:cubicBezTo>
                  <a:cubicBezTo>
                    <a:pt x="20284" y="17318"/>
                    <a:pt x="19630" y="17087"/>
                    <a:pt x="18909" y="17087"/>
                  </a:cubicBezTo>
                  <a:lnTo>
                    <a:pt x="9844" y="17087"/>
                  </a:lnTo>
                  <a:cubicBezTo>
                    <a:pt x="9769" y="17087"/>
                    <a:pt x="9695" y="17094"/>
                    <a:pt x="9629" y="17108"/>
                  </a:cubicBezTo>
                  <a:cubicBezTo>
                    <a:pt x="8710" y="17031"/>
                    <a:pt x="7973" y="16709"/>
                    <a:pt x="7368" y="16135"/>
                  </a:cubicBezTo>
                  <a:cubicBezTo>
                    <a:pt x="6640" y="15436"/>
                    <a:pt x="6093" y="14568"/>
                    <a:pt x="5754" y="13546"/>
                  </a:cubicBezTo>
                  <a:cubicBezTo>
                    <a:pt x="5448" y="12623"/>
                    <a:pt x="5290" y="11636"/>
                    <a:pt x="5290" y="10601"/>
                  </a:cubicBezTo>
                  <a:cubicBezTo>
                    <a:pt x="5315" y="10104"/>
                    <a:pt x="5373" y="9593"/>
                    <a:pt x="5448" y="9096"/>
                  </a:cubicBezTo>
                  <a:cubicBezTo>
                    <a:pt x="5522" y="8641"/>
                    <a:pt x="5655" y="8180"/>
                    <a:pt x="5820" y="7739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A574339-771D-944F-8F2A-3D24CAC3A785}"/>
                </a:ext>
              </a:extLst>
            </p:cNvPr>
            <p:cNvSpPr/>
            <p:nvPr/>
          </p:nvSpPr>
          <p:spPr>
            <a:xfrm>
              <a:off x="13347699" y="1917699"/>
              <a:ext cx="2641600" cy="3248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71" y="8461"/>
                  </a:moveTo>
                  <a:cubicBezTo>
                    <a:pt x="1485" y="7760"/>
                    <a:pt x="1682" y="7068"/>
                    <a:pt x="1952" y="6409"/>
                  </a:cubicBezTo>
                  <a:cubicBezTo>
                    <a:pt x="2503" y="4914"/>
                    <a:pt x="3385" y="3639"/>
                    <a:pt x="4569" y="2626"/>
                  </a:cubicBezTo>
                  <a:cubicBezTo>
                    <a:pt x="5888" y="1495"/>
                    <a:pt x="7591" y="929"/>
                    <a:pt x="9616" y="929"/>
                  </a:cubicBezTo>
                  <a:lnTo>
                    <a:pt x="20977" y="929"/>
                  </a:lnTo>
                  <a:cubicBezTo>
                    <a:pt x="21153" y="929"/>
                    <a:pt x="21288" y="887"/>
                    <a:pt x="21434" y="777"/>
                  </a:cubicBezTo>
                  <a:cubicBezTo>
                    <a:pt x="21569" y="667"/>
                    <a:pt x="21600" y="574"/>
                    <a:pt x="21600" y="464"/>
                  </a:cubicBezTo>
                  <a:cubicBezTo>
                    <a:pt x="21600" y="355"/>
                    <a:pt x="21569" y="262"/>
                    <a:pt x="21434" y="152"/>
                  </a:cubicBezTo>
                  <a:cubicBezTo>
                    <a:pt x="21257" y="17"/>
                    <a:pt x="21112" y="0"/>
                    <a:pt x="20987" y="0"/>
                  </a:cubicBezTo>
                  <a:lnTo>
                    <a:pt x="9606" y="0"/>
                  </a:lnTo>
                  <a:cubicBezTo>
                    <a:pt x="8463" y="0"/>
                    <a:pt x="7425" y="144"/>
                    <a:pt x="6522" y="439"/>
                  </a:cubicBezTo>
                  <a:cubicBezTo>
                    <a:pt x="5608" y="735"/>
                    <a:pt x="4777" y="1148"/>
                    <a:pt x="4060" y="1680"/>
                  </a:cubicBezTo>
                  <a:cubicBezTo>
                    <a:pt x="3323" y="2221"/>
                    <a:pt x="2679" y="2871"/>
                    <a:pt x="2160" y="3606"/>
                  </a:cubicBezTo>
                  <a:cubicBezTo>
                    <a:pt x="1620" y="4374"/>
                    <a:pt x="1163" y="5235"/>
                    <a:pt x="820" y="6147"/>
                  </a:cubicBezTo>
                  <a:lnTo>
                    <a:pt x="810" y="6164"/>
                  </a:lnTo>
                  <a:cubicBezTo>
                    <a:pt x="270" y="7549"/>
                    <a:pt x="0" y="9027"/>
                    <a:pt x="0" y="10547"/>
                  </a:cubicBezTo>
                  <a:cubicBezTo>
                    <a:pt x="0" y="12134"/>
                    <a:pt x="239" y="13620"/>
                    <a:pt x="717" y="14954"/>
                  </a:cubicBezTo>
                  <a:lnTo>
                    <a:pt x="727" y="14988"/>
                  </a:lnTo>
                  <a:cubicBezTo>
                    <a:pt x="1038" y="15926"/>
                    <a:pt x="1475" y="16812"/>
                    <a:pt x="2035" y="17631"/>
                  </a:cubicBezTo>
                  <a:cubicBezTo>
                    <a:pt x="2586" y="18442"/>
                    <a:pt x="3240" y="19151"/>
                    <a:pt x="3977" y="19751"/>
                  </a:cubicBezTo>
                  <a:cubicBezTo>
                    <a:pt x="4683" y="20325"/>
                    <a:pt x="5514" y="20781"/>
                    <a:pt x="6449" y="21110"/>
                  </a:cubicBezTo>
                  <a:cubicBezTo>
                    <a:pt x="7373" y="21431"/>
                    <a:pt x="8412" y="21600"/>
                    <a:pt x="9543" y="21600"/>
                  </a:cubicBezTo>
                  <a:lnTo>
                    <a:pt x="20956" y="21600"/>
                  </a:lnTo>
                  <a:cubicBezTo>
                    <a:pt x="21091" y="21600"/>
                    <a:pt x="21237" y="21583"/>
                    <a:pt x="21413" y="21448"/>
                  </a:cubicBezTo>
                  <a:cubicBezTo>
                    <a:pt x="21548" y="21338"/>
                    <a:pt x="21579" y="21245"/>
                    <a:pt x="21579" y="21136"/>
                  </a:cubicBezTo>
                  <a:cubicBezTo>
                    <a:pt x="21579" y="21017"/>
                    <a:pt x="21548" y="20916"/>
                    <a:pt x="21382" y="20781"/>
                  </a:cubicBezTo>
                  <a:cubicBezTo>
                    <a:pt x="21216" y="20646"/>
                    <a:pt x="21081" y="20629"/>
                    <a:pt x="20956" y="20629"/>
                  </a:cubicBezTo>
                  <a:lnTo>
                    <a:pt x="9782" y="20629"/>
                  </a:lnTo>
                  <a:lnTo>
                    <a:pt x="9492" y="20680"/>
                  </a:lnTo>
                  <a:lnTo>
                    <a:pt x="9045" y="20646"/>
                  </a:lnTo>
                  <a:cubicBezTo>
                    <a:pt x="7197" y="20494"/>
                    <a:pt x="5639" y="19852"/>
                    <a:pt x="4424" y="18729"/>
                  </a:cubicBezTo>
                  <a:cubicBezTo>
                    <a:pt x="3240" y="17631"/>
                    <a:pt x="2357" y="16297"/>
                    <a:pt x="1817" y="14743"/>
                  </a:cubicBezTo>
                  <a:lnTo>
                    <a:pt x="1817" y="14727"/>
                  </a:lnTo>
                  <a:cubicBezTo>
                    <a:pt x="1371" y="13418"/>
                    <a:pt x="1142" y="12024"/>
                    <a:pt x="1142" y="10572"/>
                  </a:cubicBezTo>
                  <a:lnTo>
                    <a:pt x="1142" y="10521"/>
                  </a:lnTo>
                  <a:lnTo>
                    <a:pt x="1142" y="10471"/>
                  </a:lnTo>
                  <a:cubicBezTo>
                    <a:pt x="1184" y="9804"/>
                    <a:pt x="1257" y="9128"/>
                    <a:pt x="1371" y="8461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C7378D86-BC57-5C40-942C-930A621DE594}"/>
                </a:ext>
              </a:extLst>
            </p:cNvPr>
            <p:cNvSpPr/>
            <p:nvPr/>
          </p:nvSpPr>
          <p:spPr>
            <a:xfrm>
              <a:off x="15354300" y="1409700"/>
              <a:ext cx="1176022" cy="11760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bg1"/>
                  </a:solidFill>
                </a:rPr>
                <a:t>01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47ED3EE5-DD46-854B-8B00-0A1C87530334}"/>
                </a:ext>
              </a:extLst>
            </p:cNvPr>
            <p:cNvSpPr/>
            <p:nvPr/>
          </p:nvSpPr>
          <p:spPr>
            <a:xfrm>
              <a:off x="15341600" y="4508500"/>
              <a:ext cx="1176022" cy="117602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accent1">
                      <a:lumMod val="50000"/>
                    </a:schemeClr>
                  </a:solidFill>
                </a:rPr>
                <a:t>02</a:t>
              </a:r>
              <a:endParaRPr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10" name="Shape">
            <a:extLst>
              <a:ext uri="{FF2B5EF4-FFF2-40B4-BE49-F238E27FC236}">
                <a16:creationId xmlns:a16="http://schemas.microsoft.com/office/drawing/2014/main" id="{E8931EBE-FAA3-8E49-9903-FD9703AE927F}"/>
              </a:ext>
            </a:extLst>
          </p:cNvPr>
          <p:cNvSpPr/>
          <p:nvPr/>
        </p:nvSpPr>
        <p:spPr>
          <a:xfrm>
            <a:off x="5974890" y="1360089"/>
            <a:ext cx="326791" cy="20689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191"/>
                </a:moveTo>
                <a:lnTo>
                  <a:pt x="10898" y="9098"/>
                </a:lnTo>
                <a:cubicBezTo>
                  <a:pt x="10115" y="9004"/>
                  <a:pt x="9658" y="8856"/>
                  <a:pt x="9658" y="8709"/>
                </a:cubicBezTo>
                <a:lnTo>
                  <a:pt x="9658" y="777"/>
                </a:lnTo>
                <a:cubicBezTo>
                  <a:pt x="9658" y="347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347"/>
                  <a:pt x="0" y="777"/>
                </a:cubicBezTo>
                <a:lnTo>
                  <a:pt x="0" y="20823"/>
                </a:lnTo>
                <a:cubicBezTo>
                  <a:pt x="0" y="21253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253"/>
                  <a:pt x="9658" y="20823"/>
                </a:cubicBezTo>
                <a:lnTo>
                  <a:pt x="9658" y="12470"/>
                </a:lnTo>
                <a:cubicBezTo>
                  <a:pt x="9658" y="12313"/>
                  <a:pt x="10115" y="12166"/>
                  <a:pt x="10898" y="12082"/>
                </a:cubicBezTo>
                <a:lnTo>
                  <a:pt x="19969" y="10989"/>
                </a:lnTo>
                <a:cubicBezTo>
                  <a:pt x="21600" y="10779"/>
                  <a:pt x="21600" y="10390"/>
                  <a:pt x="19969" y="1019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 dirty="0">
              <a:solidFill>
                <a:schemeClr val="bg1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B771736F-C6C7-5D40-8E0D-D27B4E41437E}"/>
              </a:ext>
            </a:extLst>
          </p:cNvPr>
          <p:cNvSpPr/>
          <p:nvPr/>
        </p:nvSpPr>
        <p:spPr>
          <a:xfrm>
            <a:off x="5974890" y="3604097"/>
            <a:ext cx="326791" cy="2069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721"/>
                </a:moveTo>
                <a:lnTo>
                  <a:pt x="10898" y="9629"/>
                </a:lnTo>
                <a:cubicBezTo>
                  <a:pt x="10115" y="9535"/>
                  <a:pt x="9658" y="9388"/>
                  <a:pt x="9658" y="9241"/>
                </a:cubicBezTo>
                <a:lnTo>
                  <a:pt x="9658" y="777"/>
                </a:lnTo>
                <a:cubicBezTo>
                  <a:pt x="9658" y="347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347"/>
                  <a:pt x="0" y="777"/>
                </a:cubicBezTo>
                <a:lnTo>
                  <a:pt x="0" y="20823"/>
                </a:lnTo>
                <a:cubicBezTo>
                  <a:pt x="0" y="21253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253"/>
                  <a:pt x="9658" y="20823"/>
                </a:cubicBezTo>
                <a:lnTo>
                  <a:pt x="9658" y="13000"/>
                </a:lnTo>
                <a:cubicBezTo>
                  <a:pt x="9658" y="12842"/>
                  <a:pt x="10115" y="12695"/>
                  <a:pt x="10898" y="12611"/>
                </a:cubicBezTo>
                <a:lnTo>
                  <a:pt x="19969" y="11519"/>
                </a:lnTo>
                <a:cubicBezTo>
                  <a:pt x="21600" y="11309"/>
                  <a:pt x="21600" y="10921"/>
                  <a:pt x="19969" y="1072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B0933E-237C-924A-B7CB-3A78A8A8A543}"/>
              </a:ext>
            </a:extLst>
          </p:cNvPr>
          <p:cNvSpPr txBox="1"/>
          <p:nvPr/>
        </p:nvSpPr>
        <p:spPr>
          <a:xfrm>
            <a:off x="6301681" y="3888156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120034-C64E-0D45-AA0D-5945DE53DA85}"/>
              </a:ext>
            </a:extLst>
          </p:cNvPr>
          <p:cNvSpPr txBox="1"/>
          <p:nvPr/>
        </p:nvSpPr>
        <p:spPr>
          <a:xfrm>
            <a:off x="6301681" y="1645438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5"/>
                </a:solidFill>
              </a:rPr>
              <a:t>01</a:t>
            </a:r>
          </a:p>
        </p:txBody>
      </p:sp>
      <p:grpSp>
        <p:nvGrpSpPr>
          <p:cNvPr id="22" name="Graphic 19" descr="Lightbulb">
            <a:extLst>
              <a:ext uri="{FF2B5EF4-FFF2-40B4-BE49-F238E27FC236}">
                <a16:creationId xmlns:a16="http://schemas.microsoft.com/office/drawing/2014/main" id="{9DB42726-7BC5-A643-8313-8D08F238427A}"/>
              </a:ext>
            </a:extLst>
          </p:cNvPr>
          <p:cNvGrpSpPr/>
          <p:nvPr/>
        </p:nvGrpSpPr>
        <p:grpSpPr>
          <a:xfrm>
            <a:off x="3921582" y="1541452"/>
            <a:ext cx="400490" cy="400490"/>
            <a:chOff x="3921582" y="1480380"/>
            <a:chExt cx="400490" cy="400490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3CAA7EB-8E9C-4E5A-9E1A-20EEEF4B4FB8}"/>
                </a:ext>
              </a:extLst>
            </p:cNvPr>
            <p:cNvSpPr/>
            <p:nvPr/>
          </p:nvSpPr>
          <p:spPr>
            <a:xfrm>
              <a:off x="4067593" y="1747373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8D540AE-99B8-43B0-B2B9-98EE7F63BF09}"/>
                </a:ext>
              </a:extLst>
            </p:cNvPr>
            <p:cNvSpPr/>
            <p:nvPr/>
          </p:nvSpPr>
          <p:spPr>
            <a:xfrm>
              <a:off x="4067593" y="1789091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9BE405A-5F4B-487E-90CC-C1937DDF4D52}"/>
                </a:ext>
              </a:extLst>
            </p:cNvPr>
            <p:cNvSpPr/>
            <p:nvPr/>
          </p:nvSpPr>
          <p:spPr>
            <a:xfrm>
              <a:off x="4094710" y="1830808"/>
              <a:ext cx="54233" cy="25030"/>
            </a:xfrm>
            <a:custGeom>
              <a:avLst/>
              <a:gdLst>
                <a:gd name="connsiteX0" fmla="*/ 0 w 54233"/>
                <a:gd name="connsiteY0" fmla="*/ 0 h 25030"/>
                <a:gd name="connsiteX1" fmla="*/ 27117 w 54233"/>
                <a:gd name="connsiteY1" fmla="*/ 25031 h 25030"/>
                <a:gd name="connsiteX2" fmla="*/ 54233 w 54233"/>
                <a:gd name="connsiteY2" fmla="*/ 0 h 25030"/>
                <a:gd name="connsiteX3" fmla="*/ 0 w 54233"/>
                <a:gd name="connsiteY3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33" h="25030">
                  <a:moveTo>
                    <a:pt x="0" y="0"/>
                  </a:moveTo>
                  <a:cubicBezTo>
                    <a:pt x="1252" y="14184"/>
                    <a:pt x="12932" y="25031"/>
                    <a:pt x="27117" y="25031"/>
                  </a:cubicBezTo>
                  <a:cubicBezTo>
                    <a:pt x="41301" y="25031"/>
                    <a:pt x="52981" y="14184"/>
                    <a:pt x="542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40ADD27-DB14-40C6-8185-FDE6BEA1BC66}"/>
                </a:ext>
              </a:extLst>
            </p:cNvPr>
            <p:cNvSpPr/>
            <p:nvPr/>
          </p:nvSpPr>
          <p:spPr>
            <a:xfrm>
              <a:off x="4013360" y="1505410"/>
              <a:ext cx="216932" cy="225275"/>
            </a:xfrm>
            <a:custGeom>
              <a:avLst/>
              <a:gdLst>
                <a:gd name="connsiteX0" fmla="*/ 108466 w 216932"/>
                <a:gd name="connsiteY0" fmla="*/ 0 h 225275"/>
                <a:gd name="connsiteX1" fmla="*/ 108466 w 216932"/>
                <a:gd name="connsiteY1" fmla="*/ 0 h 225275"/>
                <a:gd name="connsiteX2" fmla="*/ 108466 w 216932"/>
                <a:gd name="connsiteY2" fmla="*/ 0 h 225275"/>
                <a:gd name="connsiteX3" fmla="*/ 0 w 216932"/>
                <a:gd name="connsiteY3" fmla="*/ 107215 h 225275"/>
                <a:gd name="connsiteX4" fmla="*/ 0 w 216932"/>
                <a:gd name="connsiteY4" fmla="*/ 110969 h 225275"/>
                <a:gd name="connsiteX5" fmla="*/ 7509 w 216932"/>
                <a:gd name="connsiteY5" fmla="*/ 148515 h 225275"/>
                <a:gd name="connsiteX6" fmla="*/ 26282 w 216932"/>
                <a:gd name="connsiteY6" fmla="*/ 179386 h 225275"/>
                <a:gd name="connsiteX7" fmla="*/ 51730 w 216932"/>
                <a:gd name="connsiteY7" fmla="*/ 220687 h 225275"/>
                <a:gd name="connsiteX8" fmla="*/ 59239 w 216932"/>
                <a:gd name="connsiteY8" fmla="*/ 225276 h 225275"/>
                <a:gd name="connsiteX9" fmla="*/ 157693 w 216932"/>
                <a:gd name="connsiteY9" fmla="*/ 225276 h 225275"/>
                <a:gd name="connsiteX10" fmla="*/ 165202 w 216932"/>
                <a:gd name="connsiteY10" fmla="*/ 220687 h 225275"/>
                <a:gd name="connsiteX11" fmla="*/ 190650 w 216932"/>
                <a:gd name="connsiteY11" fmla="*/ 179386 h 225275"/>
                <a:gd name="connsiteX12" fmla="*/ 209423 w 216932"/>
                <a:gd name="connsiteY12" fmla="*/ 148515 h 225275"/>
                <a:gd name="connsiteX13" fmla="*/ 216932 w 216932"/>
                <a:gd name="connsiteY13" fmla="*/ 110969 h 225275"/>
                <a:gd name="connsiteX14" fmla="*/ 216932 w 216932"/>
                <a:gd name="connsiteY14" fmla="*/ 107215 h 225275"/>
                <a:gd name="connsiteX15" fmla="*/ 108466 w 216932"/>
                <a:gd name="connsiteY15" fmla="*/ 0 h 225275"/>
                <a:gd name="connsiteX16" fmla="*/ 191901 w 216932"/>
                <a:gd name="connsiteY16" fmla="*/ 110552 h 225275"/>
                <a:gd name="connsiteX17" fmla="*/ 186061 w 216932"/>
                <a:gd name="connsiteY17" fmla="*/ 139754 h 225275"/>
                <a:gd name="connsiteX18" fmla="*/ 171877 w 216932"/>
                <a:gd name="connsiteY18" fmla="*/ 162699 h 225275"/>
                <a:gd name="connsiteX19" fmla="*/ 147681 w 216932"/>
                <a:gd name="connsiteY19" fmla="*/ 200245 h 225275"/>
                <a:gd name="connsiteX20" fmla="*/ 108466 w 216932"/>
                <a:gd name="connsiteY20" fmla="*/ 200245 h 225275"/>
                <a:gd name="connsiteX21" fmla="*/ 69669 w 216932"/>
                <a:gd name="connsiteY21" fmla="*/ 200245 h 225275"/>
                <a:gd name="connsiteX22" fmla="*/ 45472 w 216932"/>
                <a:gd name="connsiteY22" fmla="*/ 162699 h 225275"/>
                <a:gd name="connsiteX23" fmla="*/ 31288 w 216932"/>
                <a:gd name="connsiteY23" fmla="*/ 139754 h 225275"/>
                <a:gd name="connsiteX24" fmla="*/ 25448 w 216932"/>
                <a:gd name="connsiteY24" fmla="*/ 110552 h 225275"/>
                <a:gd name="connsiteX25" fmla="*/ 25448 w 216932"/>
                <a:gd name="connsiteY25" fmla="*/ 107215 h 225275"/>
                <a:gd name="connsiteX26" fmla="*/ 108883 w 216932"/>
                <a:gd name="connsiteY26" fmla="*/ 24613 h 225275"/>
                <a:gd name="connsiteX27" fmla="*/ 108883 w 216932"/>
                <a:gd name="connsiteY27" fmla="*/ 24613 h 225275"/>
                <a:gd name="connsiteX28" fmla="*/ 108883 w 216932"/>
                <a:gd name="connsiteY28" fmla="*/ 24613 h 225275"/>
                <a:gd name="connsiteX29" fmla="*/ 108883 w 216932"/>
                <a:gd name="connsiteY29" fmla="*/ 24613 h 225275"/>
                <a:gd name="connsiteX30" fmla="*/ 108883 w 216932"/>
                <a:gd name="connsiteY30" fmla="*/ 24613 h 225275"/>
                <a:gd name="connsiteX31" fmla="*/ 108883 w 216932"/>
                <a:gd name="connsiteY31" fmla="*/ 24613 h 225275"/>
                <a:gd name="connsiteX32" fmla="*/ 108883 w 216932"/>
                <a:gd name="connsiteY32" fmla="*/ 24613 h 225275"/>
                <a:gd name="connsiteX33" fmla="*/ 192319 w 216932"/>
                <a:gd name="connsiteY33" fmla="*/ 107215 h 225275"/>
                <a:gd name="connsiteX34" fmla="*/ 192319 w 216932"/>
                <a:gd name="connsiteY34" fmla="*/ 110552 h 22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932" h="225275">
                  <a:moveTo>
                    <a:pt x="108466" y="0"/>
                  </a:moveTo>
                  <a:cubicBezTo>
                    <a:pt x="108466" y="0"/>
                    <a:pt x="108466" y="0"/>
                    <a:pt x="108466" y="0"/>
                  </a:cubicBezTo>
                  <a:cubicBezTo>
                    <a:pt x="108466" y="0"/>
                    <a:pt x="108466" y="0"/>
                    <a:pt x="108466" y="0"/>
                  </a:cubicBezTo>
                  <a:cubicBezTo>
                    <a:pt x="49227" y="417"/>
                    <a:pt x="1252" y="47975"/>
                    <a:pt x="0" y="107215"/>
                  </a:cubicBezTo>
                  <a:lnTo>
                    <a:pt x="0" y="110969"/>
                  </a:lnTo>
                  <a:cubicBezTo>
                    <a:pt x="417" y="123902"/>
                    <a:pt x="2920" y="136417"/>
                    <a:pt x="7509" y="148515"/>
                  </a:cubicBezTo>
                  <a:cubicBezTo>
                    <a:pt x="12098" y="159779"/>
                    <a:pt x="18356" y="170208"/>
                    <a:pt x="26282" y="179386"/>
                  </a:cubicBezTo>
                  <a:cubicBezTo>
                    <a:pt x="36294" y="190233"/>
                    <a:pt x="47141" y="211509"/>
                    <a:pt x="51730" y="220687"/>
                  </a:cubicBezTo>
                  <a:cubicBezTo>
                    <a:pt x="52981" y="223607"/>
                    <a:pt x="55902" y="225276"/>
                    <a:pt x="59239" y="225276"/>
                  </a:cubicBezTo>
                  <a:lnTo>
                    <a:pt x="157693" y="225276"/>
                  </a:lnTo>
                  <a:cubicBezTo>
                    <a:pt x="161030" y="225276"/>
                    <a:pt x="163951" y="223607"/>
                    <a:pt x="165202" y="220687"/>
                  </a:cubicBezTo>
                  <a:cubicBezTo>
                    <a:pt x="169791" y="211509"/>
                    <a:pt x="180638" y="190233"/>
                    <a:pt x="190650" y="179386"/>
                  </a:cubicBezTo>
                  <a:cubicBezTo>
                    <a:pt x="198576" y="170208"/>
                    <a:pt x="205251" y="159779"/>
                    <a:pt x="209423" y="148515"/>
                  </a:cubicBezTo>
                  <a:cubicBezTo>
                    <a:pt x="214012" y="136417"/>
                    <a:pt x="216515" y="123902"/>
                    <a:pt x="216932" y="110969"/>
                  </a:cubicBezTo>
                  <a:lnTo>
                    <a:pt x="216932" y="107215"/>
                  </a:lnTo>
                  <a:cubicBezTo>
                    <a:pt x="215681" y="47975"/>
                    <a:pt x="167705" y="417"/>
                    <a:pt x="108466" y="0"/>
                  </a:cubicBezTo>
                  <a:close/>
                  <a:moveTo>
                    <a:pt x="191901" y="110552"/>
                  </a:moveTo>
                  <a:cubicBezTo>
                    <a:pt x="191484" y="120564"/>
                    <a:pt x="189398" y="130576"/>
                    <a:pt x="186061" y="139754"/>
                  </a:cubicBezTo>
                  <a:cubicBezTo>
                    <a:pt x="182724" y="148098"/>
                    <a:pt x="178135" y="156024"/>
                    <a:pt x="171877" y="162699"/>
                  </a:cubicBezTo>
                  <a:cubicBezTo>
                    <a:pt x="162282" y="174380"/>
                    <a:pt x="153938" y="186895"/>
                    <a:pt x="147681" y="200245"/>
                  </a:cubicBezTo>
                  <a:lnTo>
                    <a:pt x="108466" y="200245"/>
                  </a:lnTo>
                  <a:lnTo>
                    <a:pt x="69669" y="200245"/>
                  </a:lnTo>
                  <a:cubicBezTo>
                    <a:pt x="62994" y="186895"/>
                    <a:pt x="54650" y="174380"/>
                    <a:pt x="45472" y="162699"/>
                  </a:cubicBezTo>
                  <a:cubicBezTo>
                    <a:pt x="39632" y="156024"/>
                    <a:pt x="34626" y="148098"/>
                    <a:pt x="31288" y="139754"/>
                  </a:cubicBezTo>
                  <a:cubicBezTo>
                    <a:pt x="27534" y="130576"/>
                    <a:pt x="25865" y="120564"/>
                    <a:pt x="25448" y="110552"/>
                  </a:cubicBezTo>
                  <a:lnTo>
                    <a:pt x="25448" y="107215"/>
                  </a:lnTo>
                  <a:cubicBezTo>
                    <a:pt x="26282" y="61742"/>
                    <a:pt x="63411" y="25031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08883" y="24613"/>
                    <a:pt x="108883" y="24613"/>
                    <a:pt x="108883" y="24613"/>
                  </a:cubicBezTo>
                  <a:cubicBezTo>
                    <a:pt x="108883" y="24613"/>
                    <a:pt x="108883" y="24613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54356" y="25031"/>
                    <a:pt x="191484" y="61325"/>
                    <a:pt x="192319" y="107215"/>
                  </a:cubicBezTo>
                  <a:lnTo>
                    <a:pt x="192319" y="110552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aphic 20" descr="Gears">
            <a:extLst>
              <a:ext uri="{FF2B5EF4-FFF2-40B4-BE49-F238E27FC236}">
                <a16:creationId xmlns:a16="http://schemas.microsoft.com/office/drawing/2014/main" id="{60D03289-F773-3E4F-BDD6-AEA018A97F1B}"/>
              </a:ext>
            </a:extLst>
          </p:cNvPr>
          <p:cNvGrpSpPr/>
          <p:nvPr/>
        </p:nvGrpSpPr>
        <p:grpSpPr>
          <a:xfrm>
            <a:off x="3985827" y="4672772"/>
            <a:ext cx="271999" cy="329152"/>
            <a:chOff x="3985827" y="4611700"/>
            <a:chExt cx="271999" cy="329152"/>
          </a:xfrm>
          <a:solidFill>
            <a:srgbClr val="FFFFFF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03EE750-D7E0-4C7D-A3DD-FA2B599F6795}"/>
                </a:ext>
              </a:extLst>
            </p:cNvPr>
            <p:cNvSpPr/>
            <p:nvPr/>
          </p:nvSpPr>
          <p:spPr>
            <a:xfrm>
              <a:off x="4080109" y="4611700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159362 w 177717"/>
                <a:gd name="connsiteY5" fmla="*/ 69251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356 w 177717"/>
                <a:gd name="connsiteY16" fmla="*/ 33374 h 177300"/>
                <a:gd name="connsiteX17" fmla="*/ 25031 w 177717"/>
                <a:gd name="connsiteY17" fmla="*/ 52981 h 177300"/>
                <a:gd name="connsiteX18" fmla="*/ 18356 w 177717"/>
                <a:gd name="connsiteY18" fmla="*/ 69251 h 177300"/>
                <a:gd name="connsiteX19" fmla="*/ 0 w 177717"/>
                <a:gd name="connsiteY19" fmla="*/ 78429 h 177300"/>
                <a:gd name="connsiteX20" fmla="*/ 0 w 177717"/>
                <a:gd name="connsiteY20" fmla="*/ 99288 h 177300"/>
                <a:gd name="connsiteX21" fmla="*/ 18356 w 177717"/>
                <a:gd name="connsiteY21" fmla="*/ 108466 h 177300"/>
                <a:gd name="connsiteX22" fmla="*/ 25031 w 177717"/>
                <a:gd name="connsiteY22" fmla="*/ 124736 h 177300"/>
                <a:gd name="connsiteX23" fmla="*/ 18356 w 177717"/>
                <a:gd name="connsiteY23" fmla="*/ 144343 h 177300"/>
                <a:gd name="connsiteX24" fmla="*/ 32957 w 177717"/>
                <a:gd name="connsiteY24" fmla="*/ 158944 h 177300"/>
                <a:gd name="connsiteX25" fmla="*/ 52564 w 177717"/>
                <a:gd name="connsiteY25" fmla="*/ 152270 h 177300"/>
                <a:gd name="connsiteX26" fmla="*/ 68834 w 177717"/>
                <a:gd name="connsiteY26" fmla="*/ 158944 h 177300"/>
                <a:gd name="connsiteX27" fmla="*/ 78012 w 177717"/>
                <a:gd name="connsiteY27" fmla="*/ 177300 h 177300"/>
                <a:gd name="connsiteX28" fmla="*/ 98871 w 177717"/>
                <a:gd name="connsiteY28" fmla="*/ 177300 h 177300"/>
                <a:gd name="connsiteX29" fmla="*/ 108049 w 177717"/>
                <a:gd name="connsiteY29" fmla="*/ 158944 h 177300"/>
                <a:gd name="connsiteX30" fmla="*/ 124319 w 177717"/>
                <a:gd name="connsiteY30" fmla="*/ 152270 h 177300"/>
                <a:gd name="connsiteX31" fmla="*/ 143926 w 177717"/>
                <a:gd name="connsiteY31" fmla="*/ 158944 h 177300"/>
                <a:gd name="connsiteX32" fmla="*/ 158944 w 177717"/>
                <a:gd name="connsiteY32" fmla="*/ 144343 h 177300"/>
                <a:gd name="connsiteX33" fmla="*/ 152270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754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5963" y="120147"/>
                    <a:pt x="88859" y="120147"/>
                  </a:cubicBezTo>
                  <a:close/>
                  <a:moveTo>
                    <a:pt x="159362" y="69251"/>
                  </a:moveTo>
                  <a:cubicBezTo>
                    <a:pt x="157693" y="63411"/>
                    <a:pt x="155607" y="57988"/>
                    <a:pt x="152687" y="52981"/>
                  </a:cubicBez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4307" y="20025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5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356" y="33374"/>
                  </a:lnTo>
                  <a:lnTo>
                    <a:pt x="25031" y="52981"/>
                  </a:lnTo>
                  <a:cubicBezTo>
                    <a:pt x="22110" y="57988"/>
                    <a:pt x="20024" y="63411"/>
                    <a:pt x="18356" y="69251"/>
                  </a:cubicBezTo>
                  <a:lnTo>
                    <a:pt x="0" y="78429"/>
                  </a:lnTo>
                  <a:lnTo>
                    <a:pt x="0" y="99288"/>
                  </a:lnTo>
                  <a:lnTo>
                    <a:pt x="18356" y="108466"/>
                  </a:lnTo>
                  <a:cubicBezTo>
                    <a:pt x="20024" y="114307"/>
                    <a:pt x="22110" y="119730"/>
                    <a:pt x="25031" y="124736"/>
                  </a:cubicBezTo>
                  <a:lnTo>
                    <a:pt x="18356" y="144343"/>
                  </a:lnTo>
                  <a:lnTo>
                    <a:pt x="32957" y="158944"/>
                  </a:lnTo>
                  <a:lnTo>
                    <a:pt x="52564" y="152270"/>
                  </a:lnTo>
                  <a:cubicBezTo>
                    <a:pt x="57570" y="155190"/>
                    <a:pt x="62994" y="157276"/>
                    <a:pt x="68834" y="158944"/>
                  </a:cubicBezTo>
                  <a:lnTo>
                    <a:pt x="78012" y="177300"/>
                  </a:lnTo>
                  <a:lnTo>
                    <a:pt x="98871" y="177300"/>
                  </a:lnTo>
                  <a:lnTo>
                    <a:pt x="108049" y="158944"/>
                  </a:lnTo>
                  <a:cubicBezTo>
                    <a:pt x="113889" y="157276"/>
                    <a:pt x="119313" y="155190"/>
                    <a:pt x="124319" y="152270"/>
                  </a:cubicBezTo>
                  <a:lnTo>
                    <a:pt x="143926" y="158944"/>
                  </a:lnTo>
                  <a:lnTo>
                    <a:pt x="158944" y="144343"/>
                  </a:lnTo>
                  <a:lnTo>
                    <a:pt x="152270" y="124736"/>
                  </a:lnTo>
                  <a:cubicBezTo>
                    <a:pt x="155190" y="119730"/>
                    <a:pt x="157693" y="113889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9C65EF6-C0BA-4200-BB12-299A6F1135EF}"/>
                </a:ext>
              </a:extLst>
            </p:cNvPr>
            <p:cNvSpPr/>
            <p:nvPr/>
          </p:nvSpPr>
          <p:spPr>
            <a:xfrm>
              <a:off x="3985827" y="4763552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88859 w 177717"/>
                <a:gd name="connsiteY5" fmla="*/ 120147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773 w 177717"/>
                <a:gd name="connsiteY16" fmla="*/ 32957 h 177300"/>
                <a:gd name="connsiteX17" fmla="*/ 25031 w 177717"/>
                <a:gd name="connsiteY17" fmla="*/ 52564 h 177300"/>
                <a:gd name="connsiteX18" fmla="*/ 18356 w 177717"/>
                <a:gd name="connsiteY18" fmla="*/ 68834 h 177300"/>
                <a:gd name="connsiteX19" fmla="*/ 0 w 177717"/>
                <a:gd name="connsiteY19" fmla="*/ 78012 h 177300"/>
                <a:gd name="connsiteX20" fmla="*/ 0 w 177717"/>
                <a:gd name="connsiteY20" fmla="*/ 98871 h 177300"/>
                <a:gd name="connsiteX21" fmla="*/ 18356 w 177717"/>
                <a:gd name="connsiteY21" fmla="*/ 108049 h 177300"/>
                <a:gd name="connsiteX22" fmla="*/ 25031 w 177717"/>
                <a:gd name="connsiteY22" fmla="*/ 124319 h 177300"/>
                <a:gd name="connsiteX23" fmla="*/ 18773 w 177717"/>
                <a:gd name="connsiteY23" fmla="*/ 143926 h 177300"/>
                <a:gd name="connsiteX24" fmla="*/ 33374 w 177717"/>
                <a:gd name="connsiteY24" fmla="*/ 158527 h 177300"/>
                <a:gd name="connsiteX25" fmla="*/ 52981 w 177717"/>
                <a:gd name="connsiteY25" fmla="*/ 152270 h 177300"/>
                <a:gd name="connsiteX26" fmla="*/ 69251 w 177717"/>
                <a:gd name="connsiteY26" fmla="*/ 158944 h 177300"/>
                <a:gd name="connsiteX27" fmla="*/ 78429 w 177717"/>
                <a:gd name="connsiteY27" fmla="*/ 177300 h 177300"/>
                <a:gd name="connsiteX28" fmla="*/ 99288 w 177717"/>
                <a:gd name="connsiteY28" fmla="*/ 177300 h 177300"/>
                <a:gd name="connsiteX29" fmla="*/ 108466 w 177717"/>
                <a:gd name="connsiteY29" fmla="*/ 158944 h 177300"/>
                <a:gd name="connsiteX30" fmla="*/ 124736 w 177717"/>
                <a:gd name="connsiteY30" fmla="*/ 152270 h 177300"/>
                <a:gd name="connsiteX31" fmla="*/ 144343 w 177717"/>
                <a:gd name="connsiteY31" fmla="*/ 158944 h 177300"/>
                <a:gd name="connsiteX32" fmla="*/ 158944 w 177717"/>
                <a:gd name="connsiteY32" fmla="*/ 143926 h 177300"/>
                <a:gd name="connsiteX33" fmla="*/ 152687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  <a:gd name="connsiteX38" fmla="*/ 152687 w 177717"/>
                <a:gd name="connsiteY38" fmla="*/ 5298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337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6380" y="120147"/>
                    <a:pt x="88859" y="120147"/>
                  </a:cubicBezTo>
                  <a:lnTo>
                    <a:pt x="88859" y="120147"/>
                  </a:lnTo>
                  <a:close/>
                  <a:moveTo>
                    <a:pt x="152687" y="52981"/>
                  </a:move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3889" y="20024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4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773" y="32957"/>
                  </a:lnTo>
                  <a:lnTo>
                    <a:pt x="25031" y="52564"/>
                  </a:lnTo>
                  <a:cubicBezTo>
                    <a:pt x="22110" y="57570"/>
                    <a:pt x="20025" y="63411"/>
                    <a:pt x="18356" y="68834"/>
                  </a:cubicBezTo>
                  <a:lnTo>
                    <a:pt x="0" y="78012"/>
                  </a:lnTo>
                  <a:lnTo>
                    <a:pt x="0" y="98871"/>
                  </a:lnTo>
                  <a:lnTo>
                    <a:pt x="18356" y="108049"/>
                  </a:lnTo>
                  <a:cubicBezTo>
                    <a:pt x="20025" y="113889"/>
                    <a:pt x="22110" y="119313"/>
                    <a:pt x="25031" y="124319"/>
                  </a:cubicBezTo>
                  <a:lnTo>
                    <a:pt x="18773" y="143926"/>
                  </a:lnTo>
                  <a:lnTo>
                    <a:pt x="33374" y="158527"/>
                  </a:lnTo>
                  <a:lnTo>
                    <a:pt x="52981" y="152270"/>
                  </a:lnTo>
                  <a:cubicBezTo>
                    <a:pt x="57988" y="155190"/>
                    <a:pt x="63411" y="157276"/>
                    <a:pt x="69251" y="158944"/>
                  </a:cubicBezTo>
                  <a:lnTo>
                    <a:pt x="78429" y="177300"/>
                  </a:lnTo>
                  <a:lnTo>
                    <a:pt x="99288" y="177300"/>
                  </a:lnTo>
                  <a:lnTo>
                    <a:pt x="108466" y="158944"/>
                  </a:lnTo>
                  <a:cubicBezTo>
                    <a:pt x="114307" y="157276"/>
                    <a:pt x="119730" y="155190"/>
                    <a:pt x="124736" y="152270"/>
                  </a:cubicBezTo>
                  <a:lnTo>
                    <a:pt x="144343" y="158944"/>
                  </a:lnTo>
                  <a:lnTo>
                    <a:pt x="158944" y="143926"/>
                  </a:lnTo>
                  <a:lnTo>
                    <a:pt x="152687" y="124736"/>
                  </a:lnTo>
                  <a:cubicBezTo>
                    <a:pt x="155607" y="119730"/>
                    <a:pt x="157693" y="114307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ubicBezTo>
                    <a:pt x="157693" y="63411"/>
                    <a:pt x="155607" y="57988"/>
                    <a:pt x="152687" y="52981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1CC7A37-C56E-40C6-BED5-F9F93F40099B}"/>
              </a:ext>
            </a:extLst>
          </p:cNvPr>
          <p:cNvGrpSpPr/>
          <p:nvPr/>
        </p:nvGrpSpPr>
        <p:grpSpPr>
          <a:xfrm>
            <a:off x="7771496" y="1723636"/>
            <a:ext cx="3489707" cy="1290153"/>
            <a:chOff x="8921977" y="1466725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092A176-B102-4BD1-A2AF-6B364B37289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F6AF3A9-9E0F-4078-8A81-5664530A0C5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F465E90-6686-4D06-B993-90CCC2A4A883}"/>
              </a:ext>
            </a:extLst>
          </p:cNvPr>
          <p:cNvGrpSpPr/>
          <p:nvPr/>
        </p:nvGrpSpPr>
        <p:grpSpPr>
          <a:xfrm>
            <a:off x="7771496" y="4027695"/>
            <a:ext cx="3489707" cy="1290153"/>
            <a:chOff x="8921977" y="1466725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1C97EF9-576E-4BB4-A0A8-ED895B4CF65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6BC352E-F77A-4C63-A75F-683990CED18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6033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8480</TotalTime>
  <Words>225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Letter “C” Diagram – Slide Template</vt:lpstr>
      <vt:lpstr>Letter “C”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“C” Diagram</dc:title>
  <dc:creator>PresentationGO.com</dc:creator>
  <dc:description>© Copyright PresentationGO.com</dc:description>
  <dcterms:created xsi:type="dcterms:W3CDTF">2014-11-26T05:14:11Z</dcterms:created>
  <dcterms:modified xsi:type="dcterms:W3CDTF">2020-05-14T05:10:29Z</dcterms:modified>
  <cp:category>Charts &amp; Diagrams</cp:category>
</cp:coreProperties>
</file>