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4" d="100"/>
          <a:sy n="124" d="100"/>
        </p:scale>
        <p:origin x="96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67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37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“D” Diagram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56CE68-0E1B-4E8A-A4C1-BE014B93A891}"/>
              </a:ext>
            </a:extLst>
          </p:cNvPr>
          <p:cNvGrpSpPr/>
          <p:nvPr/>
        </p:nvGrpSpPr>
        <p:grpSpPr>
          <a:xfrm>
            <a:off x="915124" y="1671722"/>
            <a:ext cx="2760347" cy="3606165"/>
            <a:chOff x="18211800" y="1143000"/>
            <a:chExt cx="3680463" cy="4808220"/>
          </a:xfrm>
        </p:grpSpPr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0FB25838-5531-4410-8263-A235169A513A}"/>
                </a:ext>
              </a:extLst>
            </p:cNvPr>
            <p:cNvSpPr/>
            <p:nvPr/>
          </p:nvSpPr>
          <p:spPr>
            <a:xfrm>
              <a:off x="18211800" y="42418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A4ED3F49-D1F4-429C-B16C-EA5B8620CC62}"/>
                </a:ext>
              </a:extLst>
            </p:cNvPr>
            <p:cNvSpPr/>
            <p:nvPr/>
          </p:nvSpPr>
          <p:spPr>
            <a:xfrm>
              <a:off x="18211800" y="11430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5B262AF-1344-4105-A585-E3007ECEECB7}"/>
                </a:ext>
              </a:extLst>
            </p:cNvPr>
            <p:cNvSpPr/>
            <p:nvPr/>
          </p:nvSpPr>
          <p:spPr>
            <a:xfrm>
              <a:off x="18681699" y="1587499"/>
              <a:ext cx="3210564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65" y="6404"/>
                  </a:moveTo>
                  <a:cubicBezTo>
                    <a:pt x="20532" y="5514"/>
                    <a:pt x="20105" y="4680"/>
                    <a:pt x="19592" y="3923"/>
                  </a:cubicBezTo>
                  <a:cubicBezTo>
                    <a:pt x="19062" y="3146"/>
                    <a:pt x="18422" y="2459"/>
                    <a:pt x="17687" y="1885"/>
                  </a:cubicBezTo>
                  <a:cubicBezTo>
                    <a:pt x="16926" y="1289"/>
                    <a:pt x="16038" y="827"/>
                    <a:pt x="15047" y="497"/>
                  </a:cubicBezTo>
                  <a:cubicBezTo>
                    <a:pt x="14047" y="168"/>
                    <a:pt x="12953" y="0"/>
                    <a:pt x="11774" y="0"/>
                  </a:cubicBezTo>
                  <a:lnTo>
                    <a:pt x="2726" y="0"/>
                  </a:lnTo>
                  <a:cubicBezTo>
                    <a:pt x="1982" y="0"/>
                    <a:pt x="1307" y="231"/>
                    <a:pt x="786" y="680"/>
                  </a:cubicBezTo>
                  <a:cubicBezTo>
                    <a:pt x="265" y="1114"/>
                    <a:pt x="0" y="1660"/>
                    <a:pt x="0" y="2263"/>
                  </a:cubicBezTo>
                  <a:cubicBezTo>
                    <a:pt x="0" y="2866"/>
                    <a:pt x="282" y="3412"/>
                    <a:pt x="803" y="3839"/>
                  </a:cubicBezTo>
                  <a:cubicBezTo>
                    <a:pt x="1324" y="4260"/>
                    <a:pt x="1991" y="4484"/>
                    <a:pt x="2734" y="4484"/>
                  </a:cubicBezTo>
                  <a:lnTo>
                    <a:pt x="11783" y="4484"/>
                  </a:lnTo>
                  <a:cubicBezTo>
                    <a:pt x="12697" y="4484"/>
                    <a:pt x="13440" y="4750"/>
                    <a:pt x="14047" y="5290"/>
                  </a:cubicBezTo>
                  <a:cubicBezTo>
                    <a:pt x="14739" y="5906"/>
                    <a:pt x="15269" y="6705"/>
                    <a:pt x="15619" y="7658"/>
                  </a:cubicBezTo>
                  <a:cubicBezTo>
                    <a:pt x="15773" y="8106"/>
                    <a:pt x="15901" y="8597"/>
                    <a:pt x="15995" y="9094"/>
                  </a:cubicBezTo>
                  <a:cubicBezTo>
                    <a:pt x="16089" y="9591"/>
                    <a:pt x="16132" y="10096"/>
                    <a:pt x="16132" y="10586"/>
                  </a:cubicBezTo>
                  <a:cubicBezTo>
                    <a:pt x="16132" y="11651"/>
                    <a:pt x="15969" y="12667"/>
                    <a:pt x="15653" y="13606"/>
                  </a:cubicBezTo>
                  <a:cubicBezTo>
                    <a:pt x="15320" y="14608"/>
                    <a:pt x="14790" y="15477"/>
                    <a:pt x="14072" y="16177"/>
                  </a:cubicBezTo>
                  <a:cubicBezTo>
                    <a:pt x="13449" y="16787"/>
                    <a:pt x="12688" y="17095"/>
                    <a:pt x="11766" y="17116"/>
                  </a:cubicBezTo>
                  <a:lnTo>
                    <a:pt x="2726" y="17116"/>
                  </a:lnTo>
                  <a:cubicBezTo>
                    <a:pt x="1982" y="17116"/>
                    <a:pt x="1307" y="17347"/>
                    <a:pt x="786" y="17796"/>
                  </a:cubicBezTo>
                  <a:cubicBezTo>
                    <a:pt x="273" y="18230"/>
                    <a:pt x="0" y="18777"/>
                    <a:pt x="0" y="19379"/>
                  </a:cubicBezTo>
                  <a:cubicBezTo>
                    <a:pt x="0" y="19982"/>
                    <a:pt x="282" y="20528"/>
                    <a:pt x="803" y="20955"/>
                  </a:cubicBezTo>
                  <a:cubicBezTo>
                    <a:pt x="1324" y="21376"/>
                    <a:pt x="1991" y="21600"/>
                    <a:pt x="2734" y="21600"/>
                  </a:cubicBezTo>
                  <a:lnTo>
                    <a:pt x="11783" y="21600"/>
                  </a:lnTo>
                  <a:cubicBezTo>
                    <a:pt x="13004" y="21600"/>
                    <a:pt x="14141" y="21404"/>
                    <a:pt x="15158" y="21018"/>
                  </a:cubicBezTo>
                  <a:cubicBezTo>
                    <a:pt x="16157" y="20640"/>
                    <a:pt x="17046" y="20136"/>
                    <a:pt x="17806" y="19512"/>
                  </a:cubicBezTo>
                  <a:cubicBezTo>
                    <a:pt x="18558" y="18896"/>
                    <a:pt x="19208" y="18167"/>
                    <a:pt x="19729" y="17340"/>
                  </a:cubicBezTo>
                  <a:cubicBezTo>
                    <a:pt x="20241" y="16542"/>
                    <a:pt x="20652" y="15666"/>
                    <a:pt x="20959" y="14755"/>
                  </a:cubicBezTo>
                  <a:cubicBezTo>
                    <a:pt x="21198" y="14082"/>
                    <a:pt x="21369" y="13389"/>
                    <a:pt x="21463" y="12681"/>
                  </a:cubicBezTo>
                  <a:cubicBezTo>
                    <a:pt x="21549" y="11995"/>
                    <a:pt x="21600" y="11287"/>
                    <a:pt x="21600" y="10586"/>
                  </a:cubicBezTo>
                  <a:cubicBezTo>
                    <a:pt x="21600" y="9879"/>
                    <a:pt x="21540" y="9164"/>
                    <a:pt x="21421" y="8449"/>
                  </a:cubicBezTo>
                  <a:cubicBezTo>
                    <a:pt x="21292" y="7735"/>
                    <a:pt x="21104" y="7048"/>
                    <a:pt x="20865" y="640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4F93EDF-0433-48EA-B856-0F0D1D975B7B}"/>
                </a:ext>
              </a:extLst>
            </p:cNvPr>
            <p:cNvSpPr/>
            <p:nvPr/>
          </p:nvSpPr>
          <p:spPr>
            <a:xfrm>
              <a:off x="18999199" y="1930400"/>
              <a:ext cx="2537464" cy="324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4" y="6162"/>
                  </a:moveTo>
                  <a:cubicBezTo>
                    <a:pt x="20497" y="5239"/>
                    <a:pt x="20032" y="4376"/>
                    <a:pt x="19470" y="3597"/>
                  </a:cubicBezTo>
                  <a:cubicBezTo>
                    <a:pt x="18941" y="2852"/>
                    <a:pt x="18303" y="2201"/>
                    <a:pt x="17578" y="1659"/>
                  </a:cubicBezTo>
                  <a:cubicBezTo>
                    <a:pt x="16886" y="1143"/>
                    <a:pt x="16065" y="728"/>
                    <a:pt x="15146" y="440"/>
                  </a:cubicBezTo>
                  <a:cubicBezTo>
                    <a:pt x="14227" y="152"/>
                    <a:pt x="13200" y="0"/>
                    <a:pt x="12076" y="0"/>
                  </a:cubicBezTo>
                  <a:lnTo>
                    <a:pt x="627" y="0"/>
                  </a:lnTo>
                  <a:cubicBezTo>
                    <a:pt x="486" y="0"/>
                    <a:pt x="368" y="25"/>
                    <a:pt x="227" y="135"/>
                  </a:cubicBezTo>
                  <a:cubicBezTo>
                    <a:pt x="97" y="245"/>
                    <a:pt x="32" y="347"/>
                    <a:pt x="32" y="482"/>
                  </a:cubicBezTo>
                  <a:cubicBezTo>
                    <a:pt x="32" y="618"/>
                    <a:pt x="76" y="694"/>
                    <a:pt x="195" y="787"/>
                  </a:cubicBezTo>
                  <a:cubicBezTo>
                    <a:pt x="324" y="880"/>
                    <a:pt x="443" y="923"/>
                    <a:pt x="616" y="923"/>
                  </a:cubicBezTo>
                  <a:lnTo>
                    <a:pt x="12065" y="923"/>
                  </a:lnTo>
                  <a:cubicBezTo>
                    <a:pt x="14011" y="923"/>
                    <a:pt x="15741" y="1515"/>
                    <a:pt x="17038" y="2624"/>
                  </a:cubicBezTo>
                  <a:cubicBezTo>
                    <a:pt x="18205" y="3623"/>
                    <a:pt x="19081" y="4875"/>
                    <a:pt x="19654" y="6348"/>
                  </a:cubicBezTo>
                  <a:lnTo>
                    <a:pt x="19665" y="6390"/>
                  </a:lnTo>
                  <a:cubicBezTo>
                    <a:pt x="19892" y="7025"/>
                    <a:pt x="20086" y="7702"/>
                    <a:pt x="20216" y="8405"/>
                  </a:cubicBezTo>
                  <a:cubicBezTo>
                    <a:pt x="20357" y="9116"/>
                    <a:pt x="20422" y="9835"/>
                    <a:pt x="20422" y="10546"/>
                  </a:cubicBezTo>
                  <a:cubicBezTo>
                    <a:pt x="20422" y="12036"/>
                    <a:pt x="20184" y="13466"/>
                    <a:pt x="19719" y="14787"/>
                  </a:cubicBezTo>
                  <a:cubicBezTo>
                    <a:pt x="19189" y="16310"/>
                    <a:pt x="18324" y="17639"/>
                    <a:pt x="17157" y="18739"/>
                  </a:cubicBezTo>
                  <a:cubicBezTo>
                    <a:pt x="15849" y="19966"/>
                    <a:pt x="14097" y="20635"/>
                    <a:pt x="12108" y="20677"/>
                  </a:cubicBezTo>
                  <a:lnTo>
                    <a:pt x="595" y="20677"/>
                  </a:lnTo>
                  <a:cubicBezTo>
                    <a:pt x="454" y="20677"/>
                    <a:pt x="335" y="20703"/>
                    <a:pt x="195" y="20813"/>
                  </a:cubicBezTo>
                  <a:cubicBezTo>
                    <a:pt x="65" y="20923"/>
                    <a:pt x="0" y="21024"/>
                    <a:pt x="0" y="21160"/>
                  </a:cubicBezTo>
                  <a:cubicBezTo>
                    <a:pt x="0" y="21295"/>
                    <a:pt x="43" y="21371"/>
                    <a:pt x="162" y="21465"/>
                  </a:cubicBezTo>
                  <a:cubicBezTo>
                    <a:pt x="292" y="21558"/>
                    <a:pt x="411" y="21600"/>
                    <a:pt x="584" y="21600"/>
                  </a:cubicBezTo>
                  <a:lnTo>
                    <a:pt x="12032" y="21600"/>
                  </a:lnTo>
                  <a:cubicBezTo>
                    <a:pt x="13157" y="21600"/>
                    <a:pt x="14195" y="21431"/>
                    <a:pt x="15114" y="21101"/>
                  </a:cubicBezTo>
                  <a:cubicBezTo>
                    <a:pt x="16065" y="20754"/>
                    <a:pt x="16919" y="20297"/>
                    <a:pt x="17643" y="19729"/>
                  </a:cubicBezTo>
                  <a:cubicBezTo>
                    <a:pt x="18389" y="19145"/>
                    <a:pt x="19038" y="18451"/>
                    <a:pt x="19568" y="17656"/>
                  </a:cubicBezTo>
                  <a:cubicBezTo>
                    <a:pt x="20119" y="16835"/>
                    <a:pt x="20562" y="15938"/>
                    <a:pt x="20897" y="14990"/>
                  </a:cubicBezTo>
                  <a:lnTo>
                    <a:pt x="20919" y="14939"/>
                  </a:lnTo>
                  <a:cubicBezTo>
                    <a:pt x="21178" y="14262"/>
                    <a:pt x="21351" y="13551"/>
                    <a:pt x="21449" y="12831"/>
                  </a:cubicBezTo>
                  <a:cubicBezTo>
                    <a:pt x="21546" y="12078"/>
                    <a:pt x="21600" y="11308"/>
                    <a:pt x="21600" y="10538"/>
                  </a:cubicBezTo>
                  <a:cubicBezTo>
                    <a:pt x="21600" y="9784"/>
                    <a:pt x="21535" y="9023"/>
                    <a:pt x="21395" y="8261"/>
                  </a:cubicBezTo>
                  <a:cubicBezTo>
                    <a:pt x="21319" y="7541"/>
                    <a:pt x="21124" y="6830"/>
                    <a:pt x="20854" y="6162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3834B2FF-FCB0-4C96-94B7-F2B75CBE453F}"/>
                </a:ext>
              </a:extLst>
            </p:cNvPr>
            <p:cNvSpPr/>
            <p:nvPr/>
          </p:nvSpPr>
          <p:spPr>
            <a:xfrm>
              <a:off x="184785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A4AEAB81-5CBD-492B-A95F-42557F13A017}"/>
                </a:ext>
              </a:extLst>
            </p:cNvPr>
            <p:cNvSpPr/>
            <p:nvPr/>
          </p:nvSpPr>
          <p:spPr>
            <a:xfrm>
              <a:off x="184785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aphic 51" descr="Lightbulb">
            <a:extLst>
              <a:ext uri="{FF2B5EF4-FFF2-40B4-BE49-F238E27FC236}">
                <a16:creationId xmlns:a16="http://schemas.microsoft.com/office/drawing/2014/main" id="{86512725-667A-43FD-954E-9C311ADF7D13}"/>
              </a:ext>
            </a:extLst>
          </p:cNvPr>
          <p:cNvGrpSpPr/>
          <p:nvPr/>
        </p:nvGrpSpPr>
        <p:grpSpPr>
          <a:xfrm>
            <a:off x="1405972" y="2013670"/>
            <a:ext cx="300368" cy="300368"/>
            <a:chOff x="1874630" y="1541894"/>
            <a:chExt cx="400490" cy="40049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AE1F015-9303-4112-BB91-10F768D2BDD7}"/>
                </a:ext>
              </a:extLst>
            </p:cNvPr>
            <p:cNvSpPr/>
            <p:nvPr/>
          </p:nvSpPr>
          <p:spPr>
            <a:xfrm>
              <a:off x="2020641" y="180888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73FBFA-5F74-4D41-8CFE-C5EF3221A4DE}"/>
                </a:ext>
              </a:extLst>
            </p:cNvPr>
            <p:cNvSpPr/>
            <p:nvPr/>
          </p:nvSpPr>
          <p:spPr>
            <a:xfrm>
              <a:off x="2020641" y="185060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D54FCF1-8C96-41B1-A097-C1FD963FC03F}"/>
                </a:ext>
              </a:extLst>
            </p:cNvPr>
            <p:cNvSpPr/>
            <p:nvPr/>
          </p:nvSpPr>
          <p:spPr>
            <a:xfrm>
              <a:off x="2047758" y="189232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039878-781E-44FD-8D77-DA670AFCDE52}"/>
                </a:ext>
              </a:extLst>
            </p:cNvPr>
            <p:cNvSpPr/>
            <p:nvPr/>
          </p:nvSpPr>
          <p:spPr>
            <a:xfrm>
              <a:off x="1966408" y="156692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52" descr="Gears">
            <a:extLst>
              <a:ext uri="{FF2B5EF4-FFF2-40B4-BE49-F238E27FC236}">
                <a16:creationId xmlns:a16="http://schemas.microsoft.com/office/drawing/2014/main" id="{3AA38DFE-C591-4FD8-891A-FA653EEAC6D1}"/>
              </a:ext>
            </a:extLst>
          </p:cNvPr>
          <p:cNvGrpSpPr/>
          <p:nvPr/>
        </p:nvGrpSpPr>
        <p:grpSpPr>
          <a:xfrm>
            <a:off x="1454157" y="4344849"/>
            <a:ext cx="203999" cy="246864"/>
            <a:chOff x="1938875" y="4650132"/>
            <a:chExt cx="271999" cy="329152"/>
          </a:xfrm>
          <a:solidFill>
            <a:srgbClr val="FFFFFF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A8626F6-46B7-432A-9AF0-CA12FEC52ADE}"/>
                </a:ext>
              </a:extLst>
            </p:cNvPr>
            <p:cNvSpPr/>
            <p:nvPr/>
          </p:nvSpPr>
          <p:spPr>
            <a:xfrm>
              <a:off x="2033157" y="465013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65E226E-FABB-4895-84B9-63F8AC3FC4ED}"/>
                </a:ext>
              </a:extLst>
            </p:cNvPr>
            <p:cNvSpPr/>
            <p:nvPr/>
          </p:nvSpPr>
          <p:spPr>
            <a:xfrm>
              <a:off x="1938875" y="480198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8" name="Shape">
            <a:extLst>
              <a:ext uri="{FF2B5EF4-FFF2-40B4-BE49-F238E27FC236}">
                <a16:creationId xmlns:a16="http://schemas.microsoft.com/office/drawing/2014/main" id="{4214B88A-5349-4C37-AA9B-9827D65C295C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80AFB64-B56E-4C7F-8DDF-BE18F8B2BF23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F5F9FC-4AEB-44F4-A623-2E6B4E3450DD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253233-666E-4FA6-93F8-75FFD2344B86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490CB75-CFFD-4C52-8DCC-29B9A38906D7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3C14C4-3BBC-44A3-8DD8-03D3B70954AC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889A40F-3BBD-4979-AD9B-AE6166C2517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6DB0BBE-3654-4265-ADEF-09CDCEF10D8D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D87AF77-3BFF-4D9B-A395-5FF282655C00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96B1647-B6A5-448B-BBBB-6C35152C3B6C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321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“D” Diagram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56CE68-0E1B-4E8A-A4C1-BE014B93A891}"/>
              </a:ext>
            </a:extLst>
          </p:cNvPr>
          <p:cNvGrpSpPr/>
          <p:nvPr/>
        </p:nvGrpSpPr>
        <p:grpSpPr>
          <a:xfrm>
            <a:off x="915124" y="1671722"/>
            <a:ext cx="2760347" cy="3606165"/>
            <a:chOff x="18211800" y="1143000"/>
            <a:chExt cx="3680463" cy="4808220"/>
          </a:xfrm>
        </p:grpSpPr>
        <p:sp>
          <p:nvSpPr>
            <p:cNvPr id="46" name="Circle">
              <a:extLst>
                <a:ext uri="{FF2B5EF4-FFF2-40B4-BE49-F238E27FC236}">
                  <a16:creationId xmlns:a16="http://schemas.microsoft.com/office/drawing/2014/main" id="{0FB25838-5531-4410-8263-A235169A513A}"/>
                </a:ext>
              </a:extLst>
            </p:cNvPr>
            <p:cNvSpPr/>
            <p:nvPr/>
          </p:nvSpPr>
          <p:spPr>
            <a:xfrm>
              <a:off x="18211800" y="42418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A4ED3F49-D1F4-429C-B16C-EA5B8620CC62}"/>
                </a:ext>
              </a:extLst>
            </p:cNvPr>
            <p:cNvSpPr/>
            <p:nvPr/>
          </p:nvSpPr>
          <p:spPr>
            <a:xfrm>
              <a:off x="18211800" y="11430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D5B262AF-1344-4105-A585-E3007ECEECB7}"/>
                </a:ext>
              </a:extLst>
            </p:cNvPr>
            <p:cNvSpPr/>
            <p:nvPr/>
          </p:nvSpPr>
          <p:spPr>
            <a:xfrm>
              <a:off x="18681699" y="1587499"/>
              <a:ext cx="3210564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65" y="6404"/>
                  </a:moveTo>
                  <a:cubicBezTo>
                    <a:pt x="20532" y="5514"/>
                    <a:pt x="20105" y="4680"/>
                    <a:pt x="19592" y="3923"/>
                  </a:cubicBezTo>
                  <a:cubicBezTo>
                    <a:pt x="19062" y="3146"/>
                    <a:pt x="18422" y="2459"/>
                    <a:pt x="17687" y="1885"/>
                  </a:cubicBezTo>
                  <a:cubicBezTo>
                    <a:pt x="16926" y="1289"/>
                    <a:pt x="16038" y="827"/>
                    <a:pt x="15047" y="497"/>
                  </a:cubicBezTo>
                  <a:cubicBezTo>
                    <a:pt x="14047" y="168"/>
                    <a:pt x="12953" y="0"/>
                    <a:pt x="11774" y="0"/>
                  </a:cubicBezTo>
                  <a:lnTo>
                    <a:pt x="2726" y="0"/>
                  </a:lnTo>
                  <a:cubicBezTo>
                    <a:pt x="1982" y="0"/>
                    <a:pt x="1307" y="231"/>
                    <a:pt x="786" y="680"/>
                  </a:cubicBezTo>
                  <a:cubicBezTo>
                    <a:pt x="265" y="1114"/>
                    <a:pt x="0" y="1660"/>
                    <a:pt x="0" y="2263"/>
                  </a:cubicBezTo>
                  <a:cubicBezTo>
                    <a:pt x="0" y="2866"/>
                    <a:pt x="282" y="3412"/>
                    <a:pt x="803" y="3839"/>
                  </a:cubicBezTo>
                  <a:cubicBezTo>
                    <a:pt x="1324" y="4260"/>
                    <a:pt x="1991" y="4484"/>
                    <a:pt x="2734" y="4484"/>
                  </a:cubicBezTo>
                  <a:lnTo>
                    <a:pt x="11783" y="4484"/>
                  </a:lnTo>
                  <a:cubicBezTo>
                    <a:pt x="12697" y="4484"/>
                    <a:pt x="13440" y="4750"/>
                    <a:pt x="14047" y="5290"/>
                  </a:cubicBezTo>
                  <a:cubicBezTo>
                    <a:pt x="14739" y="5906"/>
                    <a:pt x="15269" y="6705"/>
                    <a:pt x="15619" y="7658"/>
                  </a:cubicBezTo>
                  <a:cubicBezTo>
                    <a:pt x="15773" y="8106"/>
                    <a:pt x="15901" y="8597"/>
                    <a:pt x="15995" y="9094"/>
                  </a:cubicBezTo>
                  <a:cubicBezTo>
                    <a:pt x="16089" y="9591"/>
                    <a:pt x="16132" y="10096"/>
                    <a:pt x="16132" y="10586"/>
                  </a:cubicBezTo>
                  <a:cubicBezTo>
                    <a:pt x="16132" y="11651"/>
                    <a:pt x="15969" y="12667"/>
                    <a:pt x="15653" y="13606"/>
                  </a:cubicBezTo>
                  <a:cubicBezTo>
                    <a:pt x="15320" y="14608"/>
                    <a:pt x="14790" y="15477"/>
                    <a:pt x="14072" y="16177"/>
                  </a:cubicBezTo>
                  <a:cubicBezTo>
                    <a:pt x="13449" y="16787"/>
                    <a:pt x="12688" y="17095"/>
                    <a:pt x="11766" y="17116"/>
                  </a:cubicBezTo>
                  <a:lnTo>
                    <a:pt x="2726" y="17116"/>
                  </a:lnTo>
                  <a:cubicBezTo>
                    <a:pt x="1982" y="17116"/>
                    <a:pt x="1307" y="17347"/>
                    <a:pt x="786" y="17796"/>
                  </a:cubicBezTo>
                  <a:cubicBezTo>
                    <a:pt x="273" y="18230"/>
                    <a:pt x="0" y="18777"/>
                    <a:pt x="0" y="19379"/>
                  </a:cubicBezTo>
                  <a:cubicBezTo>
                    <a:pt x="0" y="19982"/>
                    <a:pt x="282" y="20528"/>
                    <a:pt x="803" y="20955"/>
                  </a:cubicBezTo>
                  <a:cubicBezTo>
                    <a:pt x="1324" y="21376"/>
                    <a:pt x="1991" y="21600"/>
                    <a:pt x="2734" y="21600"/>
                  </a:cubicBezTo>
                  <a:lnTo>
                    <a:pt x="11783" y="21600"/>
                  </a:lnTo>
                  <a:cubicBezTo>
                    <a:pt x="13004" y="21600"/>
                    <a:pt x="14141" y="21404"/>
                    <a:pt x="15158" y="21018"/>
                  </a:cubicBezTo>
                  <a:cubicBezTo>
                    <a:pt x="16157" y="20640"/>
                    <a:pt x="17046" y="20136"/>
                    <a:pt x="17806" y="19512"/>
                  </a:cubicBezTo>
                  <a:cubicBezTo>
                    <a:pt x="18558" y="18896"/>
                    <a:pt x="19208" y="18167"/>
                    <a:pt x="19729" y="17340"/>
                  </a:cubicBezTo>
                  <a:cubicBezTo>
                    <a:pt x="20241" y="16542"/>
                    <a:pt x="20652" y="15666"/>
                    <a:pt x="20959" y="14755"/>
                  </a:cubicBezTo>
                  <a:cubicBezTo>
                    <a:pt x="21198" y="14082"/>
                    <a:pt x="21369" y="13389"/>
                    <a:pt x="21463" y="12681"/>
                  </a:cubicBezTo>
                  <a:cubicBezTo>
                    <a:pt x="21549" y="11995"/>
                    <a:pt x="21600" y="11287"/>
                    <a:pt x="21600" y="10586"/>
                  </a:cubicBezTo>
                  <a:cubicBezTo>
                    <a:pt x="21600" y="9879"/>
                    <a:pt x="21540" y="9164"/>
                    <a:pt x="21421" y="8449"/>
                  </a:cubicBezTo>
                  <a:cubicBezTo>
                    <a:pt x="21292" y="7735"/>
                    <a:pt x="21104" y="7048"/>
                    <a:pt x="20865" y="640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4F93EDF-0433-48EA-B856-0F0D1D975B7B}"/>
                </a:ext>
              </a:extLst>
            </p:cNvPr>
            <p:cNvSpPr/>
            <p:nvPr/>
          </p:nvSpPr>
          <p:spPr>
            <a:xfrm>
              <a:off x="18999199" y="1930400"/>
              <a:ext cx="2537464" cy="324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4" y="6162"/>
                  </a:moveTo>
                  <a:cubicBezTo>
                    <a:pt x="20497" y="5239"/>
                    <a:pt x="20032" y="4376"/>
                    <a:pt x="19470" y="3597"/>
                  </a:cubicBezTo>
                  <a:cubicBezTo>
                    <a:pt x="18941" y="2852"/>
                    <a:pt x="18303" y="2201"/>
                    <a:pt x="17578" y="1659"/>
                  </a:cubicBezTo>
                  <a:cubicBezTo>
                    <a:pt x="16886" y="1143"/>
                    <a:pt x="16065" y="728"/>
                    <a:pt x="15146" y="440"/>
                  </a:cubicBezTo>
                  <a:cubicBezTo>
                    <a:pt x="14227" y="152"/>
                    <a:pt x="13200" y="0"/>
                    <a:pt x="12076" y="0"/>
                  </a:cubicBezTo>
                  <a:lnTo>
                    <a:pt x="627" y="0"/>
                  </a:lnTo>
                  <a:cubicBezTo>
                    <a:pt x="486" y="0"/>
                    <a:pt x="368" y="25"/>
                    <a:pt x="227" y="135"/>
                  </a:cubicBezTo>
                  <a:cubicBezTo>
                    <a:pt x="97" y="245"/>
                    <a:pt x="32" y="347"/>
                    <a:pt x="32" y="482"/>
                  </a:cubicBezTo>
                  <a:cubicBezTo>
                    <a:pt x="32" y="618"/>
                    <a:pt x="76" y="694"/>
                    <a:pt x="195" y="787"/>
                  </a:cubicBezTo>
                  <a:cubicBezTo>
                    <a:pt x="324" y="880"/>
                    <a:pt x="443" y="923"/>
                    <a:pt x="616" y="923"/>
                  </a:cubicBezTo>
                  <a:lnTo>
                    <a:pt x="12065" y="923"/>
                  </a:lnTo>
                  <a:cubicBezTo>
                    <a:pt x="14011" y="923"/>
                    <a:pt x="15741" y="1515"/>
                    <a:pt x="17038" y="2624"/>
                  </a:cubicBezTo>
                  <a:cubicBezTo>
                    <a:pt x="18205" y="3623"/>
                    <a:pt x="19081" y="4875"/>
                    <a:pt x="19654" y="6348"/>
                  </a:cubicBezTo>
                  <a:lnTo>
                    <a:pt x="19665" y="6390"/>
                  </a:lnTo>
                  <a:cubicBezTo>
                    <a:pt x="19892" y="7025"/>
                    <a:pt x="20086" y="7702"/>
                    <a:pt x="20216" y="8405"/>
                  </a:cubicBezTo>
                  <a:cubicBezTo>
                    <a:pt x="20357" y="9116"/>
                    <a:pt x="20422" y="9835"/>
                    <a:pt x="20422" y="10546"/>
                  </a:cubicBezTo>
                  <a:cubicBezTo>
                    <a:pt x="20422" y="12036"/>
                    <a:pt x="20184" y="13466"/>
                    <a:pt x="19719" y="14787"/>
                  </a:cubicBezTo>
                  <a:cubicBezTo>
                    <a:pt x="19189" y="16310"/>
                    <a:pt x="18324" y="17639"/>
                    <a:pt x="17157" y="18739"/>
                  </a:cubicBezTo>
                  <a:cubicBezTo>
                    <a:pt x="15849" y="19966"/>
                    <a:pt x="14097" y="20635"/>
                    <a:pt x="12108" y="20677"/>
                  </a:cubicBezTo>
                  <a:lnTo>
                    <a:pt x="595" y="20677"/>
                  </a:lnTo>
                  <a:cubicBezTo>
                    <a:pt x="454" y="20677"/>
                    <a:pt x="335" y="20703"/>
                    <a:pt x="195" y="20813"/>
                  </a:cubicBezTo>
                  <a:cubicBezTo>
                    <a:pt x="65" y="20923"/>
                    <a:pt x="0" y="21024"/>
                    <a:pt x="0" y="21160"/>
                  </a:cubicBezTo>
                  <a:cubicBezTo>
                    <a:pt x="0" y="21295"/>
                    <a:pt x="43" y="21371"/>
                    <a:pt x="162" y="21465"/>
                  </a:cubicBezTo>
                  <a:cubicBezTo>
                    <a:pt x="292" y="21558"/>
                    <a:pt x="411" y="21600"/>
                    <a:pt x="584" y="21600"/>
                  </a:cubicBezTo>
                  <a:lnTo>
                    <a:pt x="12032" y="21600"/>
                  </a:lnTo>
                  <a:cubicBezTo>
                    <a:pt x="13157" y="21600"/>
                    <a:pt x="14195" y="21431"/>
                    <a:pt x="15114" y="21101"/>
                  </a:cubicBezTo>
                  <a:cubicBezTo>
                    <a:pt x="16065" y="20754"/>
                    <a:pt x="16919" y="20297"/>
                    <a:pt x="17643" y="19729"/>
                  </a:cubicBezTo>
                  <a:cubicBezTo>
                    <a:pt x="18389" y="19145"/>
                    <a:pt x="19038" y="18451"/>
                    <a:pt x="19568" y="17656"/>
                  </a:cubicBezTo>
                  <a:cubicBezTo>
                    <a:pt x="20119" y="16835"/>
                    <a:pt x="20562" y="15938"/>
                    <a:pt x="20897" y="14990"/>
                  </a:cubicBezTo>
                  <a:lnTo>
                    <a:pt x="20919" y="14939"/>
                  </a:lnTo>
                  <a:cubicBezTo>
                    <a:pt x="21178" y="14262"/>
                    <a:pt x="21351" y="13551"/>
                    <a:pt x="21449" y="12831"/>
                  </a:cubicBezTo>
                  <a:cubicBezTo>
                    <a:pt x="21546" y="12078"/>
                    <a:pt x="21600" y="11308"/>
                    <a:pt x="21600" y="10538"/>
                  </a:cubicBezTo>
                  <a:cubicBezTo>
                    <a:pt x="21600" y="9784"/>
                    <a:pt x="21535" y="9023"/>
                    <a:pt x="21395" y="8261"/>
                  </a:cubicBezTo>
                  <a:cubicBezTo>
                    <a:pt x="21319" y="7541"/>
                    <a:pt x="21124" y="6830"/>
                    <a:pt x="20854" y="6162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3834B2FF-FCB0-4C96-94B7-F2B75CBE453F}"/>
                </a:ext>
              </a:extLst>
            </p:cNvPr>
            <p:cNvSpPr/>
            <p:nvPr/>
          </p:nvSpPr>
          <p:spPr>
            <a:xfrm>
              <a:off x="18478500" y="1409700"/>
              <a:ext cx="1176022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A4AEAB81-5CBD-492B-A95F-42557F13A017}"/>
                </a:ext>
              </a:extLst>
            </p:cNvPr>
            <p:cNvSpPr/>
            <p:nvPr/>
          </p:nvSpPr>
          <p:spPr>
            <a:xfrm>
              <a:off x="18478500" y="45085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aphic 51" descr="Lightbulb">
            <a:extLst>
              <a:ext uri="{FF2B5EF4-FFF2-40B4-BE49-F238E27FC236}">
                <a16:creationId xmlns:a16="http://schemas.microsoft.com/office/drawing/2014/main" id="{86512725-667A-43FD-954E-9C311ADF7D13}"/>
              </a:ext>
            </a:extLst>
          </p:cNvPr>
          <p:cNvGrpSpPr/>
          <p:nvPr/>
        </p:nvGrpSpPr>
        <p:grpSpPr>
          <a:xfrm>
            <a:off x="1405972" y="2013670"/>
            <a:ext cx="300368" cy="300368"/>
            <a:chOff x="1874630" y="1541894"/>
            <a:chExt cx="400490" cy="40049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AE1F015-9303-4112-BB91-10F768D2BDD7}"/>
                </a:ext>
              </a:extLst>
            </p:cNvPr>
            <p:cNvSpPr/>
            <p:nvPr/>
          </p:nvSpPr>
          <p:spPr>
            <a:xfrm>
              <a:off x="2020641" y="180888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373FBFA-5F74-4D41-8CFE-C5EF3221A4DE}"/>
                </a:ext>
              </a:extLst>
            </p:cNvPr>
            <p:cNvSpPr/>
            <p:nvPr/>
          </p:nvSpPr>
          <p:spPr>
            <a:xfrm>
              <a:off x="2020641" y="185060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D54FCF1-8C96-41B1-A097-C1FD963FC03F}"/>
                </a:ext>
              </a:extLst>
            </p:cNvPr>
            <p:cNvSpPr/>
            <p:nvPr/>
          </p:nvSpPr>
          <p:spPr>
            <a:xfrm>
              <a:off x="2047758" y="189232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039878-781E-44FD-8D77-DA670AFCDE52}"/>
                </a:ext>
              </a:extLst>
            </p:cNvPr>
            <p:cNvSpPr/>
            <p:nvPr/>
          </p:nvSpPr>
          <p:spPr>
            <a:xfrm>
              <a:off x="1966408" y="156692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52" descr="Gears">
            <a:extLst>
              <a:ext uri="{FF2B5EF4-FFF2-40B4-BE49-F238E27FC236}">
                <a16:creationId xmlns:a16="http://schemas.microsoft.com/office/drawing/2014/main" id="{3AA38DFE-C591-4FD8-891A-FA653EEAC6D1}"/>
              </a:ext>
            </a:extLst>
          </p:cNvPr>
          <p:cNvGrpSpPr/>
          <p:nvPr/>
        </p:nvGrpSpPr>
        <p:grpSpPr>
          <a:xfrm>
            <a:off x="1454157" y="4344849"/>
            <a:ext cx="203999" cy="246864"/>
            <a:chOff x="1938875" y="4650132"/>
            <a:chExt cx="271999" cy="329152"/>
          </a:xfrm>
          <a:solidFill>
            <a:srgbClr val="FFFFFF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A8626F6-46B7-432A-9AF0-CA12FEC52ADE}"/>
                </a:ext>
              </a:extLst>
            </p:cNvPr>
            <p:cNvSpPr/>
            <p:nvPr/>
          </p:nvSpPr>
          <p:spPr>
            <a:xfrm>
              <a:off x="2033157" y="4650132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65E226E-FABB-4895-84B9-63F8AC3FC4ED}"/>
                </a:ext>
              </a:extLst>
            </p:cNvPr>
            <p:cNvSpPr/>
            <p:nvPr/>
          </p:nvSpPr>
          <p:spPr>
            <a:xfrm>
              <a:off x="1938875" y="480198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0" name="Shape">
            <a:extLst>
              <a:ext uri="{FF2B5EF4-FFF2-40B4-BE49-F238E27FC236}">
                <a16:creationId xmlns:a16="http://schemas.microsoft.com/office/drawing/2014/main" id="{D4DB0A4F-9CF8-492B-9DB1-36744BE4E19C}"/>
              </a:ext>
            </a:extLst>
          </p:cNvPr>
          <p:cNvSpPr/>
          <p:nvPr/>
        </p:nvSpPr>
        <p:spPr>
          <a:xfrm>
            <a:off x="4481168" y="1877317"/>
            <a:ext cx="245093" cy="15516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E305235C-31BE-449A-900C-458F5A351B9B}"/>
              </a:ext>
            </a:extLst>
          </p:cNvPr>
          <p:cNvSpPr/>
          <p:nvPr/>
        </p:nvSpPr>
        <p:spPr>
          <a:xfrm>
            <a:off x="4481168" y="3560323"/>
            <a:ext cx="245093" cy="1552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4D253D-F0DE-4343-B405-11C1E7B93031}"/>
              </a:ext>
            </a:extLst>
          </p:cNvPr>
          <p:cNvSpPr txBox="1"/>
          <p:nvPr/>
        </p:nvSpPr>
        <p:spPr>
          <a:xfrm>
            <a:off x="4726261" y="377336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E14E37-85B5-4ACB-80D5-D094331B3B34}"/>
              </a:ext>
            </a:extLst>
          </p:cNvPr>
          <p:cNvSpPr txBox="1"/>
          <p:nvPr/>
        </p:nvSpPr>
        <p:spPr>
          <a:xfrm>
            <a:off x="4726261" y="2091329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00EA349-8DB9-4521-A5E1-4A4ACAB4750A}"/>
              </a:ext>
            </a:extLst>
          </p:cNvPr>
          <p:cNvGrpSpPr/>
          <p:nvPr/>
        </p:nvGrpSpPr>
        <p:grpSpPr>
          <a:xfrm>
            <a:off x="6007911" y="3742895"/>
            <a:ext cx="2194560" cy="1237868"/>
            <a:chOff x="6974393" y="2966533"/>
            <a:chExt cx="2194560" cy="12378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13FE1C-A68C-4F91-BD06-0CE8D784CA6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A35493-9B0E-418F-97DD-670C446E1E1F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B0F694E-8B99-44B1-BA81-8A958ED11033}"/>
              </a:ext>
            </a:extLst>
          </p:cNvPr>
          <p:cNvGrpSpPr/>
          <p:nvPr/>
        </p:nvGrpSpPr>
        <p:grpSpPr>
          <a:xfrm>
            <a:off x="6005502" y="2034224"/>
            <a:ext cx="2194560" cy="1237868"/>
            <a:chOff x="6697329" y="1465257"/>
            <a:chExt cx="2194560" cy="123786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7656E3E-5EBB-409D-A806-9E018CA7B94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86BB574-E557-4BD7-B84D-CFCA943ABA2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202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225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“D” Diagram – Slide Template</vt:lpstr>
      <vt:lpstr>Letter “D”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“D” Diagram</dc:title>
  <dc:creator>PresentationGO.com</dc:creator>
  <dc:description>© Copyright PresentationGO.com</dc:description>
  <dcterms:created xsi:type="dcterms:W3CDTF">2014-11-26T05:14:11Z</dcterms:created>
  <dcterms:modified xsi:type="dcterms:W3CDTF">2020-05-19T21:17:19Z</dcterms:modified>
  <cp:category>Charts &amp; Diagrams</cp:category>
</cp:coreProperties>
</file>