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5" d="100"/>
          <a:sy n="75" d="100"/>
        </p:scale>
        <p:origin x="78" y="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6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37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“D” Diagram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8931EBE-FAA3-8E49-9903-FD9703AE927F}"/>
              </a:ext>
            </a:extLst>
          </p:cNvPr>
          <p:cNvSpPr/>
          <p:nvPr/>
        </p:nvSpPr>
        <p:spPr>
          <a:xfrm>
            <a:off x="5974890" y="1360089"/>
            <a:ext cx="326791" cy="2068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771736F-C6C7-5D40-8E0D-D27B4E41437E}"/>
              </a:ext>
            </a:extLst>
          </p:cNvPr>
          <p:cNvSpPr/>
          <p:nvPr/>
        </p:nvSpPr>
        <p:spPr>
          <a:xfrm>
            <a:off x="5974890" y="3604097"/>
            <a:ext cx="326791" cy="206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B0933E-237C-924A-B7CB-3A78A8A8A543}"/>
              </a:ext>
            </a:extLst>
          </p:cNvPr>
          <p:cNvSpPr txBox="1"/>
          <p:nvPr/>
        </p:nvSpPr>
        <p:spPr>
          <a:xfrm>
            <a:off x="6301681" y="388815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120034-C64E-0D45-AA0D-5945DE53DA85}"/>
              </a:ext>
            </a:extLst>
          </p:cNvPr>
          <p:cNvSpPr txBox="1"/>
          <p:nvPr/>
        </p:nvSpPr>
        <p:spPr>
          <a:xfrm>
            <a:off x="6301681" y="1645438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1CC7A37-C56E-40C6-BED5-F9F93F40099B}"/>
              </a:ext>
            </a:extLst>
          </p:cNvPr>
          <p:cNvGrpSpPr/>
          <p:nvPr/>
        </p:nvGrpSpPr>
        <p:grpSpPr>
          <a:xfrm>
            <a:off x="7771496" y="1723636"/>
            <a:ext cx="3489707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092A176-B102-4BD1-A2AF-6B364B37289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F6AF3A9-9E0F-4078-8A81-5664530A0C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465E90-6686-4D06-B993-90CCC2A4A883}"/>
              </a:ext>
            </a:extLst>
          </p:cNvPr>
          <p:cNvGrpSpPr/>
          <p:nvPr/>
        </p:nvGrpSpPr>
        <p:grpSpPr>
          <a:xfrm>
            <a:off x="7771496" y="4027695"/>
            <a:ext cx="3489707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1C97EF9-576E-4BB4-A0A8-ED895B4CF6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6BC352E-F77A-4C63-A75F-683990CED1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56CE68-0E1B-4E8A-A4C1-BE014B93A891}"/>
              </a:ext>
            </a:extLst>
          </p:cNvPr>
          <p:cNvGrpSpPr/>
          <p:nvPr/>
        </p:nvGrpSpPr>
        <p:grpSpPr>
          <a:xfrm>
            <a:off x="1220164" y="1085962"/>
            <a:ext cx="3680463" cy="4808220"/>
            <a:chOff x="18211800" y="1143000"/>
            <a:chExt cx="3680463" cy="4808220"/>
          </a:xfrm>
        </p:grpSpPr>
        <p:sp>
          <p:nvSpPr>
            <p:cNvPr id="46" name="Circle">
              <a:extLst>
                <a:ext uri="{FF2B5EF4-FFF2-40B4-BE49-F238E27FC236}">
                  <a16:creationId xmlns:a16="http://schemas.microsoft.com/office/drawing/2014/main" id="{0FB25838-5531-4410-8263-A235169A513A}"/>
                </a:ext>
              </a:extLst>
            </p:cNvPr>
            <p:cNvSpPr/>
            <p:nvPr/>
          </p:nvSpPr>
          <p:spPr>
            <a:xfrm>
              <a:off x="18211800" y="42418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A4ED3F49-D1F4-429C-B16C-EA5B8620CC62}"/>
                </a:ext>
              </a:extLst>
            </p:cNvPr>
            <p:cNvSpPr/>
            <p:nvPr/>
          </p:nvSpPr>
          <p:spPr>
            <a:xfrm>
              <a:off x="18211800" y="11430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5B262AF-1344-4105-A585-E3007ECEECB7}"/>
                </a:ext>
              </a:extLst>
            </p:cNvPr>
            <p:cNvSpPr/>
            <p:nvPr/>
          </p:nvSpPr>
          <p:spPr>
            <a:xfrm>
              <a:off x="18681699" y="1587499"/>
              <a:ext cx="3210564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65" y="6404"/>
                  </a:moveTo>
                  <a:cubicBezTo>
                    <a:pt x="20532" y="5514"/>
                    <a:pt x="20105" y="4680"/>
                    <a:pt x="19592" y="3923"/>
                  </a:cubicBezTo>
                  <a:cubicBezTo>
                    <a:pt x="19062" y="3146"/>
                    <a:pt x="18422" y="2459"/>
                    <a:pt x="17687" y="1885"/>
                  </a:cubicBezTo>
                  <a:cubicBezTo>
                    <a:pt x="16926" y="1289"/>
                    <a:pt x="16038" y="827"/>
                    <a:pt x="15047" y="497"/>
                  </a:cubicBezTo>
                  <a:cubicBezTo>
                    <a:pt x="14047" y="168"/>
                    <a:pt x="12953" y="0"/>
                    <a:pt x="11774" y="0"/>
                  </a:cubicBezTo>
                  <a:lnTo>
                    <a:pt x="2726" y="0"/>
                  </a:lnTo>
                  <a:cubicBezTo>
                    <a:pt x="1982" y="0"/>
                    <a:pt x="1307" y="231"/>
                    <a:pt x="786" y="680"/>
                  </a:cubicBezTo>
                  <a:cubicBezTo>
                    <a:pt x="265" y="1114"/>
                    <a:pt x="0" y="1660"/>
                    <a:pt x="0" y="2263"/>
                  </a:cubicBezTo>
                  <a:cubicBezTo>
                    <a:pt x="0" y="2866"/>
                    <a:pt x="282" y="3412"/>
                    <a:pt x="803" y="3839"/>
                  </a:cubicBezTo>
                  <a:cubicBezTo>
                    <a:pt x="1324" y="4260"/>
                    <a:pt x="1991" y="4484"/>
                    <a:pt x="2734" y="4484"/>
                  </a:cubicBezTo>
                  <a:lnTo>
                    <a:pt x="11783" y="4484"/>
                  </a:lnTo>
                  <a:cubicBezTo>
                    <a:pt x="12697" y="4484"/>
                    <a:pt x="13440" y="4750"/>
                    <a:pt x="14047" y="5290"/>
                  </a:cubicBezTo>
                  <a:cubicBezTo>
                    <a:pt x="14739" y="5906"/>
                    <a:pt x="15269" y="6705"/>
                    <a:pt x="15619" y="7658"/>
                  </a:cubicBezTo>
                  <a:cubicBezTo>
                    <a:pt x="15773" y="8106"/>
                    <a:pt x="15901" y="8597"/>
                    <a:pt x="15995" y="9094"/>
                  </a:cubicBezTo>
                  <a:cubicBezTo>
                    <a:pt x="16089" y="9591"/>
                    <a:pt x="16132" y="10096"/>
                    <a:pt x="16132" y="10586"/>
                  </a:cubicBezTo>
                  <a:cubicBezTo>
                    <a:pt x="16132" y="11651"/>
                    <a:pt x="15969" y="12667"/>
                    <a:pt x="15653" y="13606"/>
                  </a:cubicBezTo>
                  <a:cubicBezTo>
                    <a:pt x="15320" y="14608"/>
                    <a:pt x="14790" y="15477"/>
                    <a:pt x="14072" y="16177"/>
                  </a:cubicBezTo>
                  <a:cubicBezTo>
                    <a:pt x="13449" y="16787"/>
                    <a:pt x="12688" y="17095"/>
                    <a:pt x="11766" y="17116"/>
                  </a:cubicBezTo>
                  <a:lnTo>
                    <a:pt x="2726" y="17116"/>
                  </a:lnTo>
                  <a:cubicBezTo>
                    <a:pt x="1982" y="17116"/>
                    <a:pt x="1307" y="17347"/>
                    <a:pt x="786" y="17796"/>
                  </a:cubicBezTo>
                  <a:cubicBezTo>
                    <a:pt x="273" y="18230"/>
                    <a:pt x="0" y="18777"/>
                    <a:pt x="0" y="19379"/>
                  </a:cubicBezTo>
                  <a:cubicBezTo>
                    <a:pt x="0" y="19982"/>
                    <a:pt x="282" y="20528"/>
                    <a:pt x="803" y="20955"/>
                  </a:cubicBezTo>
                  <a:cubicBezTo>
                    <a:pt x="1324" y="21376"/>
                    <a:pt x="1991" y="21600"/>
                    <a:pt x="2734" y="21600"/>
                  </a:cubicBezTo>
                  <a:lnTo>
                    <a:pt x="11783" y="21600"/>
                  </a:lnTo>
                  <a:cubicBezTo>
                    <a:pt x="13004" y="21600"/>
                    <a:pt x="14141" y="21404"/>
                    <a:pt x="15158" y="21018"/>
                  </a:cubicBezTo>
                  <a:cubicBezTo>
                    <a:pt x="16157" y="20640"/>
                    <a:pt x="17046" y="20136"/>
                    <a:pt x="17806" y="19512"/>
                  </a:cubicBezTo>
                  <a:cubicBezTo>
                    <a:pt x="18558" y="18896"/>
                    <a:pt x="19208" y="18167"/>
                    <a:pt x="19729" y="17340"/>
                  </a:cubicBezTo>
                  <a:cubicBezTo>
                    <a:pt x="20241" y="16542"/>
                    <a:pt x="20652" y="15666"/>
                    <a:pt x="20959" y="14755"/>
                  </a:cubicBezTo>
                  <a:cubicBezTo>
                    <a:pt x="21198" y="14082"/>
                    <a:pt x="21369" y="13389"/>
                    <a:pt x="21463" y="12681"/>
                  </a:cubicBezTo>
                  <a:cubicBezTo>
                    <a:pt x="21549" y="11995"/>
                    <a:pt x="21600" y="11287"/>
                    <a:pt x="21600" y="10586"/>
                  </a:cubicBezTo>
                  <a:cubicBezTo>
                    <a:pt x="21600" y="9879"/>
                    <a:pt x="21540" y="9164"/>
                    <a:pt x="21421" y="8449"/>
                  </a:cubicBezTo>
                  <a:cubicBezTo>
                    <a:pt x="21292" y="7735"/>
                    <a:pt x="21104" y="7048"/>
                    <a:pt x="20865" y="640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4F93EDF-0433-48EA-B856-0F0D1D975B7B}"/>
                </a:ext>
              </a:extLst>
            </p:cNvPr>
            <p:cNvSpPr/>
            <p:nvPr/>
          </p:nvSpPr>
          <p:spPr>
            <a:xfrm>
              <a:off x="18999199" y="1930400"/>
              <a:ext cx="2537464" cy="324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4" y="6162"/>
                  </a:moveTo>
                  <a:cubicBezTo>
                    <a:pt x="20497" y="5239"/>
                    <a:pt x="20032" y="4376"/>
                    <a:pt x="19470" y="3597"/>
                  </a:cubicBezTo>
                  <a:cubicBezTo>
                    <a:pt x="18941" y="2852"/>
                    <a:pt x="18303" y="2201"/>
                    <a:pt x="17578" y="1659"/>
                  </a:cubicBezTo>
                  <a:cubicBezTo>
                    <a:pt x="16886" y="1143"/>
                    <a:pt x="16065" y="728"/>
                    <a:pt x="15146" y="440"/>
                  </a:cubicBezTo>
                  <a:cubicBezTo>
                    <a:pt x="14227" y="152"/>
                    <a:pt x="13200" y="0"/>
                    <a:pt x="12076" y="0"/>
                  </a:cubicBezTo>
                  <a:lnTo>
                    <a:pt x="627" y="0"/>
                  </a:lnTo>
                  <a:cubicBezTo>
                    <a:pt x="486" y="0"/>
                    <a:pt x="368" y="25"/>
                    <a:pt x="227" y="135"/>
                  </a:cubicBezTo>
                  <a:cubicBezTo>
                    <a:pt x="97" y="245"/>
                    <a:pt x="32" y="347"/>
                    <a:pt x="32" y="482"/>
                  </a:cubicBezTo>
                  <a:cubicBezTo>
                    <a:pt x="32" y="618"/>
                    <a:pt x="76" y="694"/>
                    <a:pt x="195" y="787"/>
                  </a:cubicBezTo>
                  <a:cubicBezTo>
                    <a:pt x="324" y="880"/>
                    <a:pt x="443" y="923"/>
                    <a:pt x="616" y="923"/>
                  </a:cubicBezTo>
                  <a:lnTo>
                    <a:pt x="12065" y="923"/>
                  </a:lnTo>
                  <a:cubicBezTo>
                    <a:pt x="14011" y="923"/>
                    <a:pt x="15741" y="1515"/>
                    <a:pt x="17038" y="2624"/>
                  </a:cubicBezTo>
                  <a:cubicBezTo>
                    <a:pt x="18205" y="3623"/>
                    <a:pt x="19081" y="4875"/>
                    <a:pt x="19654" y="6348"/>
                  </a:cubicBezTo>
                  <a:lnTo>
                    <a:pt x="19665" y="6390"/>
                  </a:lnTo>
                  <a:cubicBezTo>
                    <a:pt x="19892" y="7025"/>
                    <a:pt x="20086" y="7702"/>
                    <a:pt x="20216" y="8405"/>
                  </a:cubicBezTo>
                  <a:cubicBezTo>
                    <a:pt x="20357" y="9116"/>
                    <a:pt x="20422" y="9835"/>
                    <a:pt x="20422" y="10546"/>
                  </a:cubicBezTo>
                  <a:cubicBezTo>
                    <a:pt x="20422" y="12036"/>
                    <a:pt x="20184" y="13466"/>
                    <a:pt x="19719" y="14787"/>
                  </a:cubicBezTo>
                  <a:cubicBezTo>
                    <a:pt x="19189" y="16310"/>
                    <a:pt x="18324" y="17639"/>
                    <a:pt x="17157" y="18739"/>
                  </a:cubicBezTo>
                  <a:cubicBezTo>
                    <a:pt x="15849" y="19966"/>
                    <a:pt x="14097" y="20635"/>
                    <a:pt x="12108" y="20677"/>
                  </a:cubicBezTo>
                  <a:lnTo>
                    <a:pt x="595" y="20677"/>
                  </a:lnTo>
                  <a:cubicBezTo>
                    <a:pt x="454" y="20677"/>
                    <a:pt x="335" y="20703"/>
                    <a:pt x="195" y="20813"/>
                  </a:cubicBezTo>
                  <a:cubicBezTo>
                    <a:pt x="65" y="20923"/>
                    <a:pt x="0" y="21024"/>
                    <a:pt x="0" y="21160"/>
                  </a:cubicBezTo>
                  <a:cubicBezTo>
                    <a:pt x="0" y="21295"/>
                    <a:pt x="43" y="21371"/>
                    <a:pt x="162" y="21465"/>
                  </a:cubicBezTo>
                  <a:cubicBezTo>
                    <a:pt x="292" y="21558"/>
                    <a:pt x="411" y="21600"/>
                    <a:pt x="584" y="21600"/>
                  </a:cubicBezTo>
                  <a:lnTo>
                    <a:pt x="12032" y="21600"/>
                  </a:lnTo>
                  <a:cubicBezTo>
                    <a:pt x="13157" y="21600"/>
                    <a:pt x="14195" y="21431"/>
                    <a:pt x="15114" y="21101"/>
                  </a:cubicBezTo>
                  <a:cubicBezTo>
                    <a:pt x="16065" y="20754"/>
                    <a:pt x="16919" y="20297"/>
                    <a:pt x="17643" y="19729"/>
                  </a:cubicBezTo>
                  <a:cubicBezTo>
                    <a:pt x="18389" y="19145"/>
                    <a:pt x="19038" y="18451"/>
                    <a:pt x="19568" y="17656"/>
                  </a:cubicBezTo>
                  <a:cubicBezTo>
                    <a:pt x="20119" y="16835"/>
                    <a:pt x="20562" y="15938"/>
                    <a:pt x="20897" y="14990"/>
                  </a:cubicBezTo>
                  <a:lnTo>
                    <a:pt x="20919" y="14939"/>
                  </a:lnTo>
                  <a:cubicBezTo>
                    <a:pt x="21178" y="14262"/>
                    <a:pt x="21351" y="13551"/>
                    <a:pt x="21449" y="12831"/>
                  </a:cubicBezTo>
                  <a:cubicBezTo>
                    <a:pt x="21546" y="12078"/>
                    <a:pt x="21600" y="11308"/>
                    <a:pt x="21600" y="10538"/>
                  </a:cubicBezTo>
                  <a:cubicBezTo>
                    <a:pt x="21600" y="9784"/>
                    <a:pt x="21535" y="9023"/>
                    <a:pt x="21395" y="8261"/>
                  </a:cubicBezTo>
                  <a:cubicBezTo>
                    <a:pt x="21319" y="7541"/>
                    <a:pt x="21124" y="6830"/>
                    <a:pt x="20854" y="6162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3834B2FF-FCB0-4C96-94B7-F2B75CBE453F}"/>
                </a:ext>
              </a:extLst>
            </p:cNvPr>
            <p:cNvSpPr/>
            <p:nvPr/>
          </p:nvSpPr>
          <p:spPr>
            <a:xfrm>
              <a:off x="18478500" y="14097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A4AEAB81-5CBD-492B-A95F-42557F13A017}"/>
                </a:ext>
              </a:extLst>
            </p:cNvPr>
            <p:cNvSpPr/>
            <p:nvPr/>
          </p:nvSpPr>
          <p:spPr>
            <a:xfrm>
              <a:off x="18478500" y="45085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aphic 51" descr="Lightbulb">
            <a:extLst>
              <a:ext uri="{FF2B5EF4-FFF2-40B4-BE49-F238E27FC236}">
                <a16:creationId xmlns:a16="http://schemas.microsoft.com/office/drawing/2014/main" id="{86512725-667A-43FD-954E-9C311ADF7D13}"/>
              </a:ext>
            </a:extLst>
          </p:cNvPr>
          <p:cNvGrpSpPr/>
          <p:nvPr/>
        </p:nvGrpSpPr>
        <p:grpSpPr>
          <a:xfrm>
            <a:off x="1874630" y="1541894"/>
            <a:ext cx="400490" cy="400490"/>
            <a:chOff x="1874630" y="1541894"/>
            <a:chExt cx="400490" cy="40049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AE1F015-9303-4112-BB91-10F768D2BDD7}"/>
                </a:ext>
              </a:extLst>
            </p:cNvPr>
            <p:cNvSpPr/>
            <p:nvPr/>
          </p:nvSpPr>
          <p:spPr>
            <a:xfrm>
              <a:off x="2020641" y="180888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373FBFA-5F74-4D41-8CFE-C5EF3221A4DE}"/>
                </a:ext>
              </a:extLst>
            </p:cNvPr>
            <p:cNvSpPr/>
            <p:nvPr/>
          </p:nvSpPr>
          <p:spPr>
            <a:xfrm>
              <a:off x="2020641" y="1850605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D54FCF1-8C96-41B1-A097-C1FD963FC03F}"/>
                </a:ext>
              </a:extLst>
            </p:cNvPr>
            <p:cNvSpPr/>
            <p:nvPr/>
          </p:nvSpPr>
          <p:spPr>
            <a:xfrm>
              <a:off x="2047758" y="1892322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039878-781E-44FD-8D77-DA670AFCDE52}"/>
                </a:ext>
              </a:extLst>
            </p:cNvPr>
            <p:cNvSpPr/>
            <p:nvPr/>
          </p:nvSpPr>
          <p:spPr>
            <a:xfrm>
              <a:off x="1966408" y="1566924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52" descr="Gears">
            <a:extLst>
              <a:ext uri="{FF2B5EF4-FFF2-40B4-BE49-F238E27FC236}">
                <a16:creationId xmlns:a16="http://schemas.microsoft.com/office/drawing/2014/main" id="{3AA38DFE-C591-4FD8-891A-FA653EEAC6D1}"/>
              </a:ext>
            </a:extLst>
          </p:cNvPr>
          <p:cNvGrpSpPr/>
          <p:nvPr/>
        </p:nvGrpSpPr>
        <p:grpSpPr>
          <a:xfrm>
            <a:off x="1938875" y="4650132"/>
            <a:ext cx="271999" cy="329152"/>
            <a:chOff x="1938875" y="4650132"/>
            <a:chExt cx="271999" cy="329152"/>
          </a:xfrm>
          <a:solidFill>
            <a:srgbClr val="FFFFFF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A8626F6-46B7-432A-9AF0-CA12FEC52ADE}"/>
                </a:ext>
              </a:extLst>
            </p:cNvPr>
            <p:cNvSpPr/>
            <p:nvPr/>
          </p:nvSpPr>
          <p:spPr>
            <a:xfrm>
              <a:off x="2033157" y="465013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65E226E-FABB-4895-84B9-63F8AC3FC4ED}"/>
                </a:ext>
              </a:extLst>
            </p:cNvPr>
            <p:cNvSpPr/>
            <p:nvPr/>
          </p:nvSpPr>
          <p:spPr>
            <a:xfrm>
              <a:off x="1938875" y="480198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321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“D” Diagram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56CE68-0E1B-4E8A-A4C1-BE014B93A891}"/>
              </a:ext>
            </a:extLst>
          </p:cNvPr>
          <p:cNvGrpSpPr/>
          <p:nvPr/>
        </p:nvGrpSpPr>
        <p:grpSpPr>
          <a:xfrm>
            <a:off x="1220164" y="1085962"/>
            <a:ext cx="3680463" cy="4808220"/>
            <a:chOff x="18211800" y="1143000"/>
            <a:chExt cx="3680463" cy="4808220"/>
          </a:xfrm>
        </p:grpSpPr>
        <p:sp>
          <p:nvSpPr>
            <p:cNvPr id="46" name="Circle">
              <a:extLst>
                <a:ext uri="{FF2B5EF4-FFF2-40B4-BE49-F238E27FC236}">
                  <a16:creationId xmlns:a16="http://schemas.microsoft.com/office/drawing/2014/main" id="{0FB25838-5531-4410-8263-A235169A513A}"/>
                </a:ext>
              </a:extLst>
            </p:cNvPr>
            <p:cNvSpPr/>
            <p:nvPr/>
          </p:nvSpPr>
          <p:spPr>
            <a:xfrm>
              <a:off x="18211800" y="42418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A4ED3F49-D1F4-429C-B16C-EA5B8620CC62}"/>
                </a:ext>
              </a:extLst>
            </p:cNvPr>
            <p:cNvSpPr/>
            <p:nvPr/>
          </p:nvSpPr>
          <p:spPr>
            <a:xfrm>
              <a:off x="18211800" y="11430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5B262AF-1344-4105-A585-E3007ECEECB7}"/>
                </a:ext>
              </a:extLst>
            </p:cNvPr>
            <p:cNvSpPr/>
            <p:nvPr/>
          </p:nvSpPr>
          <p:spPr>
            <a:xfrm>
              <a:off x="18681699" y="1587499"/>
              <a:ext cx="3210564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65" y="6404"/>
                  </a:moveTo>
                  <a:cubicBezTo>
                    <a:pt x="20532" y="5514"/>
                    <a:pt x="20105" y="4680"/>
                    <a:pt x="19592" y="3923"/>
                  </a:cubicBezTo>
                  <a:cubicBezTo>
                    <a:pt x="19062" y="3146"/>
                    <a:pt x="18422" y="2459"/>
                    <a:pt x="17687" y="1885"/>
                  </a:cubicBezTo>
                  <a:cubicBezTo>
                    <a:pt x="16926" y="1289"/>
                    <a:pt x="16038" y="827"/>
                    <a:pt x="15047" y="497"/>
                  </a:cubicBezTo>
                  <a:cubicBezTo>
                    <a:pt x="14047" y="168"/>
                    <a:pt x="12953" y="0"/>
                    <a:pt x="11774" y="0"/>
                  </a:cubicBezTo>
                  <a:lnTo>
                    <a:pt x="2726" y="0"/>
                  </a:lnTo>
                  <a:cubicBezTo>
                    <a:pt x="1982" y="0"/>
                    <a:pt x="1307" y="231"/>
                    <a:pt x="786" y="680"/>
                  </a:cubicBezTo>
                  <a:cubicBezTo>
                    <a:pt x="265" y="1114"/>
                    <a:pt x="0" y="1660"/>
                    <a:pt x="0" y="2263"/>
                  </a:cubicBezTo>
                  <a:cubicBezTo>
                    <a:pt x="0" y="2866"/>
                    <a:pt x="282" y="3412"/>
                    <a:pt x="803" y="3839"/>
                  </a:cubicBezTo>
                  <a:cubicBezTo>
                    <a:pt x="1324" y="4260"/>
                    <a:pt x="1991" y="4484"/>
                    <a:pt x="2734" y="4484"/>
                  </a:cubicBezTo>
                  <a:lnTo>
                    <a:pt x="11783" y="4484"/>
                  </a:lnTo>
                  <a:cubicBezTo>
                    <a:pt x="12697" y="4484"/>
                    <a:pt x="13440" y="4750"/>
                    <a:pt x="14047" y="5290"/>
                  </a:cubicBezTo>
                  <a:cubicBezTo>
                    <a:pt x="14739" y="5906"/>
                    <a:pt x="15269" y="6705"/>
                    <a:pt x="15619" y="7658"/>
                  </a:cubicBezTo>
                  <a:cubicBezTo>
                    <a:pt x="15773" y="8106"/>
                    <a:pt x="15901" y="8597"/>
                    <a:pt x="15995" y="9094"/>
                  </a:cubicBezTo>
                  <a:cubicBezTo>
                    <a:pt x="16089" y="9591"/>
                    <a:pt x="16132" y="10096"/>
                    <a:pt x="16132" y="10586"/>
                  </a:cubicBezTo>
                  <a:cubicBezTo>
                    <a:pt x="16132" y="11651"/>
                    <a:pt x="15969" y="12667"/>
                    <a:pt x="15653" y="13606"/>
                  </a:cubicBezTo>
                  <a:cubicBezTo>
                    <a:pt x="15320" y="14608"/>
                    <a:pt x="14790" y="15477"/>
                    <a:pt x="14072" y="16177"/>
                  </a:cubicBezTo>
                  <a:cubicBezTo>
                    <a:pt x="13449" y="16787"/>
                    <a:pt x="12688" y="17095"/>
                    <a:pt x="11766" y="17116"/>
                  </a:cubicBezTo>
                  <a:lnTo>
                    <a:pt x="2726" y="17116"/>
                  </a:lnTo>
                  <a:cubicBezTo>
                    <a:pt x="1982" y="17116"/>
                    <a:pt x="1307" y="17347"/>
                    <a:pt x="786" y="17796"/>
                  </a:cubicBezTo>
                  <a:cubicBezTo>
                    <a:pt x="273" y="18230"/>
                    <a:pt x="0" y="18777"/>
                    <a:pt x="0" y="19379"/>
                  </a:cubicBezTo>
                  <a:cubicBezTo>
                    <a:pt x="0" y="19982"/>
                    <a:pt x="282" y="20528"/>
                    <a:pt x="803" y="20955"/>
                  </a:cubicBezTo>
                  <a:cubicBezTo>
                    <a:pt x="1324" y="21376"/>
                    <a:pt x="1991" y="21600"/>
                    <a:pt x="2734" y="21600"/>
                  </a:cubicBezTo>
                  <a:lnTo>
                    <a:pt x="11783" y="21600"/>
                  </a:lnTo>
                  <a:cubicBezTo>
                    <a:pt x="13004" y="21600"/>
                    <a:pt x="14141" y="21404"/>
                    <a:pt x="15158" y="21018"/>
                  </a:cubicBezTo>
                  <a:cubicBezTo>
                    <a:pt x="16157" y="20640"/>
                    <a:pt x="17046" y="20136"/>
                    <a:pt x="17806" y="19512"/>
                  </a:cubicBezTo>
                  <a:cubicBezTo>
                    <a:pt x="18558" y="18896"/>
                    <a:pt x="19208" y="18167"/>
                    <a:pt x="19729" y="17340"/>
                  </a:cubicBezTo>
                  <a:cubicBezTo>
                    <a:pt x="20241" y="16542"/>
                    <a:pt x="20652" y="15666"/>
                    <a:pt x="20959" y="14755"/>
                  </a:cubicBezTo>
                  <a:cubicBezTo>
                    <a:pt x="21198" y="14082"/>
                    <a:pt x="21369" y="13389"/>
                    <a:pt x="21463" y="12681"/>
                  </a:cubicBezTo>
                  <a:cubicBezTo>
                    <a:pt x="21549" y="11995"/>
                    <a:pt x="21600" y="11287"/>
                    <a:pt x="21600" y="10586"/>
                  </a:cubicBezTo>
                  <a:cubicBezTo>
                    <a:pt x="21600" y="9879"/>
                    <a:pt x="21540" y="9164"/>
                    <a:pt x="21421" y="8449"/>
                  </a:cubicBezTo>
                  <a:cubicBezTo>
                    <a:pt x="21292" y="7735"/>
                    <a:pt x="21104" y="7048"/>
                    <a:pt x="20865" y="640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4F93EDF-0433-48EA-B856-0F0D1D975B7B}"/>
                </a:ext>
              </a:extLst>
            </p:cNvPr>
            <p:cNvSpPr/>
            <p:nvPr/>
          </p:nvSpPr>
          <p:spPr>
            <a:xfrm>
              <a:off x="18999199" y="1930400"/>
              <a:ext cx="2537464" cy="324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4" y="6162"/>
                  </a:moveTo>
                  <a:cubicBezTo>
                    <a:pt x="20497" y="5239"/>
                    <a:pt x="20032" y="4376"/>
                    <a:pt x="19470" y="3597"/>
                  </a:cubicBezTo>
                  <a:cubicBezTo>
                    <a:pt x="18941" y="2852"/>
                    <a:pt x="18303" y="2201"/>
                    <a:pt x="17578" y="1659"/>
                  </a:cubicBezTo>
                  <a:cubicBezTo>
                    <a:pt x="16886" y="1143"/>
                    <a:pt x="16065" y="728"/>
                    <a:pt x="15146" y="440"/>
                  </a:cubicBezTo>
                  <a:cubicBezTo>
                    <a:pt x="14227" y="152"/>
                    <a:pt x="13200" y="0"/>
                    <a:pt x="12076" y="0"/>
                  </a:cubicBezTo>
                  <a:lnTo>
                    <a:pt x="627" y="0"/>
                  </a:lnTo>
                  <a:cubicBezTo>
                    <a:pt x="486" y="0"/>
                    <a:pt x="368" y="25"/>
                    <a:pt x="227" y="135"/>
                  </a:cubicBezTo>
                  <a:cubicBezTo>
                    <a:pt x="97" y="245"/>
                    <a:pt x="32" y="347"/>
                    <a:pt x="32" y="482"/>
                  </a:cubicBezTo>
                  <a:cubicBezTo>
                    <a:pt x="32" y="618"/>
                    <a:pt x="76" y="694"/>
                    <a:pt x="195" y="787"/>
                  </a:cubicBezTo>
                  <a:cubicBezTo>
                    <a:pt x="324" y="880"/>
                    <a:pt x="443" y="923"/>
                    <a:pt x="616" y="923"/>
                  </a:cubicBezTo>
                  <a:lnTo>
                    <a:pt x="12065" y="923"/>
                  </a:lnTo>
                  <a:cubicBezTo>
                    <a:pt x="14011" y="923"/>
                    <a:pt x="15741" y="1515"/>
                    <a:pt x="17038" y="2624"/>
                  </a:cubicBezTo>
                  <a:cubicBezTo>
                    <a:pt x="18205" y="3623"/>
                    <a:pt x="19081" y="4875"/>
                    <a:pt x="19654" y="6348"/>
                  </a:cubicBezTo>
                  <a:lnTo>
                    <a:pt x="19665" y="6390"/>
                  </a:lnTo>
                  <a:cubicBezTo>
                    <a:pt x="19892" y="7025"/>
                    <a:pt x="20086" y="7702"/>
                    <a:pt x="20216" y="8405"/>
                  </a:cubicBezTo>
                  <a:cubicBezTo>
                    <a:pt x="20357" y="9116"/>
                    <a:pt x="20422" y="9835"/>
                    <a:pt x="20422" y="10546"/>
                  </a:cubicBezTo>
                  <a:cubicBezTo>
                    <a:pt x="20422" y="12036"/>
                    <a:pt x="20184" y="13466"/>
                    <a:pt x="19719" y="14787"/>
                  </a:cubicBezTo>
                  <a:cubicBezTo>
                    <a:pt x="19189" y="16310"/>
                    <a:pt x="18324" y="17639"/>
                    <a:pt x="17157" y="18739"/>
                  </a:cubicBezTo>
                  <a:cubicBezTo>
                    <a:pt x="15849" y="19966"/>
                    <a:pt x="14097" y="20635"/>
                    <a:pt x="12108" y="20677"/>
                  </a:cubicBezTo>
                  <a:lnTo>
                    <a:pt x="595" y="20677"/>
                  </a:lnTo>
                  <a:cubicBezTo>
                    <a:pt x="454" y="20677"/>
                    <a:pt x="335" y="20703"/>
                    <a:pt x="195" y="20813"/>
                  </a:cubicBezTo>
                  <a:cubicBezTo>
                    <a:pt x="65" y="20923"/>
                    <a:pt x="0" y="21024"/>
                    <a:pt x="0" y="21160"/>
                  </a:cubicBezTo>
                  <a:cubicBezTo>
                    <a:pt x="0" y="21295"/>
                    <a:pt x="43" y="21371"/>
                    <a:pt x="162" y="21465"/>
                  </a:cubicBezTo>
                  <a:cubicBezTo>
                    <a:pt x="292" y="21558"/>
                    <a:pt x="411" y="21600"/>
                    <a:pt x="584" y="21600"/>
                  </a:cubicBezTo>
                  <a:lnTo>
                    <a:pt x="12032" y="21600"/>
                  </a:lnTo>
                  <a:cubicBezTo>
                    <a:pt x="13157" y="21600"/>
                    <a:pt x="14195" y="21431"/>
                    <a:pt x="15114" y="21101"/>
                  </a:cubicBezTo>
                  <a:cubicBezTo>
                    <a:pt x="16065" y="20754"/>
                    <a:pt x="16919" y="20297"/>
                    <a:pt x="17643" y="19729"/>
                  </a:cubicBezTo>
                  <a:cubicBezTo>
                    <a:pt x="18389" y="19145"/>
                    <a:pt x="19038" y="18451"/>
                    <a:pt x="19568" y="17656"/>
                  </a:cubicBezTo>
                  <a:cubicBezTo>
                    <a:pt x="20119" y="16835"/>
                    <a:pt x="20562" y="15938"/>
                    <a:pt x="20897" y="14990"/>
                  </a:cubicBezTo>
                  <a:lnTo>
                    <a:pt x="20919" y="14939"/>
                  </a:lnTo>
                  <a:cubicBezTo>
                    <a:pt x="21178" y="14262"/>
                    <a:pt x="21351" y="13551"/>
                    <a:pt x="21449" y="12831"/>
                  </a:cubicBezTo>
                  <a:cubicBezTo>
                    <a:pt x="21546" y="12078"/>
                    <a:pt x="21600" y="11308"/>
                    <a:pt x="21600" y="10538"/>
                  </a:cubicBezTo>
                  <a:cubicBezTo>
                    <a:pt x="21600" y="9784"/>
                    <a:pt x="21535" y="9023"/>
                    <a:pt x="21395" y="8261"/>
                  </a:cubicBezTo>
                  <a:cubicBezTo>
                    <a:pt x="21319" y="7541"/>
                    <a:pt x="21124" y="6830"/>
                    <a:pt x="20854" y="6162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3834B2FF-FCB0-4C96-94B7-F2B75CBE453F}"/>
                </a:ext>
              </a:extLst>
            </p:cNvPr>
            <p:cNvSpPr/>
            <p:nvPr/>
          </p:nvSpPr>
          <p:spPr>
            <a:xfrm>
              <a:off x="18478500" y="14097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A4AEAB81-5CBD-492B-A95F-42557F13A017}"/>
                </a:ext>
              </a:extLst>
            </p:cNvPr>
            <p:cNvSpPr/>
            <p:nvPr/>
          </p:nvSpPr>
          <p:spPr>
            <a:xfrm>
              <a:off x="18478500" y="45085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aphic 51" descr="Lightbulb">
            <a:extLst>
              <a:ext uri="{FF2B5EF4-FFF2-40B4-BE49-F238E27FC236}">
                <a16:creationId xmlns:a16="http://schemas.microsoft.com/office/drawing/2014/main" id="{86512725-667A-43FD-954E-9C311ADF7D13}"/>
              </a:ext>
            </a:extLst>
          </p:cNvPr>
          <p:cNvGrpSpPr/>
          <p:nvPr/>
        </p:nvGrpSpPr>
        <p:grpSpPr>
          <a:xfrm>
            <a:off x="1874630" y="1541894"/>
            <a:ext cx="400490" cy="400490"/>
            <a:chOff x="1874630" y="1541894"/>
            <a:chExt cx="400490" cy="40049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AE1F015-9303-4112-BB91-10F768D2BDD7}"/>
                </a:ext>
              </a:extLst>
            </p:cNvPr>
            <p:cNvSpPr/>
            <p:nvPr/>
          </p:nvSpPr>
          <p:spPr>
            <a:xfrm>
              <a:off x="2020641" y="180888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373FBFA-5F74-4D41-8CFE-C5EF3221A4DE}"/>
                </a:ext>
              </a:extLst>
            </p:cNvPr>
            <p:cNvSpPr/>
            <p:nvPr/>
          </p:nvSpPr>
          <p:spPr>
            <a:xfrm>
              <a:off x="2020641" y="1850605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D54FCF1-8C96-41B1-A097-C1FD963FC03F}"/>
                </a:ext>
              </a:extLst>
            </p:cNvPr>
            <p:cNvSpPr/>
            <p:nvPr/>
          </p:nvSpPr>
          <p:spPr>
            <a:xfrm>
              <a:off x="2047758" y="1892322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039878-781E-44FD-8D77-DA670AFCDE52}"/>
                </a:ext>
              </a:extLst>
            </p:cNvPr>
            <p:cNvSpPr/>
            <p:nvPr/>
          </p:nvSpPr>
          <p:spPr>
            <a:xfrm>
              <a:off x="1966408" y="1566924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52" descr="Gears">
            <a:extLst>
              <a:ext uri="{FF2B5EF4-FFF2-40B4-BE49-F238E27FC236}">
                <a16:creationId xmlns:a16="http://schemas.microsoft.com/office/drawing/2014/main" id="{3AA38DFE-C591-4FD8-891A-FA653EEAC6D1}"/>
              </a:ext>
            </a:extLst>
          </p:cNvPr>
          <p:cNvGrpSpPr/>
          <p:nvPr/>
        </p:nvGrpSpPr>
        <p:grpSpPr>
          <a:xfrm>
            <a:off x="1938875" y="4650132"/>
            <a:ext cx="271999" cy="329152"/>
            <a:chOff x="1938875" y="4650132"/>
            <a:chExt cx="271999" cy="329152"/>
          </a:xfrm>
          <a:solidFill>
            <a:srgbClr val="FFFFFF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A8626F6-46B7-432A-9AF0-CA12FEC52ADE}"/>
                </a:ext>
              </a:extLst>
            </p:cNvPr>
            <p:cNvSpPr/>
            <p:nvPr/>
          </p:nvSpPr>
          <p:spPr>
            <a:xfrm>
              <a:off x="2033157" y="465013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65E226E-FABB-4895-84B9-63F8AC3FC4ED}"/>
                </a:ext>
              </a:extLst>
            </p:cNvPr>
            <p:cNvSpPr/>
            <p:nvPr/>
          </p:nvSpPr>
          <p:spPr>
            <a:xfrm>
              <a:off x="1938875" y="480198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Shape">
            <a:extLst>
              <a:ext uri="{FF2B5EF4-FFF2-40B4-BE49-F238E27FC236}">
                <a16:creationId xmlns:a16="http://schemas.microsoft.com/office/drawing/2014/main" id="{DE0C5BBB-1A85-4E58-9EE4-F65D0FBCBB39}"/>
              </a:ext>
            </a:extLst>
          </p:cNvPr>
          <p:cNvSpPr/>
          <p:nvPr/>
        </p:nvSpPr>
        <p:spPr>
          <a:xfrm>
            <a:off x="5974890" y="1360089"/>
            <a:ext cx="326791" cy="2068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27C1B2A3-8BCA-453E-8C93-85FBEFF7B3FE}"/>
              </a:ext>
            </a:extLst>
          </p:cNvPr>
          <p:cNvSpPr/>
          <p:nvPr/>
        </p:nvSpPr>
        <p:spPr>
          <a:xfrm>
            <a:off x="5974890" y="3604097"/>
            <a:ext cx="326791" cy="206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4A7DE3-D46E-4BCF-AFD8-2F6E3789416B}"/>
              </a:ext>
            </a:extLst>
          </p:cNvPr>
          <p:cNvSpPr txBox="1"/>
          <p:nvPr/>
        </p:nvSpPr>
        <p:spPr>
          <a:xfrm>
            <a:off x="6301681" y="388815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C9F9AF-E13C-4969-AEAC-EAC7CDE9FB27}"/>
              </a:ext>
            </a:extLst>
          </p:cNvPr>
          <p:cNvSpPr txBox="1"/>
          <p:nvPr/>
        </p:nvSpPr>
        <p:spPr>
          <a:xfrm>
            <a:off x="6301681" y="1645438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711A49-1EE7-483D-AE75-72058DFF5520}"/>
              </a:ext>
            </a:extLst>
          </p:cNvPr>
          <p:cNvGrpSpPr/>
          <p:nvPr/>
        </p:nvGrpSpPr>
        <p:grpSpPr>
          <a:xfrm>
            <a:off x="7771496" y="1723636"/>
            <a:ext cx="3489707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9CE1302-D2E6-4C43-B5B2-12F1E3C555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A720BC1-593E-4BBB-A4BD-AFC9B91D93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E722965-225C-42C7-AF2F-760CCDFA639B}"/>
              </a:ext>
            </a:extLst>
          </p:cNvPr>
          <p:cNvGrpSpPr/>
          <p:nvPr/>
        </p:nvGrpSpPr>
        <p:grpSpPr>
          <a:xfrm>
            <a:off x="7771496" y="4027695"/>
            <a:ext cx="3489707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FC52FCC-1F93-4650-9AFD-C4762685478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FC0FF73-EF6C-48E5-9447-498EA2F735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202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225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“D” Diagram – Slide Template</vt:lpstr>
      <vt:lpstr>Letter “D”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“D” Diagram</dc:title>
  <dc:creator>PresentationGO.com</dc:creator>
  <dc:description>© Copyright PresentationGO.com</dc:description>
  <dcterms:created xsi:type="dcterms:W3CDTF">2014-11-26T05:14:11Z</dcterms:created>
  <dcterms:modified xsi:type="dcterms:W3CDTF">2020-05-19T21:01:30Z</dcterms:modified>
  <cp:category>Charts &amp; Diagrams</cp:category>
</cp:coreProperties>
</file>