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438" y="17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89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873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Letter “E” Diagram – Slide Template</a:t>
            </a:r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5C06DC88-62E1-45F9-BC23-0950A8CD3FF1}"/>
              </a:ext>
            </a:extLst>
          </p:cNvPr>
          <p:cNvSpPr/>
          <p:nvPr/>
        </p:nvSpPr>
        <p:spPr>
          <a:xfrm>
            <a:off x="5998040" y="1161880"/>
            <a:ext cx="326791" cy="13846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203"/>
                </a:moveTo>
                <a:lnTo>
                  <a:pt x="10898" y="8571"/>
                </a:lnTo>
                <a:cubicBezTo>
                  <a:pt x="10115" y="8430"/>
                  <a:pt x="9658" y="8210"/>
                  <a:pt x="9658" y="7990"/>
                </a:cubicBezTo>
                <a:lnTo>
                  <a:pt x="9658" y="1162"/>
                </a:lnTo>
                <a:cubicBezTo>
                  <a:pt x="9658" y="518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518"/>
                  <a:pt x="0" y="1162"/>
                </a:cubicBezTo>
                <a:lnTo>
                  <a:pt x="0" y="20438"/>
                </a:lnTo>
                <a:cubicBezTo>
                  <a:pt x="0" y="21082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082"/>
                  <a:pt x="9658" y="20438"/>
                </a:cubicBezTo>
                <a:lnTo>
                  <a:pt x="9658" y="13610"/>
                </a:lnTo>
                <a:cubicBezTo>
                  <a:pt x="9658" y="13374"/>
                  <a:pt x="10115" y="13155"/>
                  <a:pt x="10898" y="13029"/>
                </a:cubicBezTo>
                <a:lnTo>
                  <a:pt x="19969" y="11397"/>
                </a:lnTo>
                <a:cubicBezTo>
                  <a:pt x="21600" y="11083"/>
                  <a:pt x="21600" y="10502"/>
                  <a:pt x="19969" y="10203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017F4B1-541E-4016-8146-45FC359AE5C3}"/>
              </a:ext>
            </a:extLst>
          </p:cNvPr>
          <p:cNvSpPr txBox="1"/>
          <p:nvPr/>
        </p:nvSpPr>
        <p:spPr>
          <a:xfrm>
            <a:off x="6324831" y="1130925"/>
            <a:ext cx="13292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chemeClr val="accent5"/>
                </a:solidFill>
              </a:rPr>
              <a:t>01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2354340-8D8D-4F0D-8632-12A31CF60672}"/>
              </a:ext>
            </a:extLst>
          </p:cNvPr>
          <p:cNvGrpSpPr/>
          <p:nvPr/>
        </p:nvGrpSpPr>
        <p:grpSpPr>
          <a:xfrm>
            <a:off x="7771496" y="1203991"/>
            <a:ext cx="3489707" cy="1290153"/>
            <a:chOff x="8921977" y="1466725"/>
            <a:chExt cx="2926080" cy="129015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4A70437A-11C4-475B-A11B-728C1C22322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just"/>
              <a:r>
                <a:rPr lang="en-US" sz="2400" b="1" noProof="1"/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9118DB6-AC11-41C3-B4EE-E3E1C6B2ED6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2" name="Shape">
            <a:extLst>
              <a:ext uri="{FF2B5EF4-FFF2-40B4-BE49-F238E27FC236}">
                <a16:creationId xmlns:a16="http://schemas.microsoft.com/office/drawing/2014/main" id="{5DE8E33B-59F9-4125-81D0-4FA7883F3507}"/>
              </a:ext>
            </a:extLst>
          </p:cNvPr>
          <p:cNvSpPr/>
          <p:nvPr/>
        </p:nvSpPr>
        <p:spPr>
          <a:xfrm>
            <a:off x="5998040" y="2748764"/>
            <a:ext cx="326791" cy="13846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203"/>
                </a:moveTo>
                <a:lnTo>
                  <a:pt x="10898" y="8571"/>
                </a:lnTo>
                <a:cubicBezTo>
                  <a:pt x="10115" y="8430"/>
                  <a:pt x="9658" y="8210"/>
                  <a:pt x="9658" y="7990"/>
                </a:cubicBezTo>
                <a:lnTo>
                  <a:pt x="9658" y="1162"/>
                </a:lnTo>
                <a:cubicBezTo>
                  <a:pt x="9658" y="518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518"/>
                  <a:pt x="0" y="1162"/>
                </a:cubicBezTo>
                <a:lnTo>
                  <a:pt x="0" y="20438"/>
                </a:lnTo>
                <a:cubicBezTo>
                  <a:pt x="0" y="21082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082"/>
                  <a:pt x="9658" y="20438"/>
                </a:cubicBezTo>
                <a:lnTo>
                  <a:pt x="9658" y="13610"/>
                </a:lnTo>
                <a:cubicBezTo>
                  <a:pt x="9658" y="13374"/>
                  <a:pt x="10115" y="13155"/>
                  <a:pt x="10898" y="13029"/>
                </a:cubicBezTo>
                <a:lnTo>
                  <a:pt x="19969" y="11397"/>
                </a:lnTo>
                <a:cubicBezTo>
                  <a:pt x="21600" y="11083"/>
                  <a:pt x="21600" y="10486"/>
                  <a:pt x="19969" y="1020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A8BC314-E1CA-41A0-A62A-81B124E2CECD}"/>
              </a:ext>
            </a:extLst>
          </p:cNvPr>
          <p:cNvSpPr txBox="1"/>
          <p:nvPr/>
        </p:nvSpPr>
        <p:spPr>
          <a:xfrm>
            <a:off x="6324831" y="2717810"/>
            <a:ext cx="13292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chemeClr val="accent3"/>
                </a:solidFill>
              </a:rPr>
              <a:t>02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5D938A3-6D6A-445C-8781-2585BCF28227}"/>
              </a:ext>
            </a:extLst>
          </p:cNvPr>
          <p:cNvGrpSpPr/>
          <p:nvPr/>
        </p:nvGrpSpPr>
        <p:grpSpPr>
          <a:xfrm>
            <a:off x="7771496" y="2793442"/>
            <a:ext cx="3489707" cy="1290153"/>
            <a:chOff x="8921977" y="1466725"/>
            <a:chExt cx="2926080" cy="129015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B14CF296-0073-41D8-A20A-07B42247D84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just"/>
              <a:r>
                <a:rPr lang="en-US" sz="2400" b="1" noProof="1"/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3674FEF4-400D-493F-8430-94FDB2E03B5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8" name="Shape">
            <a:extLst>
              <a:ext uri="{FF2B5EF4-FFF2-40B4-BE49-F238E27FC236}">
                <a16:creationId xmlns:a16="http://schemas.microsoft.com/office/drawing/2014/main" id="{561509F5-2BF0-45E6-BA43-4E48BD10640A}"/>
              </a:ext>
            </a:extLst>
          </p:cNvPr>
          <p:cNvSpPr/>
          <p:nvPr/>
        </p:nvSpPr>
        <p:spPr>
          <a:xfrm>
            <a:off x="5998040" y="4335649"/>
            <a:ext cx="326791" cy="13846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219"/>
                </a:moveTo>
                <a:lnTo>
                  <a:pt x="10898" y="8587"/>
                </a:lnTo>
                <a:cubicBezTo>
                  <a:pt x="10115" y="8445"/>
                  <a:pt x="9658" y="8226"/>
                  <a:pt x="9658" y="8006"/>
                </a:cubicBezTo>
                <a:lnTo>
                  <a:pt x="9658" y="1162"/>
                </a:lnTo>
                <a:cubicBezTo>
                  <a:pt x="9658" y="518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518"/>
                  <a:pt x="0" y="1162"/>
                </a:cubicBezTo>
                <a:lnTo>
                  <a:pt x="0" y="20438"/>
                </a:lnTo>
                <a:cubicBezTo>
                  <a:pt x="0" y="21082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082"/>
                  <a:pt x="9658" y="20438"/>
                </a:cubicBezTo>
                <a:lnTo>
                  <a:pt x="9658" y="13610"/>
                </a:lnTo>
                <a:cubicBezTo>
                  <a:pt x="9658" y="13374"/>
                  <a:pt x="10115" y="13155"/>
                  <a:pt x="10898" y="13029"/>
                </a:cubicBezTo>
                <a:lnTo>
                  <a:pt x="19969" y="11397"/>
                </a:lnTo>
                <a:cubicBezTo>
                  <a:pt x="21600" y="11098"/>
                  <a:pt x="21600" y="10517"/>
                  <a:pt x="19969" y="1021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CABBDF2C-F4F0-4CFD-84FB-E0D335F2BAD4}"/>
              </a:ext>
            </a:extLst>
          </p:cNvPr>
          <p:cNvSpPr txBox="1"/>
          <p:nvPr/>
        </p:nvSpPr>
        <p:spPr>
          <a:xfrm>
            <a:off x="6324831" y="4304695"/>
            <a:ext cx="13292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chemeClr val="accent6"/>
                </a:solidFill>
              </a:rPr>
              <a:t>03</a:t>
            </a: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E9351E91-613D-4678-9ED9-A3D6B9DD5907}"/>
              </a:ext>
            </a:extLst>
          </p:cNvPr>
          <p:cNvGrpSpPr/>
          <p:nvPr/>
        </p:nvGrpSpPr>
        <p:grpSpPr>
          <a:xfrm>
            <a:off x="7771496" y="4382893"/>
            <a:ext cx="3489707" cy="1290153"/>
            <a:chOff x="8921977" y="1466725"/>
            <a:chExt cx="2926080" cy="1290153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1149EBB2-7EDA-48A9-9CCF-919321EB41C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just"/>
              <a:r>
                <a:rPr lang="en-US" sz="2400" b="1" noProof="1"/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7B5D8EB2-2C66-421D-83CB-A1F9E176B92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E5141448-17F1-421B-A194-A776F724D10B}"/>
              </a:ext>
            </a:extLst>
          </p:cNvPr>
          <p:cNvSpPr/>
          <p:nvPr/>
        </p:nvSpPr>
        <p:spPr>
          <a:xfrm>
            <a:off x="2292107" y="1024890"/>
            <a:ext cx="2458722" cy="4808220"/>
          </a:xfrm>
          <a:custGeom>
            <a:avLst/>
            <a:gdLst>
              <a:gd name="connsiteX0" fmla="*/ 1604011 w 2458722"/>
              <a:gd name="connsiteY0" fmla="*/ 3098800 h 4808220"/>
              <a:gd name="connsiteX1" fmla="*/ 2458722 w 2458722"/>
              <a:gd name="connsiteY1" fmla="*/ 3953510 h 4808220"/>
              <a:gd name="connsiteX2" fmla="*/ 1604011 w 2458722"/>
              <a:gd name="connsiteY2" fmla="*/ 4808220 h 4808220"/>
              <a:gd name="connsiteX3" fmla="*/ 749300 w 2458722"/>
              <a:gd name="connsiteY3" fmla="*/ 3953510 h 4808220"/>
              <a:gd name="connsiteX4" fmla="*/ 1604011 w 2458722"/>
              <a:gd name="connsiteY4" fmla="*/ 3098800 h 4808220"/>
              <a:gd name="connsiteX5" fmla="*/ 854711 w 2458722"/>
              <a:gd name="connsiteY5" fmla="*/ 1549400 h 4808220"/>
              <a:gd name="connsiteX6" fmla="*/ 1709422 w 2458722"/>
              <a:gd name="connsiteY6" fmla="*/ 2404110 h 4808220"/>
              <a:gd name="connsiteX7" fmla="*/ 854711 w 2458722"/>
              <a:gd name="connsiteY7" fmla="*/ 3258820 h 4808220"/>
              <a:gd name="connsiteX8" fmla="*/ 0 w 2458722"/>
              <a:gd name="connsiteY8" fmla="*/ 2404110 h 4808220"/>
              <a:gd name="connsiteX9" fmla="*/ 854711 w 2458722"/>
              <a:gd name="connsiteY9" fmla="*/ 1549400 h 4808220"/>
              <a:gd name="connsiteX10" fmla="*/ 1604011 w 2458722"/>
              <a:gd name="connsiteY10" fmla="*/ 0 h 4808220"/>
              <a:gd name="connsiteX11" fmla="*/ 2458722 w 2458722"/>
              <a:gd name="connsiteY11" fmla="*/ 854710 h 4808220"/>
              <a:gd name="connsiteX12" fmla="*/ 1604011 w 2458722"/>
              <a:gd name="connsiteY12" fmla="*/ 1709420 h 4808220"/>
              <a:gd name="connsiteX13" fmla="*/ 749300 w 2458722"/>
              <a:gd name="connsiteY13" fmla="*/ 854710 h 4808220"/>
              <a:gd name="connsiteX14" fmla="*/ 1604011 w 2458722"/>
              <a:gd name="connsiteY14" fmla="*/ 0 h 4808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58722" h="4808220">
                <a:moveTo>
                  <a:pt x="1604011" y="3098800"/>
                </a:moveTo>
                <a:cubicBezTo>
                  <a:pt x="2076055" y="3098800"/>
                  <a:pt x="2458722" y="3481467"/>
                  <a:pt x="2458722" y="3953510"/>
                </a:cubicBezTo>
                <a:cubicBezTo>
                  <a:pt x="2458722" y="4425553"/>
                  <a:pt x="2076055" y="4808220"/>
                  <a:pt x="1604011" y="4808220"/>
                </a:cubicBezTo>
                <a:cubicBezTo>
                  <a:pt x="1131967" y="4808220"/>
                  <a:pt x="749300" y="4425553"/>
                  <a:pt x="749300" y="3953510"/>
                </a:cubicBezTo>
                <a:cubicBezTo>
                  <a:pt x="749300" y="3481467"/>
                  <a:pt x="1131967" y="3098800"/>
                  <a:pt x="1604011" y="3098800"/>
                </a:cubicBezTo>
                <a:close/>
                <a:moveTo>
                  <a:pt x="854711" y="1549400"/>
                </a:moveTo>
                <a:cubicBezTo>
                  <a:pt x="1326755" y="1549400"/>
                  <a:pt x="1709422" y="1932067"/>
                  <a:pt x="1709422" y="2404110"/>
                </a:cubicBezTo>
                <a:cubicBezTo>
                  <a:pt x="1709422" y="2876153"/>
                  <a:pt x="1326755" y="3258820"/>
                  <a:pt x="854711" y="3258820"/>
                </a:cubicBezTo>
                <a:cubicBezTo>
                  <a:pt x="382667" y="3258820"/>
                  <a:pt x="0" y="2876153"/>
                  <a:pt x="0" y="2404110"/>
                </a:cubicBezTo>
                <a:cubicBezTo>
                  <a:pt x="0" y="1932067"/>
                  <a:pt x="382667" y="1549400"/>
                  <a:pt x="854711" y="1549400"/>
                </a:cubicBezTo>
                <a:close/>
                <a:moveTo>
                  <a:pt x="1604011" y="0"/>
                </a:moveTo>
                <a:cubicBezTo>
                  <a:pt x="2076055" y="0"/>
                  <a:pt x="2458722" y="382667"/>
                  <a:pt x="2458722" y="854710"/>
                </a:cubicBezTo>
                <a:cubicBezTo>
                  <a:pt x="2458722" y="1326753"/>
                  <a:pt x="2076055" y="1709420"/>
                  <a:pt x="1604011" y="1709420"/>
                </a:cubicBezTo>
                <a:cubicBezTo>
                  <a:pt x="1131967" y="1709420"/>
                  <a:pt x="749300" y="1326753"/>
                  <a:pt x="749300" y="854710"/>
                </a:cubicBezTo>
                <a:cubicBezTo>
                  <a:pt x="749300" y="382667"/>
                  <a:pt x="1131967" y="0"/>
                  <a:pt x="1604011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38100" tIns="38100" rIns="38100" bIns="38100" anchor="b">
            <a:noAutofit/>
          </a:bodyPr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400" b="1">
              <a:solidFill>
                <a:schemeClr val="bg1"/>
              </a:solidFill>
            </a:endParaRPr>
          </a:p>
        </p:txBody>
      </p:sp>
      <p:sp>
        <p:nvSpPr>
          <p:cNvPr id="79" name="Shape">
            <a:extLst>
              <a:ext uri="{FF2B5EF4-FFF2-40B4-BE49-F238E27FC236}">
                <a16:creationId xmlns:a16="http://schemas.microsoft.com/office/drawing/2014/main" id="{55B6A1E8-97CB-41C4-893F-EF78FFFF25DD}"/>
              </a:ext>
            </a:extLst>
          </p:cNvPr>
          <p:cNvSpPr/>
          <p:nvPr/>
        </p:nvSpPr>
        <p:spPr>
          <a:xfrm>
            <a:off x="1225307" y="1469026"/>
            <a:ext cx="3097531" cy="3915774"/>
          </a:xfrm>
          <a:custGeom>
            <a:avLst/>
            <a:gdLst>
              <a:gd name="connsiteX0" fmla="*/ 18704 w 21600"/>
              <a:gd name="connsiteY0" fmla="*/ 17123 h 21600"/>
              <a:gd name="connsiteX1" fmla="*/ 9839 w 21600"/>
              <a:gd name="connsiteY1" fmla="*/ 17123 h 21600"/>
              <a:gd name="connsiteX2" fmla="*/ 7669 w 21600"/>
              <a:gd name="connsiteY2" fmla="*/ 16184 h 21600"/>
              <a:gd name="connsiteX3" fmla="*/ 6111 w 21600"/>
              <a:gd name="connsiteY3" fmla="*/ 13592 h 21600"/>
              <a:gd name="connsiteX4" fmla="*/ 6102 w 21600"/>
              <a:gd name="connsiteY4" fmla="*/ 13564 h 21600"/>
              <a:gd name="connsiteX5" fmla="*/ 5934 w 21600"/>
              <a:gd name="connsiteY5" fmla="*/ 13066 h 21600"/>
              <a:gd name="connsiteX6" fmla="*/ 13311 w 21600"/>
              <a:gd name="connsiteY6" fmla="*/ 13066 h 21600"/>
              <a:gd name="connsiteX7" fmla="*/ 15312 w 21600"/>
              <a:gd name="connsiteY7" fmla="*/ 12408 h 21600"/>
              <a:gd name="connsiteX8" fmla="*/ 16145 w 21600"/>
              <a:gd name="connsiteY8" fmla="*/ 10825 h 21600"/>
              <a:gd name="connsiteX9" fmla="*/ 15312 w 21600"/>
              <a:gd name="connsiteY9" fmla="*/ 9241 h 21600"/>
              <a:gd name="connsiteX10" fmla="*/ 13311 w 21600"/>
              <a:gd name="connsiteY10" fmla="*/ 8583 h 21600"/>
              <a:gd name="connsiteX11" fmla="*/ 5889 w 21600"/>
              <a:gd name="connsiteY11" fmla="*/ 8583 h 21600"/>
              <a:gd name="connsiteX12" fmla="*/ 5907 w 21600"/>
              <a:gd name="connsiteY12" fmla="*/ 8498 h 21600"/>
              <a:gd name="connsiteX13" fmla="*/ 6173 w 21600"/>
              <a:gd name="connsiteY13" fmla="*/ 7686 h 21600"/>
              <a:gd name="connsiteX14" fmla="*/ 6190 w 21600"/>
              <a:gd name="connsiteY14" fmla="*/ 7637 h 21600"/>
              <a:gd name="connsiteX15" fmla="*/ 7722 w 21600"/>
              <a:gd name="connsiteY15" fmla="*/ 5255 h 21600"/>
              <a:gd name="connsiteX16" fmla="*/ 9795 w 21600"/>
              <a:gd name="connsiteY16" fmla="*/ 4484 h 21600"/>
              <a:gd name="connsiteX17" fmla="*/ 9821 w 21600"/>
              <a:gd name="connsiteY17" fmla="*/ 4484 h 21600"/>
              <a:gd name="connsiteX18" fmla="*/ 18713 w 21600"/>
              <a:gd name="connsiteY18" fmla="*/ 4484 h 21600"/>
              <a:gd name="connsiteX19" fmla="*/ 20723 w 21600"/>
              <a:gd name="connsiteY19" fmla="*/ 3846 h 21600"/>
              <a:gd name="connsiteX20" fmla="*/ 21591 w 21600"/>
              <a:gd name="connsiteY20" fmla="*/ 2256 h 21600"/>
              <a:gd name="connsiteX21" fmla="*/ 20732 w 21600"/>
              <a:gd name="connsiteY21" fmla="*/ 666 h 21600"/>
              <a:gd name="connsiteX22" fmla="*/ 18713 w 21600"/>
              <a:gd name="connsiteY22" fmla="*/ 0 h 21600"/>
              <a:gd name="connsiteX23" fmla="*/ 9821 w 21600"/>
              <a:gd name="connsiteY23" fmla="*/ 0 h 21600"/>
              <a:gd name="connsiteX24" fmla="*/ 9511 w 21600"/>
              <a:gd name="connsiteY24" fmla="*/ 42 h 21600"/>
              <a:gd name="connsiteX25" fmla="*/ 6527 w 21600"/>
              <a:gd name="connsiteY25" fmla="*/ 539 h 21600"/>
              <a:gd name="connsiteX26" fmla="*/ 3897 w 21600"/>
              <a:gd name="connsiteY26" fmla="*/ 1906 h 21600"/>
              <a:gd name="connsiteX27" fmla="*/ 1957 w 21600"/>
              <a:gd name="connsiteY27" fmla="*/ 3944 h 21600"/>
              <a:gd name="connsiteX28" fmla="*/ 700 w 21600"/>
              <a:gd name="connsiteY28" fmla="*/ 6439 h 21600"/>
              <a:gd name="connsiteX29" fmla="*/ 0 w 21600"/>
              <a:gd name="connsiteY29" fmla="*/ 10579 h 21600"/>
              <a:gd name="connsiteX30" fmla="*/ 142 w 21600"/>
              <a:gd name="connsiteY30" fmla="*/ 12674 h 21600"/>
              <a:gd name="connsiteX31" fmla="*/ 655 w 21600"/>
              <a:gd name="connsiteY31" fmla="*/ 14741 h 21600"/>
              <a:gd name="connsiteX32" fmla="*/ 1860 w 21600"/>
              <a:gd name="connsiteY32" fmla="*/ 17326 h 21600"/>
              <a:gd name="connsiteX33" fmla="*/ 3782 w 21600"/>
              <a:gd name="connsiteY33" fmla="*/ 19498 h 21600"/>
              <a:gd name="connsiteX34" fmla="*/ 6421 w 21600"/>
              <a:gd name="connsiteY34" fmla="*/ 21011 h 21600"/>
              <a:gd name="connsiteX35" fmla="*/ 9830 w 21600"/>
              <a:gd name="connsiteY35" fmla="*/ 21600 h 21600"/>
              <a:gd name="connsiteX36" fmla="*/ 18722 w 21600"/>
              <a:gd name="connsiteY36" fmla="*/ 21600 h 21600"/>
              <a:gd name="connsiteX37" fmla="*/ 20732 w 21600"/>
              <a:gd name="connsiteY37" fmla="*/ 20955 h 21600"/>
              <a:gd name="connsiteX38" fmla="*/ 21600 w 21600"/>
              <a:gd name="connsiteY38" fmla="*/ 19358 h 21600"/>
              <a:gd name="connsiteX39" fmla="*/ 20732 w 21600"/>
              <a:gd name="connsiteY39" fmla="*/ 17761 h 21600"/>
              <a:gd name="connsiteX40" fmla="*/ 18704 w 21600"/>
              <a:gd name="connsiteY40" fmla="*/ 17123 h 21600"/>
              <a:gd name="connsiteX0" fmla="*/ 18704 w 21600"/>
              <a:gd name="connsiteY0" fmla="*/ 17125 h 21602"/>
              <a:gd name="connsiteX1" fmla="*/ 9839 w 21600"/>
              <a:gd name="connsiteY1" fmla="*/ 17125 h 21602"/>
              <a:gd name="connsiteX2" fmla="*/ 7669 w 21600"/>
              <a:gd name="connsiteY2" fmla="*/ 16186 h 21602"/>
              <a:gd name="connsiteX3" fmla="*/ 6111 w 21600"/>
              <a:gd name="connsiteY3" fmla="*/ 13594 h 21602"/>
              <a:gd name="connsiteX4" fmla="*/ 6102 w 21600"/>
              <a:gd name="connsiteY4" fmla="*/ 13566 h 21602"/>
              <a:gd name="connsiteX5" fmla="*/ 5934 w 21600"/>
              <a:gd name="connsiteY5" fmla="*/ 13068 h 21602"/>
              <a:gd name="connsiteX6" fmla="*/ 13311 w 21600"/>
              <a:gd name="connsiteY6" fmla="*/ 13068 h 21602"/>
              <a:gd name="connsiteX7" fmla="*/ 15312 w 21600"/>
              <a:gd name="connsiteY7" fmla="*/ 12410 h 21602"/>
              <a:gd name="connsiteX8" fmla="*/ 16145 w 21600"/>
              <a:gd name="connsiteY8" fmla="*/ 10827 h 21602"/>
              <a:gd name="connsiteX9" fmla="*/ 15312 w 21600"/>
              <a:gd name="connsiteY9" fmla="*/ 9243 h 21602"/>
              <a:gd name="connsiteX10" fmla="*/ 13311 w 21600"/>
              <a:gd name="connsiteY10" fmla="*/ 8585 h 21602"/>
              <a:gd name="connsiteX11" fmla="*/ 5889 w 21600"/>
              <a:gd name="connsiteY11" fmla="*/ 8585 h 21602"/>
              <a:gd name="connsiteX12" fmla="*/ 5907 w 21600"/>
              <a:gd name="connsiteY12" fmla="*/ 8500 h 21602"/>
              <a:gd name="connsiteX13" fmla="*/ 6173 w 21600"/>
              <a:gd name="connsiteY13" fmla="*/ 7688 h 21602"/>
              <a:gd name="connsiteX14" fmla="*/ 6190 w 21600"/>
              <a:gd name="connsiteY14" fmla="*/ 7639 h 21602"/>
              <a:gd name="connsiteX15" fmla="*/ 7722 w 21600"/>
              <a:gd name="connsiteY15" fmla="*/ 5257 h 21602"/>
              <a:gd name="connsiteX16" fmla="*/ 9795 w 21600"/>
              <a:gd name="connsiteY16" fmla="*/ 4486 h 21602"/>
              <a:gd name="connsiteX17" fmla="*/ 9821 w 21600"/>
              <a:gd name="connsiteY17" fmla="*/ 4486 h 21602"/>
              <a:gd name="connsiteX18" fmla="*/ 18713 w 21600"/>
              <a:gd name="connsiteY18" fmla="*/ 4486 h 21602"/>
              <a:gd name="connsiteX19" fmla="*/ 20723 w 21600"/>
              <a:gd name="connsiteY19" fmla="*/ 3848 h 21602"/>
              <a:gd name="connsiteX20" fmla="*/ 21591 w 21600"/>
              <a:gd name="connsiteY20" fmla="*/ 2258 h 21602"/>
              <a:gd name="connsiteX21" fmla="*/ 20732 w 21600"/>
              <a:gd name="connsiteY21" fmla="*/ 668 h 21602"/>
              <a:gd name="connsiteX22" fmla="*/ 18713 w 21600"/>
              <a:gd name="connsiteY22" fmla="*/ 2 h 21602"/>
              <a:gd name="connsiteX23" fmla="*/ 9821 w 21600"/>
              <a:gd name="connsiteY23" fmla="*/ 2 h 21602"/>
              <a:gd name="connsiteX24" fmla="*/ 9511 w 21600"/>
              <a:gd name="connsiteY24" fmla="*/ 18 h 21602"/>
              <a:gd name="connsiteX25" fmla="*/ 6527 w 21600"/>
              <a:gd name="connsiteY25" fmla="*/ 541 h 21602"/>
              <a:gd name="connsiteX26" fmla="*/ 3897 w 21600"/>
              <a:gd name="connsiteY26" fmla="*/ 1908 h 21602"/>
              <a:gd name="connsiteX27" fmla="*/ 1957 w 21600"/>
              <a:gd name="connsiteY27" fmla="*/ 3946 h 21602"/>
              <a:gd name="connsiteX28" fmla="*/ 700 w 21600"/>
              <a:gd name="connsiteY28" fmla="*/ 6441 h 21602"/>
              <a:gd name="connsiteX29" fmla="*/ 0 w 21600"/>
              <a:gd name="connsiteY29" fmla="*/ 10581 h 21602"/>
              <a:gd name="connsiteX30" fmla="*/ 142 w 21600"/>
              <a:gd name="connsiteY30" fmla="*/ 12676 h 21602"/>
              <a:gd name="connsiteX31" fmla="*/ 655 w 21600"/>
              <a:gd name="connsiteY31" fmla="*/ 14743 h 21602"/>
              <a:gd name="connsiteX32" fmla="*/ 1860 w 21600"/>
              <a:gd name="connsiteY32" fmla="*/ 17328 h 21602"/>
              <a:gd name="connsiteX33" fmla="*/ 3782 w 21600"/>
              <a:gd name="connsiteY33" fmla="*/ 19500 h 21602"/>
              <a:gd name="connsiteX34" fmla="*/ 6421 w 21600"/>
              <a:gd name="connsiteY34" fmla="*/ 21013 h 21602"/>
              <a:gd name="connsiteX35" fmla="*/ 9830 w 21600"/>
              <a:gd name="connsiteY35" fmla="*/ 21602 h 21602"/>
              <a:gd name="connsiteX36" fmla="*/ 18722 w 21600"/>
              <a:gd name="connsiteY36" fmla="*/ 21602 h 21602"/>
              <a:gd name="connsiteX37" fmla="*/ 20732 w 21600"/>
              <a:gd name="connsiteY37" fmla="*/ 20957 h 21602"/>
              <a:gd name="connsiteX38" fmla="*/ 21600 w 21600"/>
              <a:gd name="connsiteY38" fmla="*/ 19360 h 21602"/>
              <a:gd name="connsiteX39" fmla="*/ 20732 w 21600"/>
              <a:gd name="connsiteY39" fmla="*/ 17763 h 21602"/>
              <a:gd name="connsiteX40" fmla="*/ 18704 w 21600"/>
              <a:gd name="connsiteY40" fmla="*/ 17125 h 21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21600" h="21602" extrusionOk="0">
                <a:moveTo>
                  <a:pt x="18704" y="17125"/>
                </a:moveTo>
                <a:lnTo>
                  <a:pt x="9839" y="17125"/>
                </a:lnTo>
                <a:cubicBezTo>
                  <a:pt x="8971" y="17083"/>
                  <a:pt x="8263" y="16782"/>
                  <a:pt x="7669" y="16186"/>
                </a:cubicBezTo>
                <a:cubicBezTo>
                  <a:pt x="6979" y="15493"/>
                  <a:pt x="6456" y="14624"/>
                  <a:pt x="6111" y="13594"/>
                </a:cubicBezTo>
                <a:cubicBezTo>
                  <a:pt x="6111" y="13587"/>
                  <a:pt x="6102" y="13573"/>
                  <a:pt x="6102" y="13566"/>
                </a:cubicBezTo>
                <a:cubicBezTo>
                  <a:pt x="6040" y="13398"/>
                  <a:pt x="5978" y="13230"/>
                  <a:pt x="5934" y="13068"/>
                </a:cubicBezTo>
                <a:lnTo>
                  <a:pt x="13311" y="13068"/>
                </a:lnTo>
                <a:cubicBezTo>
                  <a:pt x="14081" y="13068"/>
                  <a:pt x="14772" y="12844"/>
                  <a:pt x="15312" y="12410"/>
                </a:cubicBezTo>
                <a:cubicBezTo>
                  <a:pt x="15852" y="11983"/>
                  <a:pt x="16145" y="11436"/>
                  <a:pt x="16145" y="10827"/>
                </a:cubicBezTo>
                <a:cubicBezTo>
                  <a:pt x="16145" y="10217"/>
                  <a:pt x="15861" y="9671"/>
                  <a:pt x="15312" y="9243"/>
                </a:cubicBezTo>
                <a:cubicBezTo>
                  <a:pt x="14772" y="8816"/>
                  <a:pt x="14081" y="8585"/>
                  <a:pt x="13311" y="8585"/>
                </a:cubicBezTo>
                <a:lnTo>
                  <a:pt x="5889" y="8585"/>
                </a:lnTo>
                <a:cubicBezTo>
                  <a:pt x="5898" y="8557"/>
                  <a:pt x="5898" y="8528"/>
                  <a:pt x="5907" y="8500"/>
                </a:cubicBezTo>
                <a:cubicBezTo>
                  <a:pt x="5960" y="8234"/>
                  <a:pt x="6040" y="7961"/>
                  <a:pt x="6173" y="7688"/>
                </a:cubicBezTo>
                <a:cubicBezTo>
                  <a:pt x="6182" y="7674"/>
                  <a:pt x="6190" y="7653"/>
                  <a:pt x="6190" y="7639"/>
                </a:cubicBezTo>
                <a:cubicBezTo>
                  <a:pt x="6536" y="6693"/>
                  <a:pt x="7049" y="5894"/>
                  <a:pt x="7722" y="5257"/>
                </a:cubicBezTo>
                <a:cubicBezTo>
                  <a:pt x="8289" y="4717"/>
                  <a:pt x="8945" y="4472"/>
                  <a:pt x="9795" y="4486"/>
                </a:cubicBezTo>
                <a:lnTo>
                  <a:pt x="9821" y="4486"/>
                </a:lnTo>
                <a:lnTo>
                  <a:pt x="18713" y="4486"/>
                </a:lnTo>
                <a:cubicBezTo>
                  <a:pt x="19475" y="4486"/>
                  <a:pt x="20165" y="4269"/>
                  <a:pt x="20723" y="3848"/>
                </a:cubicBezTo>
                <a:cubicBezTo>
                  <a:pt x="21290" y="3421"/>
                  <a:pt x="21591" y="2875"/>
                  <a:pt x="21591" y="2258"/>
                </a:cubicBezTo>
                <a:cubicBezTo>
                  <a:pt x="21591" y="1655"/>
                  <a:pt x="21299" y="1102"/>
                  <a:pt x="20732" y="668"/>
                </a:cubicBezTo>
                <a:cubicBezTo>
                  <a:pt x="20174" y="233"/>
                  <a:pt x="19475" y="2"/>
                  <a:pt x="18713" y="2"/>
                </a:cubicBezTo>
                <a:lnTo>
                  <a:pt x="9821" y="2"/>
                </a:lnTo>
                <a:cubicBezTo>
                  <a:pt x="9715" y="2"/>
                  <a:pt x="10091" y="-10"/>
                  <a:pt x="9511" y="18"/>
                </a:cubicBezTo>
                <a:cubicBezTo>
                  <a:pt x="8440" y="46"/>
                  <a:pt x="7463" y="226"/>
                  <a:pt x="6527" y="541"/>
                </a:cubicBezTo>
                <a:cubicBezTo>
                  <a:pt x="5591" y="856"/>
                  <a:pt x="4658" y="1333"/>
                  <a:pt x="3897" y="1908"/>
                </a:cubicBezTo>
                <a:cubicBezTo>
                  <a:pt x="3144" y="2475"/>
                  <a:pt x="2489" y="3162"/>
                  <a:pt x="1957" y="3946"/>
                </a:cubicBezTo>
                <a:cubicBezTo>
                  <a:pt x="1435" y="4710"/>
                  <a:pt x="1010" y="5551"/>
                  <a:pt x="700" y="6441"/>
                </a:cubicBezTo>
                <a:cubicBezTo>
                  <a:pt x="230" y="7744"/>
                  <a:pt x="0" y="9138"/>
                  <a:pt x="0" y="10581"/>
                </a:cubicBezTo>
                <a:cubicBezTo>
                  <a:pt x="0" y="11282"/>
                  <a:pt x="44" y="11990"/>
                  <a:pt x="142" y="12676"/>
                </a:cubicBezTo>
                <a:cubicBezTo>
                  <a:pt x="239" y="13384"/>
                  <a:pt x="407" y="14077"/>
                  <a:pt x="655" y="14743"/>
                </a:cubicBezTo>
                <a:cubicBezTo>
                  <a:pt x="939" y="15654"/>
                  <a:pt x="1346" y="16530"/>
                  <a:pt x="1860" y="17328"/>
                </a:cubicBezTo>
                <a:cubicBezTo>
                  <a:pt x="2391" y="18155"/>
                  <a:pt x="3038" y="18884"/>
                  <a:pt x="3782" y="19500"/>
                </a:cubicBezTo>
                <a:cubicBezTo>
                  <a:pt x="4543" y="20131"/>
                  <a:pt x="5429" y="20635"/>
                  <a:pt x="6421" y="21013"/>
                </a:cubicBezTo>
                <a:cubicBezTo>
                  <a:pt x="7439" y="21406"/>
                  <a:pt x="8590" y="21602"/>
                  <a:pt x="9830" y="21602"/>
                </a:cubicBezTo>
                <a:lnTo>
                  <a:pt x="18722" y="21602"/>
                </a:lnTo>
                <a:cubicBezTo>
                  <a:pt x="19483" y="21602"/>
                  <a:pt x="20174" y="21378"/>
                  <a:pt x="20732" y="20957"/>
                </a:cubicBezTo>
                <a:cubicBezTo>
                  <a:pt x="21299" y="20530"/>
                  <a:pt x="21600" y="19977"/>
                  <a:pt x="21600" y="19360"/>
                </a:cubicBezTo>
                <a:cubicBezTo>
                  <a:pt x="21600" y="18743"/>
                  <a:pt x="21299" y="18197"/>
                  <a:pt x="20732" y="17763"/>
                </a:cubicBezTo>
                <a:cubicBezTo>
                  <a:pt x="20156" y="17349"/>
                  <a:pt x="19466" y="17125"/>
                  <a:pt x="18704" y="17125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400" b="1">
              <a:solidFill>
                <a:schemeClr val="bg1"/>
              </a:solidFill>
            </a:endParaRPr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A4CDB079-A602-492C-A257-A006E98544B7}"/>
              </a:ext>
            </a:extLst>
          </p:cNvPr>
          <p:cNvSpPr/>
          <p:nvPr/>
        </p:nvSpPr>
        <p:spPr>
          <a:xfrm>
            <a:off x="1563343" y="1810279"/>
            <a:ext cx="2429294" cy="3243053"/>
          </a:xfrm>
          <a:custGeom>
            <a:avLst/>
            <a:gdLst>
              <a:gd name="connsiteX0" fmla="*/ 965986 w 2429294"/>
              <a:gd name="connsiteY0" fmla="*/ 268 h 3243321"/>
              <a:gd name="connsiteX1" fmla="*/ 1053109 w 2429294"/>
              <a:gd name="connsiteY1" fmla="*/ 4038 h 3243321"/>
              <a:gd name="connsiteX2" fmla="*/ 1072804 w 2429294"/>
              <a:gd name="connsiteY2" fmla="*/ 7806 h 3243321"/>
              <a:gd name="connsiteX3" fmla="*/ 1089459 w 2429294"/>
              <a:gd name="connsiteY3" fmla="*/ 7381 h 3243321"/>
              <a:gd name="connsiteX4" fmla="*/ 1105959 w 2429294"/>
              <a:gd name="connsiteY4" fmla="*/ 2279 h 3243321"/>
              <a:gd name="connsiteX5" fmla="*/ 2351847 w 2429294"/>
              <a:gd name="connsiteY5" fmla="*/ 2279 h 3243321"/>
              <a:gd name="connsiteX6" fmla="*/ 2405162 w 2429294"/>
              <a:gd name="connsiteY6" fmla="*/ 25086 h 3243321"/>
              <a:gd name="connsiteX7" fmla="*/ 2428059 w 2429294"/>
              <a:gd name="connsiteY7" fmla="*/ 74602 h 3243321"/>
              <a:gd name="connsiteX8" fmla="*/ 2407744 w 2429294"/>
              <a:gd name="connsiteY8" fmla="*/ 117816 h 3243321"/>
              <a:gd name="connsiteX9" fmla="*/ 2351847 w 2429294"/>
              <a:gd name="connsiteY9" fmla="*/ 140774 h 3243321"/>
              <a:gd name="connsiteX10" fmla="*/ 1080592 w 2429294"/>
              <a:gd name="connsiteY10" fmla="*/ 140774 h 3243321"/>
              <a:gd name="connsiteX11" fmla="*/ 1078011 w 2429294"/>
              <a:gd name="connsiteY11" fmla="*/ 140774 h 3243321"/>
              <a:gd name="connsiteX12" fmla="*/ 917603 w 2429294"/>
              <a:gd name="connsiteY12" fmla="*/ 154653 h 3243321"/>
              <a:gd name="connsiteX13" fmla="*/ 851006 w 2429294"/>
              <a:gd name="connsiteY13" fmla="*/ 176491 h 3243321"/>
              <a:gd name="connsiteX14" fmla="*/ 784840 w 2429294"/>
              <a:gd name="connsiteY14" fmla="*/ 200147 h 3243321"/>
              <a:gd name="connsiteX15" fmla="*/ 327793 w 2429294"/>
              <a:gd name="connsiteY15" fmla="*/ 708505 h 3243321"/>
              <a:gd name="connsiteX16" fmla="*/ 262403 w 2429294"/>
              <a:gd name="connsiteY16" fmla="*/ 868608 h 3243321"/>
              <a:gd name="connsiteX17" fmla="*/ 238939 w 2429294"/>
              <a:gd name="connsiteY17" fmla="*/ 937365 h 3243321"/>
              <a:gd name="connsiteX18" fmla="*/ 194363 w 2429294"/>
              <a:gd name="connsiteY18" fmla="*/ 1095945 h 3243321"/>
              <a:gd name="connsiteX19" fmla="*/ 182655 w 2429294"/>
              <a:gd name="connsiteY19" fmla="*/ 1156750 h 3243321"/>
              <a:gd name="connsiteX20" fmla="*/ 145054 w 2429294"/>
              <a:gd name="connsiteY20" fmla="*/ 1415230 h 3243321"/>
              <a:gd name="connsiteX21" fmla="*/ 137107 w 2429294"/>
              <a:gd name="connsiteY21" fmla="*/ 1557979 h 3243321"/>
              <a:gd name="connsiteX22" fmla="*/ 1577152 w 2429294"/>
              <a:gd name="connsiteY22" fmla="*/ 1557979 h 3243321"/>
              <a:gd name="connsiteX23" fmla="*/ 1626650 w 2429294"/>
              <a:gd name="connsiteY23" fmla="*/ 1578386 h 3243321"/>
              <a:gd name="connsiteX24" fmla="*/ 1646966 w 2429294"/>
              <a:gd name="connsiteY24" fmla="*/ 1627902 h 3243321"/>
              <a:gd name="connsiteX25" fmla="*/ 1626650 w 2429294"/>
              <a:gd name="connsiteY25" fmla="*/ 1677418 h 3243321"/>
              <a:gd name="connsiteX26" fmla="*/ 1577152 w 2429294"/>
              <a:gd name="connsiteY26" fmla="*/ 1697674 h 3243321"/>
              <a:gd name="connsiteX27" fmla="*/ 137990 w 2429294"/>
              <a:gd name="connsiteY27" fmla="*/ 1697674 h 3243321"/>
              <a:gd name="connsiteX28" fmla="*/ 146656 w 2429294"/>
              <a:gd name="connsiteY28" fmla="*/ 1869574 h 3243321"/>
              <a:gd name="connsiteX29" fmla="*/ 168707 w 2429294"/>
              <a:gd name="connsiteY29" fmla="*/ 2007409 h 3243321"/>
              <a:gd name="connsiteX30" fmla="*/ 190287 w 2429294"/>
              <a:gd name="connsiteY30" fmla="*/ 2106706 h 3243321"/>
              <a:gd name="connsiteX31" fmla="*/ 219470 w 2429294"/>
              <a:gd name="connsiteY31" fmla="*/ 2219692 h 3243321"/>
              <a:gd name="connsiteX32" fmla="*/ 504004 w 2429294"/>
              <a:gd name="connsiteY32" fmla="*/ 2808931 h 3243321"/>
              <a:gd name="connsiteX33" fmla="*/ 1060276 w 2429294"/>
              <a:gd name="connsiteY33" fmla="*/ 3106177 h 3243321"/>
              <a:gd name="connsiteX34" fmla="*/ 1070378 w 2429294"/>
              <a:gd name="connsiteY34" fmla="*/ 3106177 h 3243321"/>
              <a:gd name="connsiteX35" fmla="*/ 2350612 w 2429294"/>
              <a:gd name="connsiteY35" fmla="*/ 3106177 h 3243321"/>
              <a:gd name="connsiteX36" fmla="*/ 2408978 w 2429294"/>
              <a:gd name="connsiteY36" fmla="*/ 3126434 h 3243321"/>
              <a:gd name="connsiteX37" fmla="*/ 2429294 w 2429294"/>
              <a:gd name="connsiteY37" fmla="*/ 3173399 h 3243321"/>
              <a:gd name="connsiteX38" fmla="*/ 2408978 w 2429294"/>
              <a:gd name="connsiteY38" fmla="*/ 3220514 h 3243321"/>
              <a:gd name="connsiteX39" fmla="*/ 2353082 w 2429294"/>
              <a:gd name="connsiteY39" fmla="*/ 3243321 h 3243321"/>
              <a:gd name="connsiteX40" fmla="*/ 1078011 w 2429294"/>
              <a:gd name="connsiteY40" fmla="*/ 3243321 h 3243321"/>
              <a:gd name="connsiteX41" fmla="*/ 984117 w 2429294"/>
              <a:gd name="connsiteY41" fmla="*/ 3233634 h 3243321"/>
              <a:gd name="connsiteX42" fmla="*/ 984118 w 2429294"/>
              <a:gd name="connsiteY42" fmla="*/ 3241259 h 3243321"/>
              <a:gd name="connsiteX43" fmla="*/ 44164 w 2429294"/>
              <a:gd name="connsiteY43" fmla="*/ 2100748 h 3243321"/>
              <a:gd name="connsiteX44" fmla="*/ 10414 w 2429294"/>
              <a:gd name="connsiteY44" fmla="*/ 1385599 h 3243321"/>
              <a:gd name="connsiteX45" fmla="*/ 24376 w 2429294"/>
              <a:gd name="connsiteY45" fmla="*/ 1266150 h 3243321"/>
              <a:gd name="connsiteX46" fmla="*/ 26764 w 2429294"/>
              <a:gd name="connsiteY46" fmla="*/ 1241790 h 3243321"/>
              <a:gd name="connsiteX47" fmla="*/ 92524 w 2429294"/>
              <a:gd name="connsiteY47" fmla="*/ 921775 h 3243321"/>
              <a:gd name="connsiteX48" fmla="*/ 92524 w 2429294"/>
              <a:gd name="connsiteY48" fmla="*/ 920424 h 3243321"/>
              <a:gd name="connsiteX49" fmla="*/ 244949 w 2429294"/>
              <a:gd name="connsiteY49" fmla="*/ 539452 h 3243321"/>
              <a:gd name="connsiteX50" fmla="*/ 343624 w 2429294"/>
              <a:gd name="connsiteY50" fmla="*/ 384733 h 3243321"/>
              <a:gd name="connsiteX51" fmla="*/ 377497 w 2429294"/>
              <a:gd name="connsiteY51" fmla="*/ 346466 h 3243321"/>
              <a:gd name="connsiteX52" fmla="*/ 407658 w 2429294"/>
              <a:gd name="connsiteY52" fmla="*/ 307229 h 3243321"/>
              <a:gd name="connsiteX53" fmla="*/ 965986 w 2429294"/>
              <a:gd name="connsiteY53" fmla="*/ 268 h 3243321"/>
              <a:gd name="connsiteX0" fmla="*/ 965986 w 2429294"/>
              <a:gd name="connsiteY0" fmla="*/ 268 h 3243321"/>
              <a:gd name="connsiteX1" fmla="*/ 1053109 w 2429294"/>
              <a:gd name="connsiteY1" fmla="*/ 4038 h 3243321"/>
              <a:gd name="connsiteX2" fmla="*/ 1072804 w 2429294"/>
              <a:gd name="connsiteY2" fmla="*/ 7806 h 3243321"/>
              <a:gd name="connsiteX3" fmla="*/ 1089459 w 2429294"/>
              <a:gd name="connsiteY3" fmla="*/ 7381 h 3243321"/>
              <a:gd name="connsiteX4" fmla="*/ 1105959 w 2429294"/>
              <a:gd name="connsiteY4" fmla="*/ 2279 h 3243321"/>
              <a:gd name="connsiteX5" fmla="*/ 2351847 w 2429294"/>
              <a:gd name="connsiteY5" fmla="*/ 2279 h 3243321"/>
              <a:gd name="connsiteX6" fmla="*/ 2405162 w 2429294"/>
              <a:gd name="connsiteY6" fmla="*/ 25086 h 3243321"/>
              <a:gd name="connsiteX7" fmla="*/ 2428059 w 2429294"/>
              <a:gd name="connsiteY7" fmla="*/ 74602 h 3243321"/>
              <a:gd name="connsiteX8" fmla="*/ 2407744 w 2429294"/>
              <a:gd name="connsiteY8" fmla="*/ 117816 h 3243321"/>
              <a:gd name="connsiteX9" fmla="*/ 2351847 w 2429294"/>
              <a:gd name="connsiteY9" fmla="*/ 140774 h 3243321"/>
              <a:gd name="connsiteX10" fmla="*/ 1080592 w 2429294"/>
              <a:gd name="connsiteY10" fmla="*/ 140774 h 3243321"/>
              <a:gd name="connsiteX11" fmla="*/ 1078011 w 2429294"/>
              <a:gd name="connsiteY11" fmla="*/ 140774 h 3243321"/>
              <a:gd name="connsiteX12" fmla="*/ 917603 w 2429294"/>
              <a:gd name="connsiteY12" fmla="*/ 154653 h 3243321"/>
              <a:gd name="connsiteX13" fmla="*/ 851006 w 2429294"/>
              <a:gd name="connsiteY13" fmla="*/ 176491 h 3243321"/>
              <a:gd name="connsiteX14" fmla="*/ 784840 w 2429294"/>
              <a:gd name="connsiteY14" fmla="*/ 200147 h 3243321"/>
              <a:gd name="connsiteX15" fmla="*/ 327793 w 2429294"/>
              <a:gd name="connsiteY15" fmla="*/ 708505 h 3243321"/>
              <a:gd name="connsiteX16" fmla="*/ 262403 w 2429294"/>
              <a:gd name="connsiteY16" fmla="*/ 868608 h 3243321"/>
              <a:gd name="connsiteX17" fmla="*/ 238939 w 2429294"/>
              <a:gd name="connsiteY17" fmla="*/ 937365 h 3243321"/>
              <a:gd name="connsiteX18" fmla="*/ 194363 w 2429294"/>
              <a:gd name="connsiteY18" fmla="*/ 1095945 h 3243321"/>
              <a:gd name="connsiteX19" fmla="*/ 182655 w 2429294"/>
              <a:gd name="connsiteY19" fmla="*/ 1156750 h 3243321"/>
              <a:gd name="connsiteX20" fmla="*/ 145054 w 2429294"/>
              <a:gd name="connsiteY20" fmla="*/ 1415230 h 3243321"/>
              <a:gd name="connsiteX21" fmla="*/ 137107 w 2429294"/>
              <a:gd name="connsiteY21" fmla="*/ 1557979 h 3243321"/>
              <a:gd name="connsiteX22" fmla="*/ 1577152 w 2429294"/>
              <a:gd name="connsiteY22" fmla="*/ 1557979 h 3243321"/>
              <a:gd name="connsiteX23" fmla="*/ 1626650 w 2429294"/>
              <a:gd name="connsiteY23" fmla="*/ 1578386 h 3243321"/>
              <a:gd name="connsiteX24" fmla="*/ 1646966 w 2429294"/>
              <a:gd name="connsiteY24" fmla="*/ 1627902 h 3243321"/>
              <a:gd name="connsiteX25" fmla="*/ 1626650 w 2429294"/>
              <a:gd name="connsiteY25" fmla="*/ 1677418 h 3243321"/>
              <a:gd name="connsiteX26" fmla="*/ 1577152 w 2429294"/>
              <a:gd name="connsiteY26" fmla="*/ 1697674 h 3243321"/>
              <a:gd name="connsiteX27" fmla="*/ 137990 w 2429294"/>
              <a:gd name="connsiteY27" fmla="*/ 1697674 h 3243321"/>
              <a:gd name="connsiteX28" fmla="*/ 146656 w 2429294"/>
              <a:gd name="connsiteY28" fmla="*/ 1869574 h 3243321"/>
              <a:gd name="connsiteX29" fmla="*/ 168707 w 2429294"/>
              <a:gd name="connsiteY29" fmla="*/ 2007409 h 3243321"/>
              <a:gd name="connsiteX30" fmla="*/ 190287 w 2429294"/>
              <a:gd name="connsiteY30" fmla="*/ 2106706 h 3243321"/>
              <a:gd name="connsiteX31" fmla="*/ 219470 w 2429294"/>
              <a:gd name="connsiteY31" fmla="*/ 2219692 h 3243321"/>
              <a:gd name="connsiteX32" fmla="*/ 504004 w 2429294"/>
              <a:gd name="connsiteY32" fmla="*/ 2808931 h 3243321"/>
              <a:gd name="connsiteX33" fmla="*/ 1060276 w 2429294"/>
              <a:gd name="connsiteY33" fmla="*/ 3106177 h 3243321"/>
              <a:gd name="connsiteX34" fmla="*/ 1070378 w 2429294"/>
              <a:gd name="connsiteY34" fmla="*/ 3106177 h 3243321"/>
              <a:gd name="connsiteX35" fmla="*/ 2350612 w 2429294"/>
              <a:gd name="connsiteY35" fmla="*/ 3106177 h 3243321"/>
              <a:gd name="connsiteX36" fmla="*/ 2408978 w 2429294"/>
              <a:gd name="connsiteY36" fmla="*/ 3126434 h 3243321"/>
              <a:gd name="connsiteX37" fmla="*/ 2429294 w 2429294"/>
              <a:gd name="connsiteY37" fmla="*/ 3173399 h 3243321"/>
              <a:gd name="connsiteX38" fmla="*/ 2408978 w 2429294"/>
              <a:gd name="connsiteY38" fmla="*/ 3220514 h 3243321"/>
              <a:gd name="connsiteX39" fmla="*/ 2353082 w 2429294"/>
              <a:gd name="connsiteY39" fmla="*/ 3243321 h 3243321"/>
              <a:gd name="connsiteX40" fmla="*/ 1078011 w 2429294"/>
              <a:gd name="connsiteY40" fmla="*/ 3243321 h 3243321"/>
              <a:gd name="connsiteX41" fmla="*/ 984118 w 2429294"/>
              <a:gd name="connsiteY41" fmla="*/ 3241259 h 3243321"/>
              <a:gd name="connsiteX42" fmla="*/ 44164 w 2429294"/>
              <a:gd name="connsiteY42" fmla="*/ 2100748 h 3243321"/>
              <a:gd name="connsiteX43" fmla="*/ 10414 w 2429294"/>
              <a:gd name="connsiteY43" fmla="*/ 1385599 h 3243321"/>
              <a:gd name="connsiteX44" fmla="*/ 24376 w 2429294"/>
              <a:gd name="connsiteY44" fmla="*/ 1266150 h 3243321"/>
              <a:gd name="connsiteX45" fmla="*/ 26764 w 2429294"/>
              <a:gd name="connsiteY45" fmla="*/ 1241790 h 3243321"/>
              <a:gd name="connsiteX46" fmla="*/ 92524 w 2429294"/>
              <a:gd name="connsiteY46" fmla="*/ 921775 h 3243321"/>
              <a:gd name="connsiteX47" fmla="*/ 92524 w 2429294"/>
              <a:gd name="connsiteY47" fmla="*/ 920424 h 3243321"/>
              <a:gd name="connsiteX48" fmla="*/ 244949 w 2429294"/>
              <a:gd name="connsiteY48" fmla="*/ 539452 h 3243321"/>
              <a:gd name="connsiteX49" fmla="*/ 343624 w 2429294"/>
              <a:gd name="connsiteY49" fmla="*/ 384733 h 3243321"/>
              <a:gd name="connsiteX50" fmla="*/ 377497 w 2429294"/>
              <a:gd name="connsiteY50" fmla="*/ 346466 h 3243321"/>
              <a:gd name="connsiteX51" fmla="*/ 407658 w 2429294"/>
              <a:gd name="connsiteY51" fmla="*/ 307229 h 3243321"/>
              <a:gd name="connsiteX52" fmla="*/ 965986 w 2429294"/>
              <a:gd name="connsiteY52" fmla="*/ 268 h 3243321"/>
              <a:gd name="connsiteX0" fmla="*/ 965986 w 2429294"/>
              <a:gd name="connsiteY0" fmla="*/ 268 h 3243321"/>
              <a:gd name="connsiteX1" fmla="*/ 1053109 w 2429294"/>
              <a:gd name="connsiteY1" fmla="*/ 4038 h 3243321"/>
              <a:gd name="connsiteX2" fmla="*/ 1089459 w 2429294"/>
              <a:gd name="connsiteY2" fmla="*/ 7381 h 3243321"/>
              <a:gd name="connsiteX3" fmla="*/ 1105959 w 2429294"/>
              <a:gd name="connsiteY3" fmla="*/ 2279 h 3243321"/>
              <a:gd name="connsiteX4" fmla="*/ 2351847 w 2429294"/>
              <a:gd name="connsiteY4" fmla="*/ 2279 h 3243321"/>
              <a:gd name="connsiteX5" fmla="*/ 2405162 w 2429294"/>
              <a:gd name="connsiteY5" fmla="*/ 25086 h 3243321"/>
              <a:gd name="connsiteX6" fmla="*/ 2428059 w 2429294"/>
              <a:gd name="connsiteY6" fmla="*/ 74602 h 3243321"/>
              <a:gd name="connsiteX7" fmla="*/ 2407744 w 2429294"/>
              <a:gd name="connsiteY7" fmla="*/ 117816 h 3243321"/>
              <a:gd name="connsiteX8" fmla="*/ 2351847 w 2429294"/>
              <a:gd name="connsiteY8" fmla="*/ 140774 h 3243321"/>
              <a:gd name="connsiteX9" fmla="*/ 1080592 w 2429294"/>
              <a:gd name="connsiteY9" fmla="*/ 140774 h 3243321"/>
              <a:gd name="connsiteX10" fmla="*/ 1078011 w 2429294"/>
              <a:gd name="connsiteY10" fmla="*/ 140774 h 3243321"/>
              <a:gd name="connsiteX11" fmla="*/ 917603 w 2429294"/>
              <a:gd name="connsiteY11" fmla="*/ 154653 h 3243321"/>
              <a:gd name="connsiteX12" fmla="*/ 851006 w 2429294"/>
              <a:gd name="connsiteY12" fmla="*/ 176491 h 3243321"/>
              <a:gd name="connsiteX13" fmla="*/ 784840 w 2429294"/>
              <a:gd name="connsiteY13" fmla="*/ 200147 h 3243321"/>
              <a:gd name="connsiteX14" fmla="*/ 327793 w 2429294"/>
              <a:gd name="connsiteY14" fmla="*/ 708505 h 3243321"/>
              <a:gd name="connsiteX15" fmla="*/ 262403 w 2429294"/>
              <a:gd name="connsiteY15" fmla="*/ 868608 h 3243321"/>
              <a:gd name="connsiteX16" fmla="*/ 238939 w 2429294"/>
              <a:gd name="connsiteY16" fmla="*/ 937365 h 3243321"/>
              <a:gd name="connsiteX17" fmla="*/ 194363 w 2429294"/>
              <a:gd name="connsiteY17" fmla="*/ 1095945 h 3243321"/>
              <a:gd name="connsiteX18" fmla="*/ 182655 w 2429294"/>
              <a:gd name="connsiteY18" fmla="*/ 1156750 h 3243321"/>
              <a:gd name="connsiteX19" fmla="*/ 145054 w 2429294"/>
              <a:gd name="connsiteY19" fmla="*/ 1415230 h 3243321"/>
              <a:gd name="connsiteX20" fmla="*/ 137107 w 2429294"/>
              <a:gd name="connsiteY20" fmla="*/ 1557979 h 3243321"/>
              <a:gd name="connsiteX21" fmla="*/ 1577152 w 2429294"/>
              <a:gd name="connsiteY21" fmla="*/ 1557979 h 3243321"/>
              <a:gd name="connsiteX22" fmla="*/ 1626650 w 2429294"/>
              <a:gd name="connsiteY22" fmla="*/ 1578386 h 3243321"/>
              <a:gd name="connsiteX23" fmla="*/ 1646966 w 2429294"/>
              <a:gd name="connsiteY23" fmla="*/ 1627902 h 3243321"/>
              <a:gd name="connsiteX24" fmla="*/ 1626650 w 2429294"/>
              <a:gd name="connsiteY24" fmla="*/ 1677418 h 3243321"/>
              <a:gd name="connsiteX25" fmla="*/ 1577152 w 2429294"/>
              <a:gd name="connsiteY25" fmla="*/ 1697674 h 3243321"/>
              <a:gd name="connsiteX26" fmla="*/ 137990 w 2429294"/>
              <a:gd name="connsiteY26" fmla="*/ 1697674 h 3243321"/>
              <a:gd name="connsiteX27" fmla="*/ 146656 w 2429294"/>
              <a:gd name="connsiteY27" fmla="*/ 1869574 h 3243321"/>
              <a:gd name="connsiteX28" fmla="*/ 168707 w 2429294"/>
              <a:gd name="connsiteY28" fmla="*/ 2007409 h 3243321"/>
              <a:gd name="connsiteX29" fmla="*/ 190287 w 2429294"/>
              <a:gd name="connsiteY29" fmla="*/ 2106706 h 3243321"/>
              <a:gd name="connsiteX30" fmla="*/ 219470 w 2429294"/>
              <a:gd name="connsiteY30" fmla="*/ 2219692 h 3243321"/>
              <a:gd name="connsiteX31" fmla="*/ 504004 w 2429294"/>
              <a:gd name="connsiteY31" fmla="*/ 2808931 h 3243321"/>
              <a:gd name="connsiteX32" fmla="*/ 1060276 w 2429294"/>
              <a:gd name="connsiteY32" fmla="*/ 3106177 h 3243321"/>
              <a:gd name="connsiteX33" fmla="*/ 1070378 w 2429294"/>
              <a:gd name="connsiteY33" fmla="*/ 3106177 h 3243321"/>
              <a:gd name="connsiteX34" fmla="*/ 2350612 w 2429294"/>
              <a:gd name="connsiteY34" fmla="*/ 3106177 h 3243321"/>
              <a:gd name="connsiteX35" fmla="*/ 2408978 w 2429294"/>
              <a:gd name="connsiteY35" fmla="*/ 3126434 h 3243321"/>
              <a:gd name="connsiteX36" fmla="*/ 2429294 w 2429294"/>
              <a:gd name="connsiteY36" fmla="*/ 3173399 h 3243321"/>
              <a:gd name="connsiteX37" fmla="*/ 2408978 w 2429294"/>
              <a:gd name="connsiteY37" fmla="*/ 3220514 h 3243321"/>
              <a:gd name="connsiteX38" fmla="*/ 2353082 w 2429294"/>
              <a:gd name="connsiteY38" fmla="*/ 3243321 h 3243321"/>
              <a:gd name="connsiteX39" fmla="*/ 1078011 w 2429294"/>
              <a:gd name="connsiteY39" fmla="*/ 3243321 h 3243321"/>
              <a:gd name="connsiteX40" fmla="*/ 984118 w 2429294"/>
              <a:gd name="connsiteY40" fmla="*/ 3241259 h 3243321"/>
              <a:gd name="connsiteX41" fmla="*/ 44164 w 2429294"/>
              <a:gd name="connsiteY41" fmla="*/ 2100748 h 3243321"/>
              <a:gd name="connsiteX42" fmla="*/ 10414 w 2429294"/>
              <a:gd name="connsiteY42" fmla="*/ 1385599 h 3243321"/>
              <a:gd name="connsiteX43" fmla="*/ 24376 w 2429294"/>
              <a:gd name="connsiteY43" fmla="*/ 1266150 h 3243321"/>
              <a:gd name="connsiteX44" fmla="*/ 26764 w 2429294"/>
              <a:gd name="connsiteY44" fmla="*/ 1241790 h 3243321"/>
              <a:gd name="connsiteX45" fmla="*/ 92524 w 2429294"/>
              <a:gd name="connsiteY45" fmla="*/ 921775 h 3243321"/>
              <a:gd name="connsiteX46" fmla="*/ 92524 w 2429294"/>
              <a:gd name="connsiteY46" fmla="*/ 920424 h 3243321"/>
              <a:gd name="connsiteX47" fmla="*/ 244949 w 2429294"/>
              <a:gd name="connsiteY47" fmla="*/ 539452 h 3243321"/>
              <a:gd name="connsiteX48" fmla="*/ 343624 w 2429294"/>
              <a:gd name="connsiteY48" fmla="*/ 384733 h 3243321"/>
              <a:gd name="connsiteX49" fmla="*/ 377497 w 2429294"/>
              <a:gd name="connsiteY49" fmla="*/ 346466 h 3243321"/>
              <a:gd name="connsiteX50" fmla="*/ 407658 w 2429294"/>
              <a:gd name="connsiteY50" fmla="*/ 307229 h 3243321"/>
              <a:gd name="connsiteX51" fmla="*/ 965986 w 2429294"/>
              <a:gd name="connsiteY51" fmla="*/ 268 h 3243321"/>
              <a:gd name="connsiteX0" fmla="*/ 965986 w 2429294"/>
              <a:gd name="connsiteY0" fmla="*/ 20570 h 3263623"/>
              <a:gd name="connsiteX1" fmla="*/ 1089459 w 2429294"/>
              <a:gd name="connsiteY1" fmla="*/ 27683 h 3263623"/>
              <a:gd name="connsiteX2" fmla="*/ 1105959 w 2429294"/>
              <a:gd name="connsiteY2" fmla="*/ 22581 h 3263623"/>
              <a:gd name="connsiteX3" fmla="*/ 2351847 w 2429294"/>
              <a:gd name="connsiteY3" fmla="*/ 22581 h 3263623"/>
              <a:gd name="connsiteX4" fmla="*/ 2405162 w 2429294"/>
              <a:gd name="connsiteY4" fmla="*/ 45388 h 3263623"/>
              <a:gd name="connsiteX5" fmla="*/ 2428059 w 2429294"/>
              <a:gd name="connsiteY5" fmla="*/ 94904 h 3263623"/>
              <a:gd name="connsiteX6" fmla="*/ 2407744 w 2429294"/>
              <a:gd name="connsiteY6" fmla="*/ 138118 h 3263623"/>
              <a:gd name="connsiteX7" fmla="*/ 2351847 w 2429294"/>
              <a:gd name="connsiteY7" fmla="*/ 161076 h 3263623"/>
              <a:gd name="connsiteX8" fmla="*/ 1080592 w 2429294"/>
              <a:gd name="connsiteY8" fmla="*/ 161076 h 3263623"/>
              <a:gd name="connsiteX9" fmla="*/ 1078011 w 2429294"/>
              <a:gd name="connsiteY9" fmla="*/ 161076 h 3263623"/>
              <a:gd name="connsiteX10" fmla="*/ 917603 w 2429294"/>
              <a:gd name="connsiteY10" fmla="*/ 174955 h 3263623"/>
              <a:gd name="connsiteX11" fmla="*/ 851006 w 2429294"/>
              <a:gd name="connsiteY11" fmla="*/ 196793 h 3263623"/>
              <a:gd name="connsiteX12" fmla="*/ 784840 w 2429294"/>
              <a:gd name="connsiteY12" fmla="*/ 220449 h 3263623"/>
              <a:gd name="connsiteX13" fmla="*/ 327793 w 2429294"/>
              <a:gd name="connsiteY13" fmla="*/ 728807 h 3263623"/>
              <a:gd name="connsiteX14" fmla="*/ 262403 w 2429294"/>
              <a:gd name="connsiteY14" fmla="*/ 888910 h 3263623"/>
              <a:gd name="connsiteX15" fmla="*/ 238939 w 2429294"/>
              <a:gd name="connsiteY15" fmla="*/ 957667 h 3263623"/>
              <a:gd name="connsiteX16" fmla="*/ 194363 w 2429294"/>
              <a:gd name="connsiteY16" fmla="*/ 1116247 h 3263623"/>
              <a:gd name="connsiteX17" fmla="*/ 182655 w 2429294"/>
              <a:gd name="connsiteY17" fmla="*/ 1177052 h 3263623"/>
              <a:gd name="connsiteX18" fmla="*/ 145054 w 2429294"/>
              <a:gd name="connsiteY18" fmla="*/ 1435532 h 3263623"/>
              <a:gd name="connsiteX19" fmla="*/ 137107 w 2429294"/>
              <a:gd name="connsiteY19" fmla="*/ 1578281 h 3263623"/>
              <a:gd name="connsiteX20" fmla="*/ 1577152 w 2429294"/>
              <a:gd name="connsiteY20" fmla="*/ 1578281 h 3263623"/>
              <a:gd name="connsiteX21" fmla="*/ 1626650 w 2429294"/>
              <a:gd name="connsiteY21" fmla="*/ 1598688 h 3263623"/>
              <a:gd name="connsiteX22" fmla="*/ 1646966 w 2429294"/>
              <a:gd name="connsiteY22" fmla="*/ 1648204 h 3263623"/>
              <a:gd name="connsiteX23" fmla="*/ 1626650 w 2429294"/>
              <a:gd name="connsiteY23" fmla="*/ 1697720 h 3263623"/>
              <a:gd name="connsiteX24" fmla="*/ 1577152 w 2429294"/>
              <a:gd name="connsiteY24" fmla="*/ 1717976 h 3263623"/>
              <a:gd name="connsiteX25" fmla="*/ 137990 w 2429294"/>
              <a:gd name="connsiteY25" fmla="*/ 1717976 h 3263623"/>
              <a:gd name="connsiteX26" fmla="*/ 146656 w 2429294"/>
              <a:gd name="connsiteY26" fmla="*/ 1889876 h 3263623"/>
              <a:gd name="connsiteX27" fmla="*/ 168707 w 2429294"/>
              <a:gd name="connsiteY27" fmla="*/ 2027711 h 3263623"/>
              <a:gd name="connsiteX28" fmla="*/ 190287 w 2429294"/>
              <a:gd name="connsiteY28" fmla="*/ 2127008 h 3263623"/>
              <a:gd name="connsiteX29" fmla="*/ 219470 w 2429294"/>
              <a:gd name="connsiteY29" fmla="*/ 2239994 h 3263623"/>
              <a:gd name="connsiteX30" fmla="*/ 504004 w 2429294"/>
              <a:gd name="connsiteY30" fmla="*/ 2829233 h 3263623"/>
              <a:gd name="connsiteX31" fmla="*/ 1060276 w 2429294"/>
              <a:gd name="connsiteY31" fmla="*/ 3126479 h 3263623"/>
              <a:gd name="connsiteX32" fmla="*/ 1070378 w 2429294"/>
              <a:gd name="connsiteY32" fmla="*/ 3126479 h 3263623"/>
              <a:gd name="connsiteX33" fmla="*/ 2350612 w 2429294"/>
              <a:gd name="connsiteY33" fmla="*/ 3126479 h 3263623"/>
              <a:gd name="connsiteX34" fmla="*/ 2408978 w 2429294"/>
              <a:gd name="connsiteY34" fmla="*/ 3146736 h 3263623"/>
              <a:gd name="connsiteX35" fmla="*/ 2429294 w 2429294"/>
              <a:gd name="connsiteY35" fmla="*/ 3193701 h 3263623"/>
              <a:gd name="connsiteX36" fmla="*/ 2408978 w 2429294"/>
              <a:gd name="connsiteY36" fmla="*/ 3240816 h 3263623"/>
              <a:gd name="connsiteX37" fmla="*/ 2353082 w 2429294"/>
              <a:gd name="connsiteY37" fmla="*/ 3263623 h 3263623"/>
              <a:gd name="connsiteX38" fmla="*/ 1078011 w 2429294"/>
              <a:gd name="connsiteY38" fmla="*/ 3263623 h 3263623"/>
              <a:gd name="connsiteX39" fmla="*/ 984118 w 2429294"/>
              <a:gd name="connsiteY39" fmla="*/ 3261561 h 3263623"/>
              <a:gd name="connsiteX40" fmla="*/ 44164 w 2429294"/>
              <a:gd name="connsiteY40" fmla="*/ 2121050 h 3263623"/>
              <a:gd name="connsiteX41" fmla="*/ 10414 w 2429294"/>
              <a:gd name="connsiteY41" fmla="*/ 1405901 h 3263623"/>
              <a:gd name="connsiteX42" fmla="*/ 24376 w 2429294"/>
              <a:gd name="connsiteY42" fmla="*/ 1286452 h 3263623"/>
              <a:gd name="connsiteX43" fmla="*/ 26764 w 2429294"/>
              <a:gd name="connsiteY43" fmla="*/ 1262092 h 3263623"/>
              <a:gd name="connsiteX44" fmla="*/ 92524 w 2429294"/>
              <a:gd name="connsiteY44" fmla="*/ 942077 h 3263623"/>
              <a:gd name="connsiteX45" fmla="*/ 92524 w 2429294"/>
              <a:gd name="connsiteY45" fmla="*/ 940726 h 3263623"/>
              <a:gd name="connsiteX46" fmla="*/ 244949 w 2429294"/>
              <a:gd name="connsiteY46" fmla="*/ 559754 h 3263623"/>
              <a:gd name="connsiteX47" fmla="*/ 343624 w 2429294"/>
              <a:gd name="connsiteY47" fmla="*/ 405035 h 3263623"/>
              <a:gd name="connsiteX48" fmla="*/ 377497 w 2429294"/>
              <a:gd name="connsiteY48" fmla="*/ 366768 h 3263623"/>
              <a:gd name="connsiteX49" fmla="*/ 407658 w 2429294"/>
              <a:gd name="connsiteY49" fmla="*/ 327531 h 3263623"/>
              <a:gd name="connsiteX50" fmla="*/ 965986 w 2429294"/>
              <a:gd name="connsiteY50" fmla="*/ 20570 h 3263623"/>
              <a:gd name="connsiteX0" fmla="*/ 965986 w 2429294"/>
              <a:gd name="connsiteY0" fmla="*/ 0 h 3243053"/>
              <a:gd name="connsiteX1" fmla="*/ 1089459 w 2429294"/>
              <a:gd name="connsiteY1" fmla="*/ 7113 h 3243053"/>
              <a:gd name="connsiteX2" fmla="*/ 1105959 w 2429294"/>
              <a:gd name="connsiteY2" fmla="*/ 2011 h 3243053"/>
              <a:gd name="connsiteX3" fmla="*/ 2351847 w 2429294"/>
              <a:gd name="connsiteY3" fmla="*/ 2011 h 3243053"/>
              <a:gd name="connsiteX4" fmla="*/ 2405162 w 2429294"/>
              <a:gd name="connsiteY4" fmla="*/ 24818 h 3243053"/>
              <a:gd name="connsiteX5" fmla="*/ 2428059 w 2429294"/>
              <a:gd name="connsiteY5" fmla="*/ 74334 h 3243053"/>
              <a:gd name="connsiteX6" fmla="*/ 2407744 w 2429294"/>
              <a:gd name="connsiteY6" fmla="*/ 117548 h 3243053"/>
              <a:gd name="connsiteX7" fmla="*/ 2351847 w 2429294"/>
              <a:gd name="connsiteY7" fmla="*/ 140506 h 3243053"/>
              <a:gd name="connsiteX8" fmla="*/ 1080592 w 2429294"/>
              <a:gd name="connsiteY8" fmla="*/ 140506 h 3243053"/>
              <a:gd name="connsiteX9" fmla="*/ 1078011 w 2429294"/>
              <a:gd name="connsiteY9" fmla="*/ 140506 h 3243053"/>
              <a:gd name="connsiteX10" fmla="*/ 917603 w 2429294"/>
              <a:gd name="connsiteY10" fmla="*/ 154385 h 3243053"/>
              <a:gd name="connsiteX11" fmla="*/ 851006 w 2429294"/>
              <a:gd name="connsiteY11" fmla="*/ 176223 h 3243053"/>
              <a:gd name="connsiteX12" fmla="*/ 784840 w 2429294"/>
              <a:gd name="connsiteY12" fmla="*/ 199879 h 3243053"/>
              <a:gd name="connsiteX13" fmla="*/ 327793 w 2429294"/>
              <a:gd name="connsiteY13" fmla="*/ 708237 h 3243053"/>
              <a:gd name="connsiteX14" fmla="*/ 262403 w 2429294"/>
              <a:gd name="connsiteY14" fmla="*/ 868340 h 3243053"/>
              <a:gd name="connsiteX15" fmla="*/ 238939 w 2429294"/>
              <a:gd name="connsiteY15" fmla="*/ 937097 h 3243053"/>
              <a:gd name="connsiteX16" fmla="*/ 194363 w 2429294"/>
              <a:gd name="connsiteY16" fmla="*/ 1095677 h 3243053"/>
              <a:gd name="connsiteX17" fmla="*/ 182655 w 2429294"/>
              <a:gd name="connsiteY17" fmla="*/ 1156482 h 3243053"/>
              <a:gd name="connsiteX18" fmla="*/ 145054 w 2429294"/>
              <a:gd name="connsiteY18" fmla="*/ 1414962 h 3243053"/>
              <a:gd name="connsiteX19" fmla="*/ 137107 w 2429294"/>
              <a:gd name="connsiteY19" fmla="*/ 1557711 h 3243053"/>
              <a:gd name="connsiteX20" fmla="*/ 1577152 w 2429294"/>
              <a:gd name="connsiteY20" fmla="*/ 1557711 h 3243053"/>
              <a:gd name="connsiteX21" fmla="*/ 1626650 w 2429294"/>
              <a:gd name="connsiteY21" fmla="*/ 1578118 h 3243053"/>
              <a:gd name="connsiteX22" fmla="*/ 1646966 w 2429294"/>
              <a:gd name="connsiteY22" fmla="*/ 1627634 h 3243053"/>
              <a:gd name="connsiteX23" fmla="*/ 1626650 w 2429294"/>
              <a:gd name="connsiteY23" fmla="*/ 1677150 h 3243053"/>
              <a:gd name="connsiteX24" fmla="*/ 1577152 w 2429294"/>
              <a:gd name="connsiteY24" fmla="*/ 1697406 h 3243053"/>
              <a:gd name="connsiteX25" fmla="*/ 137990 w 2429294"/>
              <a:gd name="connsiteY25" fmla="*/ 1697406 h 3243053"/>
              <a:gd name="connsiteX26" fmla="*/ 146656 w 2429294"/>
              <a:gd name="connsiteY26" fmla="*/ 1869306 h 3243053"/>
              <a:gd name="connsiteX27" fmla="*/ 168707 w 2429294"/>
              <a:gd name="connsiteY27" fmla="*/ 2007141 h 3243053"/>
              <a:gd name="connsiteX28" fmla="*/ 190287 w 2429294"/>
              <a:gd name="connsiteY28" fmla="*/ 2106438 h 3243053"/>
              <a:gd name="connsiteX29" fmla="*/ 219470 w 2429294"/>
              <a:gd name="connsiteY29" fmla="*/ 2219424 h 3243053"/>
              <a:gd name="connsiteX30" fmla="*/ 504004 w 2429294"/>
              <a:gd name="connsiteY30" fmla="*/ 2808663 h 3243053"/>
              <a:gd name="connsiteX31" fmla="*/ 1060276 w 2429294"/>
              <a:gd name="connsiteY31" fmla="*/ 3105909 h 3243053"/>
              <a:gd name="connsiteX32" fmla="*/ 1070378 w 2429294"/>
              <a:gd name="connsiteY32" fmla="*/ 3105909 h 3243053"/>
              <a:gd name="connsiteX33" fmla="*/ 2350612 w 2429294"/>
              <a:gd name="connsiteY33" fmla="*/ 3105909 h 3243053"/>
              <a:gd name="connsiteX34" fmla="*/ 2408978 w 2429294"/>
              <a:gd name="connsiteY34" fmla="*/ 3126166 h 3243053"/>
              <a:gd name="connsiteX35" fmla="*/ 2429294 w 2429294"/>
              <a:gd name="connsiteY35" fmla="*/ 3173131 h 3243053"/>
              <a:gd name="connsiteX36" fmla="*/ 2408978 w 2429294"/>
              <a:gd name="connsiteY36" fmla="*/ 3220246 h 3243053"/>
              <a:gd name="connsiteX37" fmla="*/ 2353082 w 2429294"/>
              <a:gd name="connsiteY37" fmla="*/ 3243053 h 3243053"/>
              <a:gd name="connsiteX38" fmla="*/ 1078011 w 2429294"/>
              <a:gd name="connsiteY38" fmla="*/ 3243053 h 3243053"/>
              <a:gd name="connsiteX39" fmla="*/ 984118 w 2429294"/>
              <a:gd name="connsiteY39" fmla="*/ 3240991 h 3243053"/>
              <a:gd name="connsiteX40" fmla="*/ 44164 w 2429294"/>
              <a:gd name="connsiteY40" fmla="*/ 2100480 h 3243053"/>
              <a:gd name="connsiteX41" fmla="*/ 10414 w 2429294"/>
              <a:gd name="connsiteY41" fmla="*/ 1385331 h 3243053"/>
              <a:gd name="connsiteX42" fmla="*/ 24376 w 2429294"/>
              <a:gd name="connsiteY42" fmla="*/ 1265882 h 3243053"/>
              <a:gd name="connsiteX43" fmla="*/ 26764 w 2429294"/>
              <a:gd name="connsiteY43" fmla="*/ 1241522 h 3243053"/>
              <a:gd name="connsiteX44" fmla="*/ 92524 w 2429294"/>
              <a:gd name="connsiteY44" fmla="*/ 921507 h 3243053"/>
              <a:gd name="connsiteX45" fmla="*/ 92524 w 2429294"/>
              <a:gd name="connsiteY45" fmla="*/ 920156 h 3243053"/>
              <a:gd name="connsiteX46" fmla="*/ 244949 w 2429294"/>
              <a:gd name="connsiteY46" fmla="*/ 539184 h 3243053"/>
              <a:gd name="connsiteX47" fmla="*/ 343624 w 2429294"/>
              <a:gd name="connsiteY47" fmla="*/ 384465 h 3243053"/>
              <a:gd name="connsiteX48" fmla="*/ 377497 w 2429294"/>
              <a:gd name="connsiteY48" fmla="*/ 346198 h 3243053"/>
              <a:gd name="connsiteX49" fmla="*/ 407658 w 2429294"/>
              <a:gd name="connsiteY49" fmla="*/ 306961 h 3243053"/>
              <a:gd name="connsiteX50" fmla="*/ 965986 w 2429294"/>
              <a:gd name="connsiteY50" fmla="*/ 0 h 3243053"/>
              <a:gd name="connsiteX0" fmla="*/ 965986 w 2429294"/>
              <a:gd name="connsiteY0" fmla="*/ 22150 h 3265203"/>
              <a:gd name="connsiteX1" fmla="*/ 1105959 w 2429294"/>
              <a:gd name="connsiteY1" fmla="*/ 24161 h 3265203"/>
              <a:gd name="connsiteX2" fmla="*/ 2351847 w 2429294"/>
              <a:gd name="connsiteY2" fmla="*/ 24161 h 3265203"/>
              <a:gd name="connsiteX3" fmla="*/ 2405162 w 2429294"/>
              <a:gd name="connsiteY3" fmla="*/ 46968 h 3265203"/>
              <a:gd name="connsiteX4" fmla="*/ 2428059 w 2429294"/>
              <a:gd name="connsiteY4" fmla="*/ 96484 h 3265203"/>
              <a:gd name="connsiteX5" fmla="*/ 2407744 w 2429294"/>
              <a:gd name="connsiteY5" fmla="*/ 139698 h 3265203"/>
              <a:gd name="connsiteX6" fmla="*/ 2351847 w 2429294"/>
              <a:gd name="connsiteY6" fmla="*/ 162656 h 3265203"/>
              <a:gd name="connsiteX7" fmla="*/ 1080592 w 2429294"/>
              <a:gd name="connsiteY7" fmla="*/ 162656 h 3265203"/>
              <a:gd name="connsiteX8" fmla="*/ 1078011 w 2429294"/>
              <a:gd name="connsiteY8" fmla="*/ 162656 h 3265203"/>
              <a:gd name="connsiteX9" fmla="*/ 917603 w 2429294"/>
              <a:gd name="connsiteY9" fmla="*/ 176535 h 3265203"/>
              <a:gd name="connsiteX10" fmla="*/ 851006 w 2429294"/>
              <a:gd name="connsiteY10" fmla="*/ 198373 h 3265203"/>
              <a:gd name="connsiteX11" fmla="*/ 784840 w 2429294"/>
              <a:gd name="connsiteY11" fmla="*/ 222029 h 3265203"/>
              <a:gd name="connsiteX12" fmla="*/ 327793 w 2429294"/>
              <a:gd name="connsiteY12" fmla="*/ 730387 h 3265203"/>
              <a:gd name="connsiteX13" fmla="*/ 262403 w 2429294"/>
              <a:gd name="connsiteY13" fmla="*/ 890490 h 3265203"/>
              <a:gd name="connsiteX14" fmla="*/ 238939 w 2429294"/>
              <a:gd name="connsiteY14" fmla="*/ 959247 h 3265203"/>
              <a:gd name="connsiteX15" fmla="*/ 194363 w 2429294"/>
              <a:gd name="connsiteY15" fmla="*/ 1117827 h 3265203"/>
              <a:gd name="connsiteX16" fmla="*/ 182655 w 2429294"/>
              <a:gd name="connsiteY16" fmla="*/ 1178632 h 3265203"/>
              <a:gd name="connsiteX17" fmla="*/ 145054 w 2429294"/>
              <a:gd name="connsiteY17" fmla="*/ 1437112 h 3265203"/>
              <a:gd name="connsiteX18" fmla="*/ 137107 w 2429294"/>
              <a:gd name="connsiteY18" fmla="*/ 1579861 h 3265203"/>
              <a:gd name="connsiteX19" fmla="*/ 1577152 w 2429294"/>
              <a:gd name="connsiteY19" fmla="*/ 1579861 h 3265203"/>
              <a:gd name="connsiteX20" fmla="*/ 1626650 w 2429294"/>
              <a:gd name="connsiteY20" fmla="*/ 1600268 h 3265203"/>
              <a:gd name="connsiteX21" fmla="*/ 1646966 w 2429294"/>
              <a:gd name="connsiteY21" fmla="*/ 1649784 h 3265203"/>
              <a:gd name="connsiteX22" fmla="*/ 1626650 w 2429294"/>
              <a:gd name="connsiteY22" fmla="*/ 1699300 h 3265203"/>
              <a:gd name="connsiteX23" fmla="*/ 1577152 w 2429294"/>
              <a:gd name="connsiteY23" fmla="*/ 1719556 h 3265203"/>
              <a:gd name="connsiteX24" fmla="*/ 137990 w 2429294"/>
              <a:gd name="connsiteY24" fmla="*/ 1719556 h 3265203"/>
              <a:gd name="connsiteX25" fmla="*/ 146656 w 2429294"/>
              <a:gd name="connsiteY25" fmla="*/ 1891456 h 3265203"/>
              <a:gd name="connsiteX26" fmla="*/ 168707 w 2429294"/>
              <a:gd name="connsiteY26" fmla="*/ 2029291 h 3265203"/>
              <a:gd name="connsiteX27" fmla="*/ 190287 w 2429294"/>
              <a:gd name="connsiteY27" fmla="*/ 2128588 h 3265203"/>
              <a:gd name="connsiteX28" fmla="*/ 219470 w 2429294"/>
              <a:gd name="connsiteY28" fmla="*/ 2241574 h 3265203"/>
              <a:gd name="connsiteX29" fmla="*/ 504004 w 2429294"/>
              <a:gd name="connsiteY29" fmla="*/ 2830813 h 3265203"/>
              <a:gd name="connsiteX30" fmla="*/ 1060276 w 2429294"/>
              <a:gd name="connsiteY30" fmla="*/ 3128059 h 3265203"/>
              <a:gd name="connsiteX31" fmla="*/ 1070378 w 2429294"/>
              <a:gd name="connsiteY31" fmla="*/ 3128059 h 3265203"/>
              <a:gd name="connsiteX32" fmla="*/ 2350612 w 2429294"/>
              <a:gd name="connsiteY32" fmla="*/ 3128059 h 3265203"/>
              <a:gd name="connsiteX33" fmla="*/ 2408978 w 2429294"/>
              <a:gd name="connsiteY33" fmla="*/ 3148316 h 3265203"/>
              <a:gd name="connsiteX34" fmla="*/ 2429294 w 2429294"/>
              <a:gd name="connsiteY34" fmla="*/ 3195281 h 3265203"/>
              <a:gd name="connsiteX35" fmla="*/ 2408978 w 2429294"/>
              <a:gd name="connsiteY35" fmla="*/ 3242396 h 3265203"/>
              <a:gd name="connsiteX36" fmla="*/ 2353082 w 2429294"/>
              <a:gd name="connsiteY36" fmla="*/ 3265203 h 3265203"/>
              <a:gd name="connsiteX37" fmla="*/ 1078011 w 2429294"/>
              <a:gd name="connsiteY37" fmla="*/ 3265203 h 3265203"/>
              <a:gd name="connsiteX38" fmla="*/ 984118 w 2429294"/>
              <a:gd name="connsiteY38" fmla="*/ 3263141 h 3265203"/>
              <a:gd name="connsiteX39" fmla="*/ 44164 w 2429294"/>
              <a:gd name="connsiteY39" fmla="*/ 2122630 h 3265203"/>
              <a:gd name="connsiteX40" fmla="*/ 10414 w 2429294"/>
              <a:gd name="connsiteY40" fmla="*/ 1407481 h 3265203"/>
              <a:gd name="connsiteX41" fmla="*/ 24376 w 2429294"/>
              <a:gd name="connsiteY41" fmla="*/ 1288032 h 3265203"/>
              <a:gd name="connsiteX42" fmla="*/ 26764 w 2429294"/>
              <a:gd name="connsiteY42" fmla="*/ 1263672 h 3265203"/>
              <a:gd name="connsiteX43" fmla="*/ 92524 w 2429294"/>
              <a:gd name="connsiteY43" fmla="*/ 943657 h 3265203"/>
              <a:gd name="connsiteX44" fmla="*/ 92524 w 2429294"/>
              <a:gd name="connsiteY44" fmla="*/ 942306 h 3265203"/>
              <a:gd name="connsiteX45" fmla="*/ 244949 w 2429294"/>
              <a:gd name="connsiteY45" fmla="*/ 561334 h 3265203"/>
              <a:gd name="connsiteX46" fmla="*/ 343624 w 2429294"/>
              <a:gd name="connsiteY46" fmla="*/ 406615 h 3265203"/>
              <a:gd name="connsiteX47" fmla="*/ 377497 w 2429294"/>
              <a:gd name="connsiteY47" fmla="*/ 368348 h 3265203"/>
              <a:gd name="connsiteX48" fmla="*/ 407658 w 2429294"/>
              <a:gd name="connsiteY48" fmla="*/ 329111 h 3265203"/>
              <a:gd name="connsiteX49" fmla="*/ 965986 w 2429294"/>
              <a:gd name="connsiteY49" fmla="*/ 22150 h 3265203"/>
              <a:gd name="connsiteX0" fmla="*/ 965986 w 2429294"/>
              <a:gd name="connsiteY0" fmla="*/ 0 h 3243053"/>
              <a:gd name="connsiteX1" fmla="*/ 1105959 w 2429294"/>
              <a:gd name="connsiteY1" fmla="*/ 2011 h 3243053"/>
              <a:gd name="connsiteX2" fmla="*/ 2351847 w 2429294"/>
              <a:gd name="connsiteY2" fmla="*/ 2011 h 3243053"/>
              <a:gd name="connsiteX3" fmla="*/ 2405162 w 2429294"/>
              <a:gd name="connsiteY3" fmla="*/ 24818 h 3243053"/>
              <a:gd name="connsiteX4" fmla="*/ 2428059 w 2429294"/>
              <a:gd name="connsiteY4" fmla="*/ 74334 h 3243053"/>
              <a:gd name="connsiteX5" fmla="*/ 2407744 w 2429294"/>
              <a:gd name="connsiteY5" fmla="*/ 117548 h 3243053"/>
              <a:gd name="connsiteX6" fmla="*/ 2351847 w 2429294"/>
              <a:gd name="connsiteY6" fmla="*/ 140506 h 3243053"/>
              <a:gd name="connsiteX7" fmla="*/ 1080592 w 2429294"/>
              <a:gd name="connsiteY7" fmla="*/ 140506 h 3243053"/>
              <a:gd name="connsiteX8" fmla="*/ 1078011 w 2429294"/>
              <a:gd name="connsiteY8" fmla="*/ 140506 h 3243053"/>
              <a:gd name="connsiteX9" fmla="*/ 917603 w 2429294"/>
              <a:gd name="connsiteY9" fmla="*/ 154385 h 3243053"/>
              <a:gd name="connsiteX10" fmla="*/ 851006 w 2429294"/>
              <a:gd name="connsiteY10" fmla="*/ 176223 h 3243053"/>
              <a:gd name="connsiteX11" fmla="*/ 784840 w 2429294"/>
              <a:gd name="connsiteY11" fmla="*/ 199879 h 3243053"/>
              <a:gd name="connsiteX12" fmla="*/ 327793 w 2429294"/>
              <a:gd name="connsiteY12" fmla="*/ 708237 h 3243053"/>
              <a:gd name="connsiteX13" fmla="*/ 262403 w 2429294"/>
              <a:gd name="connsiteY13" fmla="*/ 868340 h 3243053"/>
              <a:gd name="connsiteX14" fmla="*/ 238939 w 2429294"/>
              <a:gd name="connsiteY14" fmla="*/ 937097 h 3243053"/>
              <a:gd name="connsiteX15" fmla="*/ 194363 w 2429294"/>
              <a:gd name="connsiteY15" fmla="*/ 1095677 h 3243053"/>
              <a:gd name="connsiteX16" fmla="*/ 182655 w 2429294"/>
              <a:gd name="connsiteY16" fmla="*/ 1156482 h 3243053"/>
              <a:gd name="connsiteX17" fmla="*/ 145054 w 2429294"/>
              <a:gd name="connsiteY17" fmla="*/ 1414962 h 3243053"/>
              <a:gd name="connsiteX18" fmla="*/ 137107 w 2429294"/>
              <a:gd name="connsiteY18" fmla="*/ 1557711 h 3243053"/>
              <a:gd name="connsiteX19" fmla="*/ 1577152 w 2429294"/>
              <a:gd name="connsiteY19" fmla="*/ 1557711 h 3243053"/>
              <a:gd name="connsiteX20" fmla="*/ 1626650 w 2429294"/>
              <a:gd name="connsiteY20" fmla="*/ 1578118 h 3243053"/>
              <a:gd name="connsiteX21" fmla="*/ 1646966 w 2429294"/>
              <a:gd name="connsiteY21" fmla="*/ 1627634 h 3243053"/>
              <a:gd name="connsiteX22" fmla="*/ 1626650 w 2429294"/>
              <a:gd name="connsiteY22" fmla="*/ 1677150 h 3243053"/>
              <a:gd name="connsiteX23" fmla="*/ 1577152 w 2429294"/>
              <a:gd name="connsiteY23" fmla="*/ 1697406 h 3243053"/>
              <a:gd name="connsiteX24" fmla="*/ 137990 w 2429294"/>
              <a:gd name="connsiteY24" fmla="*/ 1697406 h 3243053"/>
              <a:gd name="connsiteX25" fmla="*/ 146656 w 2429294"/>
              <a:gd name="connsiteY25" fmla="*/ 1869306 h 3243053"/>
              <a:gd name="connsiteX26" fmla="*/ 168707 w 2429294"/>
              <a:gd name="connsiteY26" fmla="*/ 2007141 h 3243053"/>
              <a:gd name="connsiteX27" fmla="*/ 190287 w 2429294"/>
              <a:gd name="connsiteY27" fmla="*/ 2106438 h 3243053"/>
              <a:gd name="connsiteX28" fmla="*/ 219470 w 2429294"/>
              <a:gd name="connsiteY28" fmla="*/ 2219424 h 3243053"/>
              <a:gd name="connsiteX29" fmla="*/ 504004 w 2429294"/>
              <a:gd name="connsiteY29" fmla="*/ 2808663 h 3243053"/>
              <a:gd name="connsiteX30" fmla="*/ 1060276 w 2429294"/>
              <a:gd name="connsiteY30" fmla="*/ 3105909 h 3243053"/>
              <a:gd name="connsiteX31" fmla="*/ 1070378 w 2429294"/>
              <a:gd name="connsiteY31" fmla="*/ 3105909 h 3243053"/>
              <a:gd name="connsiteX32" fmla="*/ 2350612 w 2429294"/>
              <a:gd name="connsiteY32" fmla="*/ 3105909 h 3243053"/>
              <a:gd name="connsiteX33" fmla="*/ 2408978 w 2429294"/>
              <a:gd name="connsiteY33" fmla="*/ 3126166 h 3243053"/>
              <a:gd name="connsiteX34" fmla="*/ 2429294 w 2429294"/>
              <a:gd name="connsiteY34" fmla="*/ 3173131 h 3243053"/>
              <a:gd name="connsiteX35" fmla="*/ 2408978 w 2429294"/>
              <a:gd name="connsiteY35" fmla="*/ 3220246 h 3243053"/>
              <a:gd name="connsiteX36" fmla="*/ 2353082 w 2429294"/>
              <a:gd name="connsiteY36" fmla="*/ 3243053 h 3243053"/>
              <a:gd name="connsiteX37" fmla="*/ 1078011 w 2429294"/>
              <a:gd name="connsiteY37" fmla="*/ 3243053 h 3243053"/>
              <a:gd name="connsiteX38" fmla="*/ 984118 w 2429294"/>
              <a:gd name="connsiteY38" fmla="*/ 3240991 h 3243053"/>
              <a:gd name="connsiteX39" fmla="*/ 44164 w 2429294"/>
              <a:gd name="connsiteY39" fmla="*/ 2100480 h 3243053"/>
              <a:gd name="connsiteX40" fmla="*/ 10414 w 2429294"/>
              <a:gd name="connsiteY40" fmla="*/ 1385331 h 3243053"/>
              <a:gd name="connsiteX41" fmla="*/ 24376 w 2429294"/>
              <a:gd name="connsiteY41" fmla="*/ 1265882 h 3243053"/>
              <a:gd name="connsiteX42" fmla="*/ 26764 w 2429294"/>
              <a:gd name="connsiteY42" fmla="*/ 1241522 h 3243053"/>
              <a:gd name="connsiteX43" fmla="*/ 92524 w 2429294"/>
              <a:gd name="connsiteY43" fmla="*/ 921507 h 3243053"/>
              <a:gd name="connsiteX44" fmla="*/ 92524 w 2429294"/>
              <a:gd name="connsiteY44" fmla="*/ 920156 h 3243053"/>
              <a:gd name="connsiteX45" fmla="*/ 244949 w 2429294"/>
              <a:gd name="connsiteY45" fmla="*/ 539184 h 3243053"/>
              <a:gd name="connsiteX46" fmla="*/ 343624 w 2429294"/>
              <a:gd name="connsiteY46" fmla="*/ 384465 h 3243053"/>
              <a:gd name="connsiteX47" fmla="*/ 377497 w 2429294"/>
              <a:gd name="connsiteY47" fmla="*/ 346198 h 3243053"/>
              <a:gd name="connsiteX48" fmla="*/ 407658 w 2429294"/>
              <a:gd name="connsiteY48" fmla="*/ 306961 h 3243053"/>
              <a:gd name="connsiteX49" fmla="*/ 965986 w 2429294"/>
              <a:gd name="connsiteY49" fmla="*/ 0 h 3243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2429294" h="3243053">
                <a:moveTo>
                  <a:pt x="965986" y="0"/>
                </a:moveTo>
                <a:lnTo>
                  <a:pt x="1105959" y="2011"/>
                </a:lnTo>
                <a:lnTo>
                  <a:pt x="2351847" y="2011"/>
                </a:lnTo>
                <a:cubicBezTo>
                  <a:pt x="2373398" y="2011"/>
                  <a:pt x="2388662" y="8313"/>
                  <a:pt x="2405162" y="24818"/>
                </a:cubicBezTo>
                <a:cubicBezTo>
                  <a:pt x="2424243" y="43875"/>
                  <a:pt x="2428059" y="57829"/>
                  <a:pt x="2428059" y="74334"/>
                </a:cubicBezTo>
                <a:cubicBezTo>
                  <a:pt x="2428059" y="89639"/>
                  <a:pt x="2424243" y="102393"/>
                  <a:pt x="2407744" y="117548"/>
                </a:cubicBezTo>
                <a:cubicBezTo>
                  <a:pt x="2391244" y="134054"/>
                  <a:pt x="2374632" y="140506"/>
                  <a:pt x="2351847" y="140506"/>
                </a:cubicBezTo>
                <a:lnTo>
                  <a:pt x="1080592" y="140506"/>
                </a:lnTo>
                <a:lnTo>
                  <a:pt x="1078011" y="140506"/>
                </a:lnTo>
                <a:cubicBezTo>
                  <a:pt x="1022759" y="139230"/>
                  <a:pt x="969178" y="143910"/>
                  <a:pt x="917603" y="154385"/>
                </a:cubicBezTo>
                <a:lnTo>
                  <a:pt x="851006" y="176223"/>
                </a:lnTo>
                <a:lnTo>
                  <a:pt x="784840" y="199879"/>
                </a:lnTo>
                <a:cubicBezTo>
                  <a:pt x="603944" y="288974"/>
                  <a:pt x="444052" y="466816"/>
                  <a:pt x="327793" y="708237"/>
                </a:cubicBezTo>
                <a:lnTo>
                  <a:pt x="262403" y="868340"/>
                </a:lnTo>
                <a:lnTo>
                  <a:pt x="238939" y="937097"/>
                </a:lnTo>
                <a:lnTo>
                  <a:pt x="194363" y="1095677"/>
                </a:lnTo>
                <a:lnTo>
                  <a:pt x="182655" y="1156482"/>
                </a:lnTo>
                <a:lnTo>
                  <a:pt x="145054" y="1414962"/>
                </a:lnTo>
                <a:lnTo>
                  <a:pt x="137107" y="1557711"/>
                </a:lnTo>
                <a:lnTo>
                  <a:pt x="1577152" y="1557711"/>
                </a:lnTo>
                <a:cubicBezTo>
                  <a:pt x="1598702" y="1557711"/>
                  <a:pt x="1611385" y="1562813"/>
                  <a:pt x="1626650" y="1578118"/>
                </a:cubicBezTo>
                <a:cubicBezTo>
                  <a:pt x="1641915" y="1593273"/>
                  <a:pt x="1646966" y="1607227"/>
                  <a:pt x="1646966" y="1627634"/>
                </a:cubicBezTo>
                <a:cubicBezTo>
                  <a:pt x="1646966" y="1649241"/>
                  <a:pt x="1641915" y="1661845"/>
                  <a:pt x="1626650" y="1677150"/>
                </a:cubicBezTo>
                <a:cubicBezTo>
                  <a:pt x="1611385" y="1691104"/>
                  <a:pt x="1597467" y="1697406"/>
                  <a:pt x="1577152" y="1697406"/>
                </a:cubicBezTo>
                <a:lnTo>
                  <a:pt x="137990" y="1697406"/>
                </a:lnTo>
                <a:lnTo>
                  <a:pt x="146656" y="1869306"/>
                </a:lnTo>
                <a:lnTo>
                  <a:pt x="168707" y="2007141"/>
                </a:lnTo>
                <a:lnTo>
                  <a:pt x="190287" y="2106438"/>
                </a:lnTo>
                <a:cubicBezTo>
                  <a:pt x="197920" y="2143200"/>
                  <a:pt x="208021" y="2181312"/>
                  <a:pt x="219470" y="2219424"/>
                </a:cubicBezTo>
                <a:cubicBezTo>
                  <a:pt x="281765" y="2449298"/>
                  <a:pt x="376946" y="2647362"/>
                  <a:pt x="504004" y="2808663"/>
                </a:cubicBezTo>
                <a:cubicBezTo>
                  <a:pt x="647450" y="2990372"/>
                  <a:pt x="840506" y="3093155"/>
                  <a:pt x="1060276" y="3105909"/>
                </a:cubicBezTo>
                <a:lnTo>
                  <a:pt x="1070378" y="3105909"/>
                </a:lnTo>
                <a:lnTo>
                  <a:pt x="2350612" y="3105909"/>
                </a:lnTo>
                <a:cubicBezTo>
                  <a:pt x="2367112" y="3105909"/>
                  <a:pt x="2384846" y="3108460"/>
                  <a:pt x="2408978" y="3126166"/>
                </a:cubicBezTo>
                <a:cubicBezTo>
                  <a:pt x="2425478" y="3142671"/>
                  <a:pt x="2429294" y="3156625"/>
                  <a:pt x="2429294" y="3173131"/>
                </a:cubicBezTo>
                <a:cubicBezTo>
                  <a:pt x="2429294" y="3189786"/>
                  <a:pt x="2425478" y="3203740"/>
                  <a:pt x="2408978" y="3220246"/>
                </a:cubicBezTo>
                <a:cubicBezTo>
                  <a:pt x="2387428" y="3240502"/>
                  <a:pt x="2369581" y="3243053"/>
                  <a:pt x="2353082" y="3243053"/>
                </a:cubicBezTo>
                <a:lnTo>
                  <a:pt x="1078011" y="3243053"/>
                </a:lnTo>
                <a:lnTo>
                  <a:pt x="984118" y="3240991"/>
                </a:lnTo>
                <a:cubicBezTo>
                  <a:pt x="552893" y="3240991"/>
                  <a:pt x="171896" y="2778701"/>
                  <a:pt x="44164" y="2100480"/>
                </a:cubicBezTo>
                <a:cubicBezTo>
                  <a:pt x="284" y="1867491"/>
                  <a:pt x="-10759" y="1623096"/>
                  <a:pt x="10414" y="1385331"/>
                </a:cubicBezTo>
                <a:lnTo>
                  <a:pt x="24376" y="1265882"/>
                </a:lnTo>
                <a:lnTo>
                  <a:pt x="26764" y="1241522"/>
                </a:lnTo>
                <a:cubicBezTo>
                  <a:pt x="41370" y="1131349"/>
                  <a:pt x="63285" y="1024365"/>
                  <a:pt x="92524" y="921507"/>
                </a:cubicBezTo>
                <a:lnTo>
                  <a:pt x="92524" y="920156"/>
                </a:lnTo>
                <a:cubicBezTo>
                  <a:pt x="130574" y="784363"/>
                  <a:pt x="182655" y="654721"/>
                  <a:pt x="244949" y="539184"/>
                </a:cubicBezTo>
                <a:cubicBezTo>
                  <a:pt x="274750" y="483966"/>
                  <a:pt x="307749" y="432237"/>
                  <a:pt x="343624" y="384465"/>
                </a:cubicBezTo>
                <a:lnTo>
                  <a:pt x="377497" y="346198"/>
                </a:lnTo>
                <a:lnTo>
                  <a:pt x="407658" y="306961"/>
                </a:lnTo>
                <a:cubicBezTo>
                  <a:pt x="568887" y="115308"/>
                  <a:pt x="763614" y="6081"/>
                  <a:pt x="965986" y="0"/>
                </a:cubicBezTo>
                <a:close/>
              </a:path>
            </a:pathLst>
          </a:custGeom>
          <a:solidFill>
            <a:schemeClr val="bg1">
              <a:alpha val="10000"/>
            </a:schemeClr>
          </a:solidFill>
          <a:ln w="12700">
            <a:miter lim="400000"/>
          </a:ln>
        </p:spPr>
        <p:txBody>
          <a:bodyPr wrap="square" lIns="38100" tIns="38100" rIns="38100" bIns="38100" anchor="b">
            <a:noAutofit/>
          </a:bodyPr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400" b="1">
              <a:solidFill>
                <a:schemeClr val="bg1"/>
              </a:solidFill>
            </a:endParaRPr>
          </a:p>
        </p:txBody>
      </p:sp>
      <p:sp>
        <p:nvSpPr>
          <p:cNvPr id="81" name="Circle">
            <a:extLst>
              <a:ext uri="{FF2B5EF4-FFF2-40B4-BE49-F238E27FC236}">
                <a16:creationId xmlns:a16="http://schemas.microsoft.com/office/drawing/2014/main" id="{15E47451-97DD-4442-8779-9465ADBC2974}"/>
              </a:ext>
            </a:extLst>
          </p:cNvPr>
          <p:cNvSpPr/>
          <p:nvPr/>
        </p:nvSpPr>
        <p:spPr>
          <a:xfrm>
            <a:off x="3308107" y="1291590"/>
            <a:ext cx="1176022" cy="1176020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400" b="1" dirty="0">
                <a:solidFill>
                  <a:schemeClr val="bg1"/>
                </a:solidFill>
              </a:rPr>
              <a:t>01</a:t>
            </a:r>
            <a:endParaRPr sz="2400" b="1" dirty="0">
              <a:solidFill>
                <a:schemeClr val="bg1"/>
              </a:solidFill>
            </a:endParaRPr>
          </a:p>
        </p:txBody>
      </p:sp>
      <p:sp>
        <p:nvSpPr>
          <p:cNvPr id="82" name="Circle">
            <a:extLst>
              <a:ext uri="{FF2B5EF4-FFF2-40B4-BE49-F238E27FC236}">
                <a16:creationId xmlns:a16="http://schemas.microsoft.com/office/drawing/2014/main" id="{33B2D948-D068-4FF3-B2A7-ED787A42B95C}"/>
              </a:ext>
            </a:extLst>
          </p:cNvPr>
          <p:cNvSpPr/>
          <p:nvPr/>
        </p:nvSpPr>
        <p:spPr>
          <a:xfrm>
            <a:off x="2558807" y="2840990"/>
            <a:ext cx="1176022" cy="1176020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400" b="1" dirty="0">
                <a:solidFill>
                  <a:schemeClr val="accent1">
                    <a:lumMod val="50000"/>
                  </a:schemeClr>
                </a:solidFill>
              </a:rPr>
              <a:t>02</a:t>
            </a:r>
            <a:endParaRPr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3" name="Circle">
            <a:extLst>
              <a:ext uri="{FF2B5EF4-FFF2-40B4-BE49-F238E27FC236}">
                <a16:creationId xmlns:a16="http://schemas.microsoft.com/office/drawing/2014/main" id="{F6B1C02E-EF69-4358-A65A-5B49D44A4859}"/>
              </a:ext>
            </a:extLst>
          </p:cNvPr>
          <p:cNvSpPr/>
          <p:nvPr/>
        </p:nvSpPr>
        <p:spPr>
          <a:xfrm>
            <a:off x="3308107" y="4390390"/>
            <a:ext cx="1176022" cy="1176020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3" name="Graphic 84" descr="Gears">
            <a:extLst>
              <a:ext uri="{FF2B5EF4-FFF2-40B4-BE49-F238E27FC236}">
                <a16:creationId xmlns:a16="http://schemas.microsoft.com/office/drawing/2014/main" id="{F2F0F48D-08FD-448A-A286-37A505FDFDFE}"/>
              </a:ext>
            </a:extLst>
          </p:cNvPr>
          <p:cNvGrpSpPr/>
          <p:nvPr/>
        </p:nvGrpSpPr>
        <p:grpSpPr>
          <a:xfrm>
            <a:off x="3010818" y="3063514"/>
            <a:ext cx="271999" cy="329152"/>
            <a:chOff x="3010818" y="3063514"/>
            <a:chExt cx="271999" cy="329152"/>
          </a:xfrm>
          <a:solidFill>
            <a:srgbClr val="FFFFFF"/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42436E84-C6C5-45EF-AC9E-66485811DD0D}"/>
                </a:ext>
              </a:extLst>
            </p:cNvPr>
            <p:cNvSpPr/>
            <p:nvPr/>
          </p:nvSpPr>
          <p:spPr>
            <a:xfrm>
              <a:off x="3105100" y="3063514"/>
              <a:ext cx="177717" cy="177300"/>
            </a:xfrm>
            <a:custGeom>
              <a:avLst/>
              <a:gdLst>
                <a:gd name="connsiteX0" fmla="*/ 88859 w 177717"/>
                <a:gd name="connsiteY0" fmla="*/ 120147 h 177300"/>
                <a:gd name="connsiteX1" fmla="*/ 57570 w 177717"/>
                <a:gd name="connsiteY1" fmla="*/ 88859 h 177300"/>
                <a:gd name="connsiteX2" fmla="*/ 88859 w 177717"/>
                <a:gd name="connsiteY2" fmla="*/ 57570 h 177300"/>
                <a:gd name="connsiteX3" fmla="*/ 120147 w 177717"/>
                <a:gd name="connsiteY3" fmla="*/ 88859 h 177300"/>
                <a:gd name="connsiteX4" fmla="*/ 88859 w 177717"/>
                <a:gd name="connsiteY4" fmla="*/ 120147 h 177300"/>
                <a:gd name="connsiteX5" fmla="*/ 159362 w 177717"/>
                <a:gd name="connsiteY5" fmla="*/ 69251 h 177300"/>
                <a:gd name="connsiteX6" fmla="*/ 152687 w 177717"/>
                <a:gd name="connsiteY6" fmla="*/ 52981 h 177300"/>
                <a:gd name="connsiteX7" fmla="*/ 159362 w 177717"/>
                <a:gd name="connsiteY7" fmla="*/ 33374 h 177300"/>
                <a:gd name="connsiteX8" fmla="*/ 144343 w 177717"/>
                <a:gd name="connsiteY8" fmla="*/ 18356 h 177300"/>
                <a:gd name="connsiteX9" fmla="*/ 124736 w 177717"/>
                <a:gd name="connsiteY9" fmla="*/ 25031 h 177300"/>
                <a:gd name="connsiteX10" fmla="*/ 108466 w 177717"/>
                <a:gd name="connsiteY10" fmla="*/ 18356 h 177300"/>
                <a:gd name="connsiteX11" fmla="*/ 99288 w 177717"/>
                <a:gd name="connsiteY11" fmla="*/ 0 h 177300"/>
                <a:gd name="connsiteX12" fmla="*/ 78429 w 177717"/>
                <a:gd name="connsiteY12" fmla="*/ 0 h 177300"/>
                <a:gd name="connsiteX13" fmla="*/ 69251 w 177717"/>
                <a:gd name="connsiteY13" fmla="*/ 18356 h 177300"/>
                <a:gd name="connsiteX14" fmla="*/ 52981 w 177717"/>
                <a:gd name="connsiteY14" fmla="*/ 25031 h 177300"/>
                <a:gd name="connsiteX15" fmla="*/ 33374 w 177717"/>
                <a:gd name="connsiteY15" fmla="*/ 18356 h 177300"/>
                <a:gd name="connsiteX16" fmla="*/ 18356 w 177717"/>
                <a:gd name="connsiteY16" fmla="*/ 33374 h 177300"/>
                <a:gd name="connsiteX17" fmla="*/ 25031 w 177717"/>
                <a:gd name="connsiteY17" fmla="*/ 52981 h 177300"/>
                <a:gd name="connsiteX18" fmla="*/ 18356 w 177717"/>
                <a:gd name="connsiteY18" fmla="*/ 69251 h 177300"/>
                <a:gd name="connsiteX19" fmla="*/ 0 w 177717"/>
                <a:gd name="connsiteY19" fmla="*/ 78429 h 177300"/>
                <a:gd name="connsiteX20" fmla="*/ 0 w 177717"/>
                <a:gd name="connsiteY20" fmla="*/ 99288 h 177300"/>
                <a:gd name="connsiteX21" fmla="*/ 18356 w 177717"/>
                <a:gd name="connsiteY21" fmla="*/ 108466 h 177300"/>
                <a:gd name="connsiteX22" fmla="*/ 25031 w 177717"/>
                <a:gd name="connsiteY22" fmla="*/ 124736 h 177300"/>
                <a:gd name="connsiteX23" fmla="*/ 18356 w 177717"/>
                <a:gd name="connsiteY23" fmla="*/ 144343 h 177300"/>
                <a:gd name="connsiteX24" fmla="*/ 32957 w 177717"/>
                <a:gd name="connsiteY24" fmla="*/ 158944 h 177300"/>
                <a:gd name="connsiteX25" fmla="*/ 52564 w 177717"/>
                <a:gd name="connsiteY25" fmla="*/ 152270 h 177300"/>
                <a:gd name="connsiteX26" fmla="*/ 68834 w 177717"/>
                <a:gd name="connsiteY26" fmla="*/ 158944 h 177300"/>
                <a:gd name="connsiteX27" fmla="*/ 78012 w 177717"/>
                <a:gd name="connsiteY27" fmla="*/ 177300 h 177300"/>
                <a:gd name="connsiteX28" fmla="*/ 98871 w 177717"/>
                <a:gd name="connsiteY28" fmla="*/ 177300 h 177300"/>
                <a:gd name="connsiteX29" fmla="*/ 108049 w 177717"/>
                <a:gd name="connsiteY29" fmla="*/ 158944 h 177300"/>
                <a:gd name="connsiteX30" fmla="*/ 124319 w 177717"/>
                <a:gd name="connsiteY30" fmla="*/ 152270 h 177300"/>
                <a:gd name="connsiteX31" fmla="*/ 143926 w 177717"/>
                <a:gd name="connsiteY31" fmla="*/ 158944 h 177300"/>
                <a:gd name="connsiteX32" fmla="*/ 158944 w 177717"/>
                <a:gd name="connsiteY32" fmla="*/ 144343 h 177300"/>
                <a:gd name="connsiteX33" fmla="*/ 152270 w 177717"/>
                <a:gd name="connsiteY33" fmla="*/ 124736 h 177300"/>
                <a:gd name="connsiteX34" fmla="*/ 159362 w 177717"/>
                <a:gd name="connsiteY34" fmla="*/ 108466 h 177300"/>
                <a:gd name="connsiteX35" fmla="*/ 177717 w 177717"/>
                <a:gd name="connsiteY35" fmla="*/ 99288 h 177300"/>
                <a:gd name="connsiteX36" fmla="*/ 177717 w 177717"/>
                <a:gd name="connsiteY36" fmla="*/ 78429 h 177300"/>
                <a:gd name="connsiteX37" fmla="*/ 159362 w 177717"/>
                <a:gd name="connsiteY37" fmla="*/ 69251 h 17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77717" h="177300">
                  <a:moveTo>
                    <a:pt x="88859" y="120147"/>
                  </a:moveTo>
                  <a:cubicBezTo>
                    <a:pt x="71337" y="120147"/>
                    <a:pt x="57570" y="105963"/>
                    <a:pt x="57570" y="88859"/>
                  </a:cubicBezTo>
                  <a:cubicBezTo>
                    <a:pt x="57570" y="71754"/>
                    <a:pt x="71754" y="57570"/>
                    <a:pt x="88859" y="57570"/>
                  </a:cubicBezTo>
                  <a:cubicBezTo>
                    <a:pt x="106380" y="57570"/>
                    <a:pt x="120147" y="71754"/>
                    <a:pt x="120147" y="88859"/>
                  </a:cubicBezTo>
                  <a:cubicBezTo>
                    <a:pt x="120147" y="105963"/>
                    <a:pt x="105963" y="120147"/>
                    <a:pt x="88859" y="120147"/>
                  </a:cubicBezTo>
                  <a:close/>
                  <a:moveTo>
                    <a:pt x="159362" y="69251"/>
                  </a:moveTo>
                  <a:cubicBezTo>
                    <a:pt x="157693" y="63411"/>
                    <a:pt x="155607" y="57988"/>
                    <a:pt x="152687" y="52981"/>
                  </a:cubicBezTo>
                  <a:lnTo>
                    <a:pt x="159362" y="33374"/>
                  </a:lnTo>
                  <a:lnTo>
                    <a:pt x="144343" y="18356"/>
                  </a:lnTo>
                  <a:lnTo>
                    <a:pt x="124736" y="25031"/>
                  </a:lnTo>
                  <a:cubicBezTo>
                    <a:pt x="119730" y="22110"/>
                    <a:pt x="114307" y="20025"/>
                    <a:pt x="108466" y="18356"/>
                  </a:cubicBezTo>
                  <a:lnTo>
                    <a:pt x="99288" y="0"/>
                  </a:lnTo>
                  <a:lnTo>
                    <a:pt x="78429" y="0"/>
                  </a:lnTo>
                  <a:lnTo>
                    <a:pt x="69251" y="18356"/>
                  </a:lnTo>
                  <a:cubicBezTo>
                    <a:pt x="63411" y="20025"/>
                    <a:pt x="57988" y="22110"/>
                    <a:pt x="52981" y="25031"/>
                  </a:cubicBezTo>
                  <a:lnTo>
                    <a:pt x="33374" y="18356"/>
                  </a:lnTo>
                  <a:lnTo>
                    <a:pt x="18356" y="33374"/>
                  </a:lnTo>
                  <a:lnTo>
                    <a:pt x="25031" y="52981"/>
                  </a:lnTo>
                  <a:cubicBezTo>
                    <a:pt x="22110" y="57988"/>
                    <a:pt x="20024" y="63411"/>
                    <a:pt x="18356" y="69251"/>
                  </a:cubicBezTo>
                  <a:lnTo>
                    <a:pt x="0" y="78429"/>
                  </a:lnTo>
                  <a:lnTo>
                    <a:pt x="0" y="99288"/>
                  </a:lnTo>
                  <a:lnTo>
                    <a:pt x="18356" y="108466"/>
                  </a:lnTo>
                  <a:cubicBezTo>
                    <a:pt x="20024" y="114307"/>
                    <a:pt x="22110" y="119730"/>
                    <a:pt x="25031" y="124736"/>
                  </a:cubicBezTo>
                  <a:lnTo>
                    <a:pt x="18356" y="144343"/>
                  </a:lnTo>
                  <a:lnTo>
                    <a:pt x="32957" y="158944"/>
                  </a:lnTo>
                  <a:lnTo>
                    <a:pt x="52564" y="152270"/>
                  </a:lnTo>
                  <a:cubicBezTo>
                    <a:pt x="57570" y="155190"/>
                    <a:pt x="62994" y="157276"/>
                    <a:pt x="68834" y="158944"/>
                  </a:cubicBezTo>
                  <a:lnTo>
                    <a:pt x="78012" y="177300"/>
                  </a:lnTo>
                  <a:lnTo>
                    <a:pt x="98871" y="177300"/>
                  </a:lnTo>
                  <a:lnTo>
                    <a:pt x="108049" y="158944"/>
                  </a:lnTo>
                  <a:cubicBezTo>
                    <a:pt x="113889" y="157276"/>
                    <a:pt x="119313" y="155190"/>
                    <a:pt x="124319" y="152270"/>
                  </a:cubicBezTo>
                  <a:lnTo>
                    <a:pt x="143926" y="158944"/>
                  </a:lnTo>
                  <a:lnTo>
                    <a:pt x="158944" y="144343"/>
                  </a:lnTo>
                  <a:lnTo>
                    <a:pt x="152270" y="124736"/>
                  </a:lnTo>
                  <a:cubicBezTo>
                    <a:pt x="155190" y="119730"/>
                    <a:pt x="157693" y="113889"/>
                    <a:pt x="159362" y="108466"/>
                  </a:cubicBezTo>
                  <a:lnTo>
                    <a:pt x="177717" y="99288"/>
                  </a:lnTo>
                  <a:lnTo>
                    <a:pt x="177717" y="78429"/>
                  </a:lnTo>
                  <a:lnTo>
                    <a:pt x="159362" y="69251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40EC2E1A-BC11-4329-B3EF-483DCA0E0699}"/>
                </a:ext>
              </a:extLst>
            </p:cNvPr>
            <p:cNvSpPr/>
            <p:nvPr/>
          </p:nvSpPr>
          <p:spPr>
            <a:xfrm>
              <a:off x="3010818" y="3215366"/>
              <a:ext cx="177717" cy="177300"/>
            </a:xfrm>
            <a:custGeom>
              <a:avLst/>
              <a:gdLst>
                <a:gd name="connsiteX0" fmla="*/ 88859 w 177717"/>
                <a:gd name="connsiteY0" fmla="*/ 120147 h 177300"/>
                <a:gd name="connsiteX1" fmla="*/ 57570 w 177717"/>
                <a:gd name="connsiteY1" fmla="*/ 88859 h 177300"/>
                <a:gd name="connsiteX2" fmla="*/ 88859 w 177717"/>
                <a:gd name="connsiteY2" fmla="*/ 57570 h 177300"/>
                <a:gd name="connsiteX3" fmla="*/ 120147 w 177717"/>
                <a:gd name="connsiteY3" fmla="*/ 88859 h 177300"/>
                <a:gd name="connsiteX4" fmla="*/ 88859 w 177717"/>
                <a:gd name="connsiteY4" fmla="*/ 120147 h 177300"/>
                <a:gd name="connsiteX5" fmla="*/ 88859 w 177717"/>
                <a:gd name="connsiteY5" fmla="*/ 120147 h 177300"/>
                <a:gd name="connsiteX6" fmla="*/ 152687 w 177717"/>
                <a:gd name="connsiteY6" fmla="*/ 52981 h 177300"/>
                <a:gd name="connsiteX7" fmla="*/ 159362 w 177717"/>
                <a:gd name="connsiteY7" fmla="*/ 33374 h 177300"/>
                <a:gd name="connsiteX8" fmla="*/ 144343 w 177717"/>
                <a:gd name="connsiteY8" fmla="*/ 18356 h 177300"/>
                <a:gd name="connsiteX9" fmla="*/ 124736 w 177717"/>
                <a:gd name="connsiteY9" fmla="*/ 25031 h 177300"/>
                <a:gd name="connsiteX10" fmla="*/ 108466 w 177717"/>
                <a:gd name="connsiteY10" fmla="*/ 18356 h 177300"/>
                <a:gd name="connsiteX11" fmla="*/ 99288 w 177717"/>
                <a:gd name="connsiteY11" fmla="*/ 0 h 177300"/>
                <a:gd name="connsiteX12" fmla="*/ 78429 w 177717"/>
                <a:gd name="connsiteY12" fmla="*/ 0 h 177300"/>
                <a:gd name="connsiteX13" fmla="*/ 69251 w 177717"/>
                <a:gd name="connsiteY13" fmla="*/ 18356 h 177300"/>
                <a:gd name="connsiteX14" fmla="*/ 52981 w 177717"/>
                <a:gd name="connsiteY14" fmla="*/ 25031 h 177300"/>
                <a:gd name="connsiteX15" fmla="*/ 33374 w 177717"/>
                <a:gd name="connsiteY15" fmla="*/ 18356 h 177300"/>
                <a:gd name="connsiteX16" fmla="*/ 18773 w 177717"/>
                <a:gd name="connsiteY16" fmla="*/ 32957 h 177300"/>
                <a:gd name="connsiteX17" fmla="*/ 25031 w 177717"/>
                <a:gd name="connsiteY17" fmla="*/ 52564 h 177300"/>
                <a:gd name="connsiteX18" fmla="*/ 18356 w 177717"/>
                <a:gd name="connsiteY18" fmla="*/ 68834 h 177300"/>
                <a:gd name="connsiteX19" fmla="*/ 0 w 177717"/>
                <a:gd name="connsiteY19" fmla="*/ 78012 h 177300"/>
                <a:gd name="connsiteX20" fmla="*/ 0 w 177717"/>
                <a:gd name="connsiteY20" fmla="*/ 98871 h 177300"/>
                <a:gd name="connsiteX21" fmla="*/ 18356 w 177717"/>
                <a:gd name="connsiteY21" fmla="*/ 108049 h 177300"/>
                <a:gd name="connsiteX22" fmla="*/ 25031 w 177717"/>
                <a:gd name="connsiteY22" fmla="*/ 124319 h 177300"/>
                <a:gd name="connsiteX23" fmla="*/ 18773 w 177717"/>
                <a:gd name="connsiteY23" fmla="*/ 143926 h 177300"/>
                <a:gd name="connsiteX24" fmla="*/ 33374 w 177717"/>
                <a:gd name="connsiteY24" fmla="*/ 158527 h 177300"/>
                <a:gd name="connsiteX25" fmla="*/ 52981 w 177717"/>
                <a:gd name="connsiteY25" fmla="*/ 152270 h 177300"/>
                <a:gd name="connsiteX26" fmla="*/ 69251 w 177717"/>
                <a:gd name="connsiteY26" fmla="*/ 158944 h 177300"/>
                <a:gd name="connsiteX27" fmla="*/ 78429 w 177717"/>
                <a:gd name="connsiteY27" fmla="*/ 177300 h 177300"/>
                <a:gd name="connsiteX28" fmla="*/ 99288 w 177717"/>
                <a:gd name="connsiteY28" fmla="*/ 177300 h 177300"/>
                <a:gd name="connsiteX29" fmla="*/ 108466 w 177717"/>
                <a:gd name="connsiteY29" fmla="*/ 158944 h 177300"/>
                <a:gd name="connsiteX30" fmla="*/ 124736 w 177717"/>
                <a:gd name="connsiteY30" fmla="*/ 152270 h 177300"/>
                <a:gd name="connsiteX31" fmla="*/ 144343 w 177717"/>
                <a:gd name="connsiteY31" fmla="*/ 158944 h 177300"/>
                <a:gd name="connsiteX32" fmla="*/ 158944 w 177717"/>
                <a:gd name="connsiteY32" fmla="*/ 143926 h 177300"/>
                <a:gd name="connsiteX33" fmla="*/ 152687 w 177717"/>
                <a:gd name="connsiteY33" fmla="*/ 124736 h 177300"/>
                <a:gd name="connsiteX34" fmla="*/ 159362 w 177717"/>
                <a:gd name="connsiteY34" fmla="*/ 108466 h 177300"/>
                <a:gd name="connsiteX35" fmla="*/ 177717 w 177717"/>
                <a:gd name="connsiteY35" fmla="*/ 99288 h 177300"/>
                <a:gd name="connsiteX36" fmla="*/ 177717 w 177717"/>
                <a:gd name="connsiteY36" fmla="*/ 78429 h 177300"/>
                <a:gd name="connsiteX37" fmla="*/ 159362 w 177717"/>
                <a:gd name="connsiteY37" fmla="*/ 69251 h 177300"/>
                <a:gd name="connsiteX38" fmla="*/ 152687 w 177717"/>
                <a:gd name="connsiteY38" fmla="*/ 52981 h 17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77717" h="177300">
                  <a:moveTo>
                    <a:pt x="88859" y="120147"/>
                  </a:moveTo>
                  <a:cubicBezTo>
                    <a:pt x="71337" y="120147"/>
                    <a:pt x="57570" y="105963"/>
                    <a:pt x="57570" y="88859"/>
                  </a:cubicBezTo>
                  <a:cubicBezTo>
                    <a:pt x="57570" y="71337"/>
                    <a:pt x="71754" y="57570"/>
                    <a:pt x="88859" y="57570"/>
                  </a:cubicBezTo>
                  <a:cubicBezTo>
                    <a:pt x="106380" y="57570"/>
                    <a:pt x="120147" y="71754"/>
                    <a:pt x="120147" y="88859"/>
                  </a:cubicBezTo>
                  <a:cubicBezTo>
                    <a:pt x="120147" y="105963"/>
                    <a:pt x="106380" y="120147"/>
                    <a:pt x="88859" y="120147"/>
                  </a:cubicBezTo>
                  <a:lnTo>
                    <a:pt x="88859" y="120147"/>
                  </a:lnTo>
                  <a:close/>
                  <a:moveTo>
                    <a:pt x="152687" y="52981"/>
                  </a:moveTo>
                  <a:lnTo>
                    <a:pt x="159362" y="33374"/>
                  </a:lnTo>
                  <a:lnTo>
                    <a:pt x="144343" y="18356"/>
                  </a:lnTo>
                  <a:lnTo>
                    <a:pt x="124736" y="25031"/>
                  </a:lnTo>
                  <a:cubicBezTo>
                    <a:pt x="119730" y="22110"/>
                    <a:pt x="113889" y="20024"/>
                    <a:pt x="108466" y="18356"/>
                  </a:cubicBezTo>
                  <a:lnTo>
                    <a:pt x="99288" y="0"/>
                  </a:lnTo>
                  <a:lnTo>
                    <a:pt x="78429" y="0"/>
                  </a:lnTo>
                  <a:lnTo>
                    <a:pt x="69251" y="18356"/>
                  </a:lnTo>
                  <a:cubicBezTo>
                    <a:pt x="63411" y="20024"/>
                    <a:pt x="57988" y="22110"/>
                    <a:pt x="52981" y="25031"/>
                  </a:cubicBezTo>
                  <a:lnTo>
                    <a:pt x="33374" y="18356"/>
                  </a:lnTo>
                  <a:lnTo>
                    <a:pt x="18773" y="32957"/>
                  </a:lnTo>
                  <a:lnTo>
                    <a:pt x="25031" y="52564"/>
                  </a:lnTo>
                  <a:cubicBezTo>
                    <a:pt x="22110" y="57570"/>
                    <a:pt x="20025" y="63411"/>
                    <a:pt x="18356" y="68834"/>
                  </a:cubicBezTo>
                  <a:lnTo>
                    <a:pt x="0" y="78012"/>
                  </a:lnTo>
                  <a:lnTo>
                    <a:pt x="0" y="98871"/>
                  </a:lnTo>
                  <a:lnTo>
                    <a:pt x="18356" y="108049"/>
                  </a:lnTo>
                  <a:cubicBezTo>
                    <a:pt x="20025" y="113889"/>
                    <a:pt x="22110" y="119313"/>
                    <a:pt x="25031" y="124319"/>
                  </a:cubicBezTo>
                  <a:lnTo>
                    <a:pt x="18773" y="143926"/>
                  </a:lnTo>
                  <a:lnTo>
                    <a:pt x="33374" y="158527"/>
                  </a:lnTo>
                  <a:lnTo>
                    <a:pt x="52981" y="152270"/>
                  </a:lnTo>
                  <a:cubicBezTo>
                    <a:pt x="57988" y="155190"/>
                    <a:pt x="63411" y="157276"/>
                    <a:pt x="69251" y="158944"/>
                  </a:cubicBezTo>
                  <a:lnTo>
                    <a:pt x="78429" y="177300"/>
                  </a:lnTo>
                  <a:lnTo>
                    <a:pt x="99288" y="177300"/>
                  </a:lnTo>
                  <a:lnTo>
                    <a:pt x="108466" y="158944"/>
                  </a:lnTo>
                  <a:cubicBezTo>
                    <a:pt x="114307" y="157276"/>
                    <a:pt x="119730" y="155190"/>
                    <a:pt x="124736" y="152270"/>
                  </a:cubicBezTo>
                  <a:lnTo>
                    <a:pt x="144343" y="158944"/>
                  </a:lnTo>
                  <a:lnTo>
                    <a:pt x="158944" y="143926"/>
                  </a:lnTo>
                  <a:lnTo>
                    <a:pt x="152687" y="124736"/>
                  </a:lnTo>
                  <a:cubicBezTo>
                    <a:pt x="155607" y="119730"/>
                    <a:pt x="157693" y="114307"/>
                    <a:pt x="159362" y="108466"/>
                  </a:cubicBezTo>
                  <a:lnTo>
                    <a:pt x="177717" y="99288"/>
                  </a:lnTo>
                  <a:lnTo>
                    <a:pt x="177717" y="78429"/>
                  </a:lnTo>
                  <a:lnTo>
                    <a:pt x="159362" y="69251"/>
                  </a:lnTo>
                  <a:cubicBezTo>
                    <a:pt x="157693" y="63411"/>
                    <a:pt x="155607" y="57988"/>
                    <a:pt x="152687" y="52981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" name="Graphic 85" descr="Stopwatch">
            <a:extLst>
              <a:ext uri="{FF2B5EF4-FFF2-40B4-BE49-F238E27FC236}">
                <a16:creationId xmlns:a16="http://schemas.microsoft.com/office/drawing/2014/main" id="{8D737DBC-5AAA-4E4E-B7C8-46D301677D6D}"/>
              </a:ext>
            </a:extLst>
          </p:cNvPr>
          <p:cNvGrpSpPr/>
          <p:nvPr/>
        </p:nvGrpSpPr>
        <p:grpSpPr>
          <a:xfrm>
            <a:off x="3695873" y="4577910"/>
            <a:ext cx="400490" cy="400490"/>
            <a:chOff x="3695873" y="4577910"/>
            <a:chExt cx="400490" cy="400490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CBDBC4BA-22E5-409C-8D9C-A579AADDBD32}"/>
                </a:ext>
              </a:extLst>
            </p:cNvPr>
            <p:cNvSpPr/>
            <p:nvPr/>
          </p:nvSpPr>
          <p:spPr>
            <a:xfrm>
              <a:off x="3887774" y="4707234"/>
              <a:ext cx="16687" cy="16687"/>
            </a:xfrm>
            <a:custGeom>
              <a:avLst/>
              <a:gdLst>
                <a:gd name="connsiteX0" fmla="*/ 16687 w 16687"/>
                <a:gd name="connsiteY0" fmla="*/ 8344 h 16687"/>
                <a:gd name="connsiteX1" fmla="*/ 8344 w 16687"/>
                <a:gd name="connsiteY1" fmla="*/ 16687 h 16687"/>
                <a:gd name="connsiteX2" fmla="*/ 0 w 16687"/>
                <a:gd name="connsiteY2" fmla="*/ 8344 h 16687"/>
                <a:gd name="connsiteX3" fmla="*/ 8344 w 16687"/>
                <a:gd name="connsiteY3" fmla="*/ 0 h 16687"/>
                <a:gd name="connsiteX4" fmla="*/ 16687 w 16687"/>
                <a:gd name="connsiteY4" fmla="*/ 8344 h 1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7" h="16687">
                  <a:moveTo>
                    <a:pt x="16687" y="8344"/>
                  </a:moveTo>
                  <a:cubicBezTo>
                    <a:pt x="16687" y="12952"/>
                    <a:pt x="12952" y="16687"/>
                    <a:pt x="8344" y="16687"/>
                  </a:cubicBezTo>
                  <a:cubicBezTo>
                    <a:pt x="3736" y="16687"/>
                    <a:pt x="0" y="12952"/>
                    <a:pt x="0" y="8344"/>
                  </a:cubicBezTo>
                  <a:cubicBezTo>
                    <a:pt x="0" y="3736"/>
                    <a:pt x="3736" y="0"/>
                    <a:pt x="8344" y="0"/>
                  </a:cubicBezTo>
                  <a:cubicBezTo>
                    <a:pt x="12952" y="0"/>
                    <a:pt x="16687" y="3736"/>
                    <a:pt x="16687" y="834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918DD22-6278-424E-9B5E-A4329B095098}"/>
                </a:ext>
              </a:extLst>
            </p:cNvPr>
            <p:cNvSpPr/>
            <p:nvPr/>
          </p:nvSpPr>
          <p:spPr>
            <a:xfrm>
              <a:off x="3887774" y="4874105"/>
              <a:ext cx="16687" cy="16687"/>
            </a:xfrm>
            <a:custGeom>
              <a:avLst/>
              <a:gdLst>
                <a:gd name="connsiteX0" fmla="*/ 16687 w 16687"/>
                <a:gd name="connsiteY0" fmla="*/ 8344 h 16687"/>
                <a:gd name="connsiteX1" fmla="*/ 8344 w 16687"/>
                <a:gd name="connsiteY1" fmla="*/ 16687 h 16687"/>
                <a:gd name="connsiteX2" fmla="*/ 0 w 16687"/>
                <a:gd name="connsiteY2" fmla="*/ 8344 h 16687"/>
                <a:gd name="connsiteX3" fmla="*/ 8344 w 16687"/>
                <a:gd name="connsiteY3" fmla="*/ 0 h 16687"/>
                <a:gd name="connsiteX4" fmla="*/ 16687 w 16687"/>
                <a:gd name="connsiteY4" fmla="*/ 8344 h 1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7" h="16687">
                  <a:moveTo>
                    <a:pt x="16687" y="8344"/>
                  </a:moveTo>
                  <a:cubicBezTo>
                    <a:pt x="16687" y="12952"/>
                    <a:pt x="12952" y="16687"/>
                    <a:pt x="8344" y="16687"/>
                  </a:cubicBezTo>
                  <a:cubicBezTo>
                    <a:pt x="3736" y="16687"/>
                    <a:pt x="0" y="12952"/>
                    <a:pt x="0" y="8344"/>
                  </a:cubicBezTo>
                  <a:cubicBezTo>
                    <a:pt x="0" y="3736"/>
                    <a:pt x="3736" y="0"/>
                    <a:pt x="8344" y="0"/>
                  </a:cubicBezTo>
                  <a:cubicBezTo>
                    <a:pt x="12952" y="0"/>
                    <a:pt x="16687" y="3736"/>
                    <a:pt x="16687" y="834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6E08D3F-9CF5-4121-93AE-F11DFE18FE36}"/>
                </a:ext>
              </a:extLst>
            </p:cNvPr>
            <p:cNvSpPr/>
            <p:nvPr/>
          </p:nvSpPr>
          <p:spPr>
            <a:xfrm>
              <a:off x="3971209" y="4786498"/>
              <a:ext cx="16687" cy="16687"/>
            </a:xfrm>
            <a:custGeom>
              <a:avLst/>
              <a:gdLst>
                <a:gd name="connsiteX0" fmla="*/ 16687 w 16687"/>
                <a:gd name="connsiteY0" fmla="*/ 8344 h 16687"/>
                <a:gd name="connsiteX1" fmla="*/ 8344 w 16687"/>
                <a:gd name="connsiteY1" fmla="*/ 16687 h 16687"/>
                <a:gd name="connsiteX2" fmla="*/ 0 w 16687"/>
                <a:gd name="connsiteY2" fmla="*/ 8344 h 16687"/>
                <a:gd name="connsiteX3" fmla="*/ 8344 w 16687"/>
                <a:gd name="connsiteY3" fmla="*/ 0 h 16687"/>
                <a:gd name="connsiteX4" fmla="*/ 16687 w 16687"/>
                <a:gd name="connsiteY4" fmla="*/ 8344 h 1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7" h="16687">
                  <a:moveTo>
                    <a:pt x="16687" y="8344"/>
                  </a:moveTo>
                  <a:cubicBezTo>
                    <a:pt x="16687" y="12952"/>
                    <a:pt x="12952" y="16687"/>
                    <a:pt x="8344" y="16687"/>
                  </a:cubicBezTo>
                  <a:cubicBezTo>
                    <a:pt x="3736" y="16687"/>
                    <a:pt x="0" y="12952"/>
                    <a:pt x="0" y="8344"/>
                  </a:cubicBezTo>
                  <a:cubicBezTo>
                    <a:pt x="0" y="3736"/>
                    <a:pt x="3736" y="0"/>
                    <a:pt x="8344" y="0"/>
                  </a:cubicBezTo>
                  <a:cubicBezTo>
                    <a:pt x="12952" y="0"/>
                    <a:pt x="16687" y="3736"/>
                    <a:pt x="16687" y="834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D1201054-1F4E-4B09-8FCB-4E153961D663}"/>
                </a:ext>
              </a:extLst>
            </p:cNvPr>
            <p:cNvSpPr/>
            <p:nvPr/>
          </p:nvSpPr>
          <p:spPr>
            <a:xfrm>
              <a:off x="3804339" y="4786498"/>
              <a:ext cx="16687" cy="16687"/>
            </a:xfrm>
            <a:custGeom>
              <a:avLst/>
              <a:gdLst>
                <a:gd name="connsiteX0" fmla="*/ 16687 w 16687"/>
                <a:gd name="connsiteY0" fmla="*/ 8344 h 16687"/>
                <a:gd name="connsiteX1" fmla="*/ 8344 w 16687"/>
                <a:gd name="connsiteY1" fmla="*/ 16687 h 16687"/>
                <a:gd name="connsiteX2" fmla="*/ 0 w 16687"/>
                <a:gd name="connsiteY2" fmla="*/ 8344 h 16687"/>
                <a:gd name="connsiteX3" fmla="*/ 8344 w 16687"/>
                <a:gd name="connsiteY3" fmla="*/ 0 h 16687"/>
                <a:gd name="connsiteX4" fmla="*/ 16687 w 16687"/>
                <a:gd name="connsiteY4" fmla="*/ 8344 h 1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7" h="16687">
                  <a:moveTo>
                    <a:pt x="16687" y="8344"/>
                  </a:moveTo>
                  <a:cubicBezTo>
                    <a:pt x="16687" y="12952"/>
                    <a:pt x="12952" y="16687"/>
                    <a:pt x="8344" y="16687"/>
                  </a:cubicBezTo>
                  <a:cubicBezTo>
                    <a:pt x="3736" y="16687"/>
                    <a:pt x="0" y="12952"/>
                    <a:pt x="0" y="8344"/>
                  </a:cubicBezTo>
                  <a:cubicBezTo>
                    <a:pt x="0" y="3736"/>
                    <a:pt x="3736" y="0"/>
                    <a:pt x="8344" y="0"/>
                  </a:cubicBezTo>
                  <a:cubicBezTo>
                    <a:pt x="12952" y="0"/>
                    <a:pt x="16687" y="3736"/>
                    <a:pt x="16687" y="834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6C8E931-5AC4-41CA-9353-C9737894318E}"/>
                </a:ext>
              </a:extLst>
            </p:cNvPr>
            <p:cNvSpPr/>
            <p:nvPr/>
          </p:nvSpPr>
          <p:spPr>
            <a:xfrm>
              <a:off x="3887774" y="4736437"/>
              <a:ext cx="55484" cy="105545"/>
            </a:xfrm>
            <a:custGeom>
              <a:avLst/>
              <a:gdLst>
                <a:gd name="connsiteX0" fmla="*/ 16687 w 55484"/>
                <a:gd name="connsiteY0" fmla="*/ 0 h 105545"/>
                <a:gd name="connsiteX1" fmla="*/ 0 w 55484"/>
                <a:gd name="connsiteY1" fmla="*/ 0 h 105545"/>
                <a:gd name="connsiteX2" fmla="*/ 0 w 55484"/>
                <a:gd name="connsiteY2" fmla="*/ 58405 h 105545"/>
                <a:gd name="connsiteX3" fmla="*/ 2503 w 55484"/>
                <a:gd name="connsiteY3" fmla="*/ 64245 h 105545"/>
                <a:gd name="connsiteX4" fmla="*/ 43804 w 55484"/>
                <a:gd name="connsiteY4" fmla="*/ 105546 h 105545"/>
                <a:gd name="connsiteX5" fmla="*/ 55485 w 55484"/>
                <a:gd name="connsiteY5" fmla="*/ 93865 h 105545"/>
                <a:gd name="connsiteX6" fmla="*/ 16687 w 55484"/>
                <a:gd name="connsiteY6" fmla="*/ 55067 h 105545"/>
                <a:gd name="connsiteX7" fmla="*/ 16687 w 55484"/>
                <a:gd name="connsiteY7" fmla="*/ 0 h 105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484" h="105545">
                  <a:moveTo>
                    <a:pt x="16687" y="0"/>
                  </a:moveTo>
                  <a:lnTo>
                    <a:pt x="0" y="0"/>
                  </a:lnTo>
                  <a:lnTo>
                    <a:pt x="0" y="58405"/>
                  </a:lnTo>
                  <a:cubicBezTo>
                    <a:pt x="0" y="60491"/>
                    <a:pt x="834" y="62577"/>
                    <a:pt x="2503" y="64245"/>
                  </a:cubicBezTo>
                  <a:lnTo>
                    <a:pt x="43804" y="105546"/>
                  </a:lnTo>
                  <a:lnTo>
                    <a:pt x="55485" y="93865"/>
                  </a:lnTo>
                  <a:lnTo>
                    <a:pt x="16687" y="55067"/>
                  </a:lnTo>
                  <a:lnTo>
                    <a:pt x="16687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6A0A452-AEBE-4859-AACA-E1E9687F1392}"/>
                </a:ext>
              </a:extLst>
            </p:cNvPr>
            <p:cNvSpPr/>
            <p:nvPr/>
          </p:nvSpPr>
          <p:spPr>
            <a:xfrm>
              <a:off x="3754405" y="4615455"/>
              <a:ext cx="283928" cy="325170"/>
            </a:xfrm>
            <a:custGeom>
              <a:avLst/>
              <a:gdLst>
                <a:gd name="connsiteX0" fmla="*/ 141713 w 283928"/>
                <a:gd name="connsiteY0" fmla="*/ 300368 h 325170"/>
                <a:gd name="connsiteX1" fmla="*/ 24903 w 283928"/>
                <a:gd name="connsiteY1" fmla="*/ 183558 h 325170"/>
                <a:gd name="connsiteX2" fmla="*/ 141713 w 283928"/>
                <a:gd name="connsiteY2" fmla="*/ 66748 h 325170"/>
                <a:gd name="connsiteX3" fmla="*/ 258522 w 283928"/>
                <a:gd name="connsiteY3" fmla="*/ 183558 h 325170"/>
                <a:gd name="connsiteX4" fmla="*/ 141713 w 283928"/>
                <a:gd name="connsiteY4" fmla="*/ 300368 h 325170"/>
                <a:gd name="connsiteX5" fmla="*/ 141713 w 283928"/>
                <a:gd name="connsiteY5" fmla="*/ 300368 h 325170"/>
                <a:gd name="connsiteX6" fmla="*/ 240584 w 283928"/>
                <a:gd name="connsiteY6" fmla="*/ 81767 h 325170"/>
                <a:gd name="connsiteX7" fmla="*/ 253099 w 283928"/>
                <a:gd name="connsiteY7" fmla="*/ 69251 h 325170"/>
                <a:gd name="connsiteX8" fmla="*/ 252682 w 283928"/>
                <a:gd name="connsiteY8" fmla="*/ 51730 h 325170"/>
                <a:gd name="connsiteX9" fmla="*/ 235160 w 283928"/>
                <a:gd name="connsiteY9" fmla="*/ 51313 h 325170"/>
                <a:gd name="connsiteX10" fmla="*/ 220976 w 283928"/>
                <a:gd name="connsiteY10" fmla="*/ 65914 h 325170"/>
                <a:gd name="connsiteX11" fmla="*/ 154228 w 283928"/>
                <a:gd name="connsiteY11" fmla="*/ 42552 h 325170"/>
                <a:gd name="connsiteX12" fmla="*/ 154228 w 283928"/>
                <a:gd name="connsiteY12" fmla="*/ 25031 h 325170"/>
                <a:gd name="connsiteX13" fmla="*/ 191774 w 283928"/>
                <a:gd name="connsiteY13" fmla="*/ 25031 h 325170"/>
                <a:gd name="connsiteX14" fmla="*/ 191774 w 283928"/>
                <a:gd name="connsiteY14" fmla="*/ 0 h 325170"/>
                <a:gd name="connsiteX15" fmla="*/ 91651 w 283928"/>
                <a:gd name="connsiteY15" fmla="*/ 0 h 325170"/>
                <a:gd name="connsiteX16" fmla="*/ 91651 w 283928"/>
                <a:gd name="connsiteY16" fmla="*/ 25031 h 325170"/>
                <a:gd name="connsiteX17" fmla="*/ 129197 w 283928"/>
                <a:gd name="connsiteY17" fmla="*/ 25031 h 325170"/>
                <a:gd name="connsiteX18" fmla="*/ 129197 w 283928"/>
                <a:gd name="connsiteY18" fmla="*/ 42135 h 325170"/>
                <a:gd name="connsiteX19" fmla="*/ 1124 w 283928"/>
                <a:gd name="connsiteY19" fmla="*/ 165619 h 325170"/>
                <a:gd name="connsiteX20" fmla="*/ 94572 w 283928"/>
                <a:gd name="connsiteY20" fmla="*/ 317055 h 325170"/>
                <a:gd name="connsiteX21" fmla="*/ 262694 w 283928"/>
                <a:gd name="connsiteY21" fmla="*/ 258233 h 325170"/>
                <a:gd name="connsiteX22" fmla="*/ 240584 w 283928"/>
                <a:gd name="connsiteY22" fmla="*/ 81767 h 325170"/>
                <a:gd name="connsiteX23" fmla="*/ 240584 w 283928"/>
                <a:gd name="connsiteY23" fmla="*/ 81767 h 325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3928" h="325170">
                  <a:moveTo>
                    <a:pt x="141713" y="300368"/>
                  </a:moveTo>
                  <a:cubicBezTo>
                    <a:pt x="77050" y="300368"/>
                    <a:pt x="24903" y="248220"/>
                    <a:pt x="24903" y="183558"/>
                  </a:cubicBezTo>
                  <a:cubicBezTo>
                    <a:pt x="24903" y="118895"/>
                    <a:pt x="77050" y="66748"/>
                    <a:pt x="141713" y="66748"/>
                  </a:cubicBezTo>
                  <a:cubicBezTo>
                    <a:pt x="206375" y="66748"/>
                    <a:pt x="258522" y="118895"/>
                    <a:pt x="258522" y="183558"/>
                  </a:cubicBezTo>
                  <a:cubicBezTo>
                    <a:pt x="258522" y="248220"/>
                    <a:pt x="206375" y="300368"/>
                    <a:pt x="141713" y="300368"/>
                  </a:cubicBezTo>
                  <a:lnTo>
                    <a:pt x="141713" y="300368"/>
                  </a:lnTo>
                  <a:close/>
                  <a:moveTo>
                    <a:pt x="240584" y="81767"/>
                  </a:moveTo>
                  <a:lnTo>
                    <a:pt x="253099" y="69251"/>
                  </a:lnTo>
                  <a:cubicBezTo>
                    <a:pt x="257688" y="64245"/>
                    <a:pt x="257688" y="56736"/>
                    <a:pt x="252682" y="51730"/>
                  </a:cubicBezTo>
                  <a:cubicBezTo>
                    <a:pt x="248093" y="47141"/>
                    <a:pt x="240166" y="46724"/>
                    <a:pt x="235160" y="51313"/>
                  </a:cubicBezTo>
                  <a:lnTo>
                    <a:pt x="220976" y="65914"/>
                  </a:lnTo>
                  <a:cubicBezTo>
                    <a:pt x="200952" y="52564"/>
                    <a:pt x="178007" y="44221"/>
                    <a:pt x="154228" y="42552"/>
                  </a:cubicBezTo>
                  <a:lnTo>
                    <a:pt x="154228" y="25031"/>
                  </a:lnTo>
                  <a:lnTo>
                    <a:pt x="191774" y="25031"/>
                  </a:lnTo>
                  <a:lnTo>
                    <a:pt x="191774" y="0"/>
                  </a:lnTo>
                  <a:lnTo>
                    <a:pt x="91651" y="0"/>
                  </a:lnTo>
                  <a:lnTo>
                    <a:pt x="91651" y="25031"/>
                  </a:lnTo>
                  <a:lnTo>
                    <a:pt x="129197" y="25031"/>
                  </a:lnTo>
                  <a:lnTo>
                    <a:pt x="129197" y="42135"/>
                  </a:lnTo>
                  <a:cubicBezTo>
                    <a:pt x="62866" y="47975"/>
                    <a:pt x="9468" y="99288"/>
                    <a:pt x="1124" y="165619"/>
                  </a:cubicBezTo>
                  <a:cubicBezTo>
                    <a:pt x="-7220" y="231950"/>
                    <a:pt x="31578" y="294944"/>
                    <a:pt x="94572" y="317055"/>
                  </a:cubicBezTo>
                  <a:cubicBezTo>
                    <a:pt x="157565" y="339165"/>
                    <a:pt x="227234" y="314969"/>
                    <a:pt x="262694" y="258233"/>
                  </a:cubicBezTo>
                  <a:cubicBezTo>
                    <a:pt x="298154" y="201497"/>
                    <a:pt x="288142" y="128073"/>
                    <a:pt x="240584" y="81767"/>
                  </a:cubicBezTo>
                  <a:lnTo>
                    <a:pt x="240584" y="81767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" name="Graphic 83" descr="Lightbulb">
            <a:extLst>
              <a:ext uri="{FF2B5EF4-FFF2-40B4-BE49-F238E27FC236}">
                <a16:creationId xmlns:a16="http://schemas.microsoft.com/office/drawing/2014/main" id="{D7D02143-A2FF-483E-B843-B67A3E37AAF1}"/>
              </a:ext>
            </a:extLst>
          </p:cNvPr>
          <p:cNvGrpSpPr/>
          <p:nvPr/>
        </p:nvGrpSpPr>
        <p:grpSpPr>
          <a:xfrm>
            <a:off x="3695873" y="1504453"/>
            <a:ext cx="400490" cy="400490"/>
            <a:chOff x="3695873" y="1504453"/>
            <a:chExt cx="400490" cy="400490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E939429-6766-42FD-8C82-E8BEE7A87152}"/>
                </a:ext>
              </a:extLst>
            </p:cNvPr>
            <p:cNvSpPr/>
            <p:nvPr/>
          </p:nvSpPr>
          <p:spPr>
            <a:xfrm>
              <a:off x="3841884" y="1771446"/>
              <a:ext cx="108466" cy="25030"/>
            </a:xfrm>
            <a:custGeom>
              <a:avLst/>
              <a:gdLst>
                <a:gd name="connsiteX0" fmla="*/ 12515 w 108466"/>
                <a:gd name="connsiteY0" fmla="*/ 0 h 25030"/>
                <a:gd name="connsiteX1" fmla="*/ 95951 w 108466"/>
                <a:gd name="connsiteY1" fmla="*/ 0 h 25030"/>
                <a:gd name="connsiteX2" fmla="*/ 108466 w 108466"/>
                <a:gd name="connsiteY2" fmla="*/ 12515 h 25030"/>
                <a:gd name="connsiteX3" fmla="*/ 95951 w 108466"/>
                <a:gd name="connsiteY3" fmla="*/ 25031 h 25030"/>
                <a:gd name="connsiteX4" fmla="*/ 12515 w 108466"/>
                <a:gd name="connsiteY4" fmla="*/ 25031 h 25030"/>
                <a:gd name="connsiteX5" fmla="*/ 0 w 108466"/>
                <a:gd name="connsiteY5" fmla="*/ 12515 h 25030"/>
                <a:gd name="connsiteX6" fmla="*/ 12515 w 108466"/>
                <a:gd name="connsiteY6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66" h="25030">
                  <a:moveTo>
                    <a:pt x="12515" y="0"/>
                  </a:moveTo>
                  <a:lnTo>
                    <a:pt x="95951" y="0"/>
                  </a:lnTo>
                  <a:cubicBezTo>
                    <a:pt x="103043" y="0"/>
                    <a:pt x="108466" y="5423"/>
                    <a:pt x="108466" y="12515"/>
                  </a:cubicBezTo>
                  <a:cubicBezTo>
                    <a:pt x="108466" y="19607"/>
                    <a:pt x="103043" y="25031"/>
                    <a:pt x="95951" y="25031"/>
                  </a:cubicBezTo>
                  <a:lnTo>
                    <a:pt x="12515" y="25031"/>
                  </a:lnTo>
                  <a:cubicBezTo>
                    <a:pt x="5423" y="25031"/>
                    <a:pt x="0" y="19607"/>
                    <a:pt x="0" y="12515"/>
                  </a:cubicBezTo>
                  <a:cubicBezTo>
                    <a:pt x="0" y="5423"/>
                    <a:pt x="5423" y="0"/>
                    <a:pt x="12515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1DED43D-9BD6-4753-9A02-FE4139DB1F41}"/>
                </a:ext>
              </a:extLst>
            </p:cNvPr>
            <p:cNvSpPr/>
            <p:nvPr/>
          </p:nvSpPr>
          <p:spPr>
            <a:xfrm>
              <a:off x="3841884" y="1813164"/>
              <a:ext cx="108466" cy="25030"/>
            </a:xfrm>
            <a:custGeom>
              <a:avLst/>
              <a:gdLst>
                <a:gd name="connsiteX0" fmla="*/ 12515 w 108466"/>
                <a:gd name="connsiteY0" fmla="*/ 0 h 25030"/>
                <a:gd name="connsiteX1" fmla="*/ 95951 w 108466"/>
                <a:gd name="connsiteY1" fmla="*/ 0 h 25030"/>
                <a:gd name="connsiteX2" fmla="*/ 108466 w 108466"/>
                <a:gd name="connsiteY2" fmla="*/ 12515 h 25030"/>
                <a:gd name="connsiteX3" fmla="*/ 95951 w 108466"/>
                <a:gd name="connsiteY3" fmla="*/ 25031 h 25030"/>
                <a:gd name="connsiteX4" fmla="*/ 12515 w 108466"/>
                <a:gd name="connsiteY4" fmla="*/ 25031 h 25030"/>
                <a:gd name="connsiteX5" fmla="*/ 0 w 108466"/>
                <a:gd name="connsiteY5" fmla="*/ 12515 h 25030"/>
                <a:gd name="connsiteX6" fmla="*/ 12515 w 108466"/>
                <a:gd name="connsiteY6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66" h="25030">
                  <a:moveTo>
                    <a:pt x="12515" y="0"/>
                  </a:moveTo>
                  <a:lnTo>
                    <a:pt x="95951" y="0"/>
                  </a:lnTo>
                  <a:cubicBezTo>
                    <a:pt x="103043" y="0"/>
                    <a:pt x="108466" y="5423"/>
                    <a:pt x="108466" y="12515"/>
                  </a:cubicBezTo>
                  <a:cubicBezTo>
                    <a:pt x="108466" y="19607"/>
                    <a:pt x="103043" y="25031"/>
                    <a:pt x="95951" y="25031"/>
                  </a:cubicBezTo>
                  <a:lnTo>
                    <a:pt x="12515" y="25031"/>
                  </a:lnTo>
                  <a:cubicBezTo>
                    <a:pt x="5423" y="25031"/>
                    <a:pt x="0" y="19607"/>
                    <a:pt x="0" y="12515"/>
                  </a:cubicBezTo>
                  <a:cubicBezTo>
                    <a:pt x="0" y="5423"/>
                    <a:pt x="5423" y="0"/>
                    <a:pt x="12515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B8B06EF-C3DD-4FBC-BB78-6F32AB0B46F5}"/>
                </a:ext>
              </a:extLst>
            </p:cNvPr>
            <p:cNvSpPr/>
            <p:nvPr/>
          </p:nvSpPr>
          <p:spPr>
            <a:xfrm>
              <a:off x="3869001" y="1854881"/>
              <a:ext cx="54233" cy="25030"/>
            </a:xfrm>
            <a:custGeom>
              <a:avLst/>
              <a:gdLst>
                <a:gd name="connsiteX0" fmla="*/ 0 w 54233"/>
                <a:gd name="connsiteY0" fmla="*/ 0 h 25030"/>
                <a:gd name="connsiteX1" fmla="*/ 27117 w 54233"/>
                <a:gd name="connsiteY1" fmla="*/ 25031 h 25030"/>
                <a:gd name="connsiteX2" fmla="*/ 54233 w 54233"/>
                <a:gd name="connsiteY2" fmla="*/ 0 h 25030"/>
                <a:gd name="connsiteX3" fmla="*/ 0 w 54233"/>
                <a:gd name="connsiteY3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33" h="25030">
                  <a:moveTo>
                    <a:pt x="0" y="0"/>
                  </a:moveTo>
                  <a:cubicBezTo>
                    <a:pt x="1252" y="14184"/>
                    <a:pt x="12932" y="25031"/>
                    <a:pt x="27117" y="25031"/>
                  </a:cubicBezTo>
                  <a:cubicBezTo>
                    <a:pt x="41301" y="25031"/>
                    <a:pt x="52981" y="14184"/>
                    <a:pt x="542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C807D31-025A-4760-BC3D-A20337C7AA3A}"/>
                </a:ext>
              </a:extLst>
            </p:cNvPr>
            <p:cNvSpPr/>
            <p:nvPr/>
          </p:nvSpPr>
          <p:spPr>
            <a:xfrm>
              <a:off x="3787651" y="1529483"/>
              <a:ext cx="216932" cy="225275"/>
            </a:xfrm>
            <a:custGeom>
              <a:avLst/>
              <a:gdLst>
                <a:gd name="connsiteX0" fmla="*/ 108466 w 216932"/>
                <a:gd name="connsiteY0" fmla="*/ 0 h 225275"/>
                <a:gd name="connsiteX1" fmla="*/ 108466 w 216932"/>
                <a:gd name="connsiteY1" fmla="*/ 0 h 225275"/>
                <a:gd name="connsiteX2" fmla="*/ 108466 w 216932"/>
                <a:gd name="connsiteY2" fmla="*/ 0 h 225275"/>
                <a:gd name="connsiteX3" fmla="*/ 0 w 216932"/>
                <a:gd name="connsiteY3" fmla="*/ 107215 h 225275"/>
                <a:gd name="connsiteX4" fmla="*/ 0 w 216932"/>
                <a:gd name="connsiteY4" fmla="*/ 110969 h 225275"/>
                <a:gd name="connsiteX5" fmla="*/ 7509 w 216932"/>
                <a:gd name="connsiteY5" fmla="*/ 148515 h 225275"/>
                <a:gd name="connsiteX6" fmla="*/ 26282 w 216932"/>
                <a:gd name="connsiteY6" fmla="*/ 179386 h 225275"/>
                <a:gd name="connsiteX7" fmla="*/ 51730 w 216932"/>
                <a:gd name="connsiteY7" fmla="*/ 220687 h 225275"/>
                <a:gd name="connsiteX8" fmla="*/ 59239 w 216932"/>
                <a:gd name="connsiteY8" fmla="*/ 225276 h 225275"/>
                <a:gd name="connsiteX9" fmla="*/ 157693 w 216932"/>
                <a:gd name="connsiteY9" fmla="*/ 225276 h 225275"/>
                <a:gd name="connsiteX10" fmla="*/ 165202 w 216932"/>
                <a:gd name="connsiteY10" fmla="*/ 220687 h 225275"/>
                <a:gd name="connsiteX11" fmla="*/ 190650 w 216932"/>
                <a:gd name="connsiteY11" fmla="*/ 179386 h 225275"/>
                <a:gd name="connsiteX12" fmla="*/ 209423 w 216932"/>
                <a:gd name="connsiteY12" fmla="*/ 148515 h 225275"/>
                <a:gd name="connsiteX13" fmla="*/ 216932 w 216932"/>
                <a:gd name="connsiteY13" fmla="*/ 110969 h 225275"/>
                <a:gd name="connsiteX14" fmla="*/ 216932 w 216932"/>
                <a:gd name="connsiteY14" fmla="*/ 107215 h 225275"/>
                <a:gd name="connsiteX15" fmla="*/ 108466 w 216932"/>
                <a:gd name="connsiteY15" fmla="*/ 0 h 225275"/>
                <a:gd name="connsiteX16" fmla="*/ 191901 w 216932"/>
                <a:gd name="connsiteY16" fmla="*/ 110552 h 225275"/>
                <a:gd name="connsiteX17" fmla="*/ 186061 w 216932"/>
                <a:gd name="connsiteY17" fmla="*/ 139754 h 225275"/>
                <a:gd name="connsiteX18" fmla="*/ 171877 w 216932"/>
                <a:gd name="connsiteY18" fmla="*/ 162699 h 225275"/>
                <a:gd name="connsiteX19" fmla="*/ 147681 w 216932"/>
                <a:gd name="connsiteY19" fmla="*/ 200245 h 225275"/>
                <a:gd name="connsiteX20" fmla="*/ 108466 w 216932"/>
                <a:gd name="connsiteY20" fmla="*/ 200245 h 225275"/>
                <a:gd name="connsiteX21" fmla="*/ 69669 w 216932"/>
                <a:gd name="connsiteY21" fmla="*/ 200245 h 225275"/>
                <a:gd name="connsiteX22" fmla="*/ 45472 w 216932"/>
                <a:gd name="connsiteY22" fmla="*/ 162699 h 225275"/>
                <a:gd name="connsiteX23" fmla="*/ 31288 w 216932"/>
                <a:gd name="connsiteY23" fmla="*/ 139754 h 225275"/>
                <a:gd name="connsiteX24" fmla="*/ 25448 w 216932"/>
                <a:gd name="connsiteY24" fmla="*/ 110552 h 225275"/>
                <a:gd name="connsiteX25" fmla="*/ 25448 w 216932"/>
                <a:gd name="connsiteY25" fmla="*/ 107215 h 225275"/>
                <a:gd name="connsiteX26" fmla="*/ 108883 w 216932"/>
                <a:gd name="connsiteY26" fmla="*/ 24613 h 225275"/>
                <a:gd name="connsiteX27" fmla="*/ 108883 w 216932"/>
                <a:gd name="connsiteY27" fmla="*/ 24613 h 225275"/>
                <a:gd name="connsiteX28" fmla="*/ 108883 w 216932"/>
                <a:gd name="connsiteY28" fmla="*/ 24613 h 225275"/>
                <a:gd name="connsiteX29" fmla="*/ 108883 w 216932"/>
                <a:gd name="connsiteY29" fmla="*/ 24613 h 225275"/>
                <a:gd name="connsiteX30" fmla="*/ 108883 w 216932"/>
                <a:gd name="connsiteY30" fmla="*/ 24613 h 225275"/>
                <a:gd name="connsiteX31" fmla="*/ 108883 w 216932"/>
                <a:gd name="connsiteY31" fmla="*/ 24613 h 225275"/>
                <a:gd name="connsiteX32" fmla="*/ 108883 w 216932"/>
                <a:gd name="connsiteY32" fmla="*/ 24613 h 225275"/>
                <a:gd name="connsiteX33" fmla="*/ 192319 w 216932"/>
                <a:gd name="connsiteY33" fmla="*/ 107215 h 225275"/>
                <a:gd name="connsiteX34" fmla="*/ 192319 w 216932"/>
                <a:gd name="connsiteY34" fmla="*/ 110552 h 22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6932" h="225275">
                  <a:moveTo>
                    <a:pt x="108466" y="0"/>
                  </a:moveTo>
                  <a:cubicBezTo>
                    <a:pt x="108466" y="0"/>
                    <a:pt x="108466" y="0"/>
                    <a:pt x="108466" y="0"/>
                  </a:cubicBezTo>
                  <a:cubicBezTo>
                    <a:pt x="108466" y="0"/>
                    <a:pt x="108466" y="0"/>
                    <a:pt x="108466" y="0"/>
                  </a:cubicBezTo>
                  <a:cubicBezTo>
                    <a:pt x="49227" y="417"/>
                    <a:pt x="1252" y="47975"/>
                    <a:pt x="0" y="107215"/>
                  </a:cubicBezTo>
                  <a:lnTo>
                    <a:pt x="0" y="110969"/>
                  </a:lnTo>
                  <a:cubicBezTo>
                    <a:pt x="417" y="123902"/>
                    <a:pt x="2920" y="136417"/>
                    <a:pt x="7509" y="148515"/>
                  </a:cubicBezTo>
                  <a:cubicBezTo>
                    <a:pt x="12098" y="159779"/>
                    <a:pt x="18356" y="170208"/>
                    <a:pt x="26282" y="179386"/>
                  </a:cubicBezTo>
                  <a:cubicBezTo>
                    <a:pt x="36294" y="190233"/>
                    <a:pt x="47141" y="211509"/>
                    <a:pt x="51730" y="220687"/>
                  </a:cubicBezTo>
                  <a:cubicBezTo>
                    <a:pt x="52981" y="223607"/>
                    <a:pt x="55902" y="225276"/>
                    <a:pt x="59239" y="225276"/>
                  </a:cubicBezTo>
                  <a:lnTo>
                    <a:pt x="157693" y="225276"/>
                  </a:lnTo>
                  <a:cubicBezTo>
                    <a:pt x="161030" y="225276"/>
                    <a:pt x="163951" y="223607"/>
                    <a:pt x="165202" y="220687"/>
                  </a:cubicBezTo>
                  <a:cubicBezTo>
                    <a:pt x="169791" y="211509"/>
                    <a:pt x="180638" y="190233"/>
                    <a:pt x="190650" y="179386"/>
                  </a:cubicBezTo>
                  <a:cubicBezTo>
                    <a:pt x="198576" y="170208"/>
                    <a:pt x="205251" y="159779"/>
                    <a:pt x="209423" y="148515"/>
                  </a:cubicBezTo>
                  <a:cubicBezTo>
                    <a:pt x="214012" y="136417"/>
                    <a:pt x="216515" y="123902"/>
                    <a:pt x="216932" y="110969"/>
                  </a:cubicBezTo>
                  <a:lnTo>
                    <a:pt x="216932" y="107215"/>
                  </a:lnTo>
                  <a:cubicBezTo>
                    <a:pt x="215681" y="47975"/>
                    <a:pt x="167705" y="417"/>
                    <a:pt x="108466" y="0"/>
                  </a:cubicBezTo>
                  <a:close/>
                  <a:moveTo>
                    <a:pt x="191901" y="110552"/>
                  </a:moveTo>
                  <a:cubicBezTo>
                    <a:pt x="191484" y="120564"/>
                    <a:pt x="189398" y="130576"/>
                    <a:pt x="186061" y="139754"/>
                  </a:cubicBezTo>
                  <a:cubicBezTo>
                    <a:pt x="182724" y="148098"/>
                    <a:pt x="178135" y="156024"/>
                    <a:pt x="171877" y="162699"/>
                  </a:cubicBezTo>
                  <a:cubicBezTo>
                    <a:pt x="162282" y="174380"/>
                    <a:pt x="153938" y="186895"/>
                    <a:pt x="147681" y="200245"/>
                  </a:cubicBezTo>
                  <a:lnTo>
                    <a:pt x="108466" y="200245"/>
                  </a:lnTo>
                  <a:lnTo>
                    <a:pt x="69669" y="200245"/>
                  </a:lnTo>
                  <a:cubicBezTo>
                    <a:pt x="62994" y="186895"/>
                    <a:pt x="54650" y="174380"/>
                    <a:pt x="45472" y="162699"/>
                  </a:cubicBezTo>
                  <a:cubicBezTo>
                    <a:pt x="39632" y="156024"/>
                    <a:pt x="34626" y="148098"/>
                    <a:pt x="31288" y="139754"/>
                  </a:cubicBezTo>
                  <a:cubicBezTo>
                    <a:pt x="27534" y="130576"/>
                    <a:pt x="25865" y="120564"/>
                    <a:pt x="25448" y="110552"/>
                  </a:cubicBezTo>
                  <a:lnTo>
                    <a:pt x="25448" y="107215"/>
                  </a:lnTo>
                  <a:cubicBezTo>
                    <a:pt x="26282" y="61742"/>
                    <a:pt x="63411" y="25031"/>
                    <a:pt x="108883" y="24613"/>
                  </a:cubicBezTo>
                  <a:lnTo>
                    <a:pt x="108883" y="24613"/>
                  </a:lnTo>
                  <a:lnTo>
                    <a:pt x="108883" y="24613"/>
                  </a:lnTo>
                  <a:cubicBezTo>
                    <a:pt x="108883" y="24613"/>
                    <a:pt x="108883" y="24613"/>
                    <a:pt x="108883" y="24613"/>
                  </a:cubicBezTo>
                  <a:cubicBezTo>
                    <a:pt x="108883" y="24613"/>
                    <a:pt x="108883" y="24613"/>
                    <a:pt x="108883" y="24613"/>
                  </a:cubicBezTo>
                  <a:lnTo>
                    <a:pt x="108883" y="24613"/>
                  </a:lnTo>
                  <a:lnTo>
                    <a:pt x="108883" y="24613"/>
                  </a:lnTo>
                  <a:cubicBezTo>
                    <a:pt x="154356" y="25031"/>
                    <a:pt x="191484" y="61325"/>
                    <a:pt x="192319" y="107215"/>
                  </a:cubicBezTo>
                  <a:lnTo>
                    <a:pt x="192319" y="110552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48558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Letter “E” Diagram – Slide Template</a:t>
            </a:r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E5141448-17F1-421B-A194-A776F724D10B}"/>
              </a:ext>
            </a:extLst>
          </p:cNvPr>
          <p:cNvSpPr/>
          <p:nvPr/>
        </p:nvSpPr>
        <p:spPr>
          <a:xfrm>
            <a:off x="2292107" y="1024890"/>
            <a:ext cx="2458722" cy="4808220"/>
          </a:xfrm>
          <a:custGeom>
            <a:avLst/>
            <a:gdLst>
              <a:gd name="connsiteX0" fmla="*/ 1604011 w 2458722"/>
              <a:gd name="connsiteY0" fmla="*/ 3098800 h 4808220"/>
              <a:gd name="connsiteX1" fmla="*/ 2458722 w 2458722"/>
              <a:gd name="connsiteY1" fmla="*/ 3953510 h 4808220"/>
              <a:gd name="connsiteX2" fmla="*/ 1604011 w 2458722"/>
              <a:gd name="connsiteY2" fmla="*/ 4808220 h 4808220"/>
              <a:gd name="connsiteX3" fmla="*/ 749300 w 2458722"/>
              <a:gd name="connsiteY3" fmla="*/ 3953510 h 4808220"/>
              <a:gd name="connsiteX4" fmla="*/ 1604011 w 2458722"/>
              <a:gd name="connsiteY4" fmla="*/ 3098800 h 4808220"/>
              <a:gd name="connsiteX5" fmla="*/ 854711 w 2458722"/>
              <a:gd name="connsiteY5" fmla="*/ 1549400 h 4808220"/>
              <a:gd name="connsiteX6" fmla="*/ 1709422 w 2458722"/>
              <a:gd name="connsiteY6" fmla="*/ 2404110 h 4808220"/>
              <a:gd name="connsiteX7" fmla="*/ 854711 w 2458722"/>
              <a:gd name="connsiteY7" fmla="*/ 3258820 h 4808220"/>
              <a:gd name="connsiteX8" fmla="*/ 0 w 2458722"/>
              <a:gd name="connsiteY8" fmla="*/ 2404110 h 4808220"/>
              <a:gd name="connsiteX9" fmla="*/ 854711 w 2458722"/>
              <a:gd name="connsiteY9" fmla="*/ 1549400 h 4808220"/>
              <a:gd name="connsiteX10" fmla="*/ 1604011 w 2458722"/>
              <a:gd name="connsiteY10" fmla="*/ 0 h 4808220"/>
              <a:gd name="connsiteX11" fmla="*/ 2458722 w 2458722"/>
              <a:gd name="connsiteY11" fmla="*/ 854710 h 4808220"/>
              <a:gd name="connsiteX12" fmla="*/ 1604011 w 2458722"/>
              <a:gd name="connsiteY12" fmla="*/ 1709420 h 4808220"/>
              <a:gd name="connsiteX13" fmla="*/ 749300 w 2458722"/>
              <a:gd name="connsiteY13" fmla="*/ 854710 h 4808220"/>
              <a:gd name="connsiteX14" fmla="*/ 1604011 w 2458722"/>
              <a:gd name="connsiteY14" fmla="*/ 0 h 4808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58722" h="4808220">
                <a:moveTo>
                  <a:pt x="1604011" y="3098800"/>
                </a:moveTo>
                <a:cubicBezTo>
                  <a:pt x="2076055" y="3098800"/>
                  <a:pt x="2458722" y="3481467"/>
                  <a:pt x="2458722" y="3953510"/>
                </a:cubicBezTo>
                <a:cubicBezTo>
                  <a:pt x="2458722" y="4425553"/>
                  <a:pt x="2076055" y="4808220"/>
                  <a:pt x="1604011" y="4808220"/>
                </a:cubicBezTo>
                <a:cubicBezTo>
                  <a:pt x="1131967" y="4808220"/>
                  <a:pt x="749300" y="4425553"/>
                  <a:pt x="749300" y="3953510"/>
                </a:cubicBezTo>
                <a:cubicBezTo>
                  <a:pt x="749300" y="3481467"/>
                  <a:pt x="1131967" y="3098800"/>
                  <a:pt x="1604011" y="3098800"/>
                </a:cubicBezTo>
                <a:close/>
                <a:moveTo>
                  <a:pt x="854711" y="1549400"/>
                </a:moveTo>
                <a:cubicBezTo>
                  <a:pt x="1326755" y="1549400"/>
                  <a:pt x="1709422" y="1932067"/>
                  <a:pt x="1709422" y="2404110"/>
                </a:cubicBezTo>
                <a:cubicBezTo>
                  <a:pt x="1709422" y="2876153"/>
                  <a:pt x="1326755" y="3258820"/>
                  <a:pt x="854711" y="3258820"/>
                </a:cubicBezTo>
                <a:cubicBezTo>
                  <a:pt x="382667" y="3258820"/>
                  <a:pt x="0" y="2876153"/>
                  <a:pt x="0" y="2404110"/>
                </a:cubicBezTo>
                <a:cubicBezTo>
                  <a:pt x="0" y="1932067"/>
                  <a:pt x="382667" y="1549400"/>
                  <a:pt x="854711" y="1549400"/>
                </a:cubicBezTo>
                <a:close/>
                <a:moveTo>
                  <a:pt x="1604011" y="0"/>
                </a:moveTo>
                <a:cubicBezTo>
                  <a:pt x="2076055" y="0"/>
                  <a:pt x="2458722" y="382667"/>
                  <a:pt x="2458722" y="854710"/>
                </a:cubicBezTo>
                <a:cubicBezTo>
                  <a:pt x="2458722" y="1326753"/>
                  <a:pt x="2076055" y="1709420"/>
                  <a:pt x="1604011" y="1709420"/>
                </a:cubicBezTo>
                <a:cubicBezTo>
                  <a:pt x="1131967" y="1709420"/>
                  <a:pt x="749300" y="1326753"/>
                  <a:pt x="749300" y="854710"/>
                </a:cubicBezTo>
                <a:cubicBezTo>
                  <a:pt x="749300" y="382667"/>
                  <a:pt x="1131967" y="0"/>
                  <a:pt x="1604011" y="0"/>
                </a:cubicBezTo>
                <a:close/>
              </a:path>
            </a:pathLst>
          </a:custGeom>
          <a:solidFill>
            <a:schemeClr val="bg1">
              <a:alpha val="30000"/>
            </a:schemeClr>
          </a:solidFill>
          <a:ln w="12700">
            <a:miter lim="400000"/>
          </a:ln>
        </p:spPr>
        <p:txBody>
          <a:bodyPr wrap="square" lIns="38100" tIns="38100" rIns="38100" bIns="38100" anchor="b">
            <a:noAutofit/>
          </a:bodyPr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400" b="1">
              <a:solidFill>
                <a:schemeClr val="bg1"/>
              </a:solidFill>
            </a:endParaRPr>
          </a:p>
        </p:txBody>
      </p:sp>
      <p:sp>
        <p:nvSpPr>
          <p:cNvPr id="79" name="Shape">
            <a:extLst>
              <a:ext uri="{FF2B5EF4-FFF2-40B4-BE49-F238E27FC236}">
                <a16:creationId xmlns:a16="http://schemas.microsoft.com/office/drawing/2014/main" id="{55B6A1E8-97CB-41C4-893F-EF78FFFF25DD}"/>
              </a:ext>
            </a:extLst>
          </p:cNvPr>
          <p:cNvSpPr/>
          <p:nvPr/>
        </p:nvSpPr>
        <p:spPr>
          <a:xfrm>
            <a:off x="1225307" y="1469026"/>
            <a:ext cx="3097531" cy="3915774"/>
          </a:xfrm>
          <a:custGeom>
            <a:avLst/>
            <a:gdLst>
              <a:gd name="connsiteX0" fmla="*/ 18704 w 21600"/>
              <a:gd name="connsiteY0" fmla="*/ 17123 h 21600"/>
              <a:gd name="connsiteX1" fmla="*/ 9839 w 21600"/>
              <a:gd name="connsiteY1" fmla="*/ 17123 h 21600"/>
              <a:gd name="connsiteX2" fmla="*/ 7669 w 21600"/>
              <a:gd name="connsiteY2" fmla="*/ 16184 h 21600"/>
              <a:gd name="connsiteX3" fmla="*/ 6111 w 21600"/>
              <a:gd name="connsiteY3" fmla="*/ 13592 h 21600"/>
              <a:gd name="connsiteX4" fmla="*/ 6102 w 21600"/>
              <a:gd name="connsiteY4" fmla="*/ 13564 h 21600"/>
              <a:gd name="connsiteX5" fmla="*/ 5934 w 21600"/>
              <a:gd name="connsiteY5" fmla="*/ 13066 h 21600"/>
              <a:gd name="connsiteX6" fmla="*/ 13311 w 21600"/>
              <a:gd name="connsiteY6" fmla="*/ 13066 h 21600"/>
              <a:gd name="connsiteX7" fmla="*/ 15312 w 21600"/>
              <a:gd name="connsiteY7" fmla="*/ 12408 h 21600"/>
              <a:gd name="connsiteX8" fmla="*/ 16145 w 21600"/>
              <a:gd name="connsiteY8" fmla="*/ 10825 h 21600"/>
              <a:gd name="connsiteX9" fmla="*/ 15312 w 21600"/>
              <a:gd name="connsiteY9" fmla="*/ 9241 h 21600"/>
              <a:gd name="connsiteX10" fmla="*/ 13311 w 21600"/>
              <a:gd name="connsiteY10" fmla="*/ 8583 h 21600"/>
              <a:gd name="connsiteX11" fmla="*/ 5889 w 21600"/>
              <a:gd name="connsiteY11" fmla="*/ 8583 h 21600"/>
              <a:gd name="connsiteX12" fmla="*/ 5907 w 21600"/>
              <a:gd name="connsiteY12" fmla="*/ 8498 h 21600"/>
              <a:gd name="connsiteX13" fmla="*/ 6173 w 21600"/>
              <a:gd name="connsiteY13" fmla="*/ 7686 h 21600"/>
              <a:gd name="connsiteX14" fmla="*/ 6190 w 21600"/>
              <a:gd name="connsiteY14" fmla="*/ 7637 h 21600"/>
              <a:gd name="connsiteX15" fmla="*/ 7722 w 21600"/>
              <a:gd name="connsiteY15" fmla="*/ 5255 h 21600"/>
              <a:gd name="connsiteX16" fmla="*/ 9795 w 21600"/>
              <a:gd name="connsiteY16" fmla="*/ 4484 h 21600"/>
              <a:gd name="connsiteX17" fmla="*/ 9821 w 21600"/>
              <a:gd name="connsiteY17" fmla="*/ 4484 h 21600"/>
              <a:gd name="connsiteX18" fmla="*/ 18713 w 21600"/>
              <a:gd name="connsiteY18" fmla="*/ 4484 h 21600"/>
              <a:gd name="connsiteX19" fmla="*/ 20723 w 21600"/>
              <a:gd name="connsiteY19" fmla="*/ 3846 h 21600"/>
              <a:gd name="connsiteX20" fmla="*/ 21591 w 21600"/>
              <a:gd name="connsiteY20" fmla="*/ 2256 h 21600"/>
              <a:gd name="connsiteX21" fmla="*/ 20732 w 21600"/>
              <a:gd name="connsiteY21" fmla="*/ 666 h 21600"/>
              <a:gd name="connsiteX22" fmla="*/ 18713 w 21600"/>
              <a:gd name="connsiteY22" fmla="*/ 0 h 21600"/>
              <a:gd name="connsiteX23" fmla="*/ 9821 w 21600"/>
              <a:gd name="connsiteY23" fmla="*/ 0 h 21600"/>
              <a:gd name="connsiteX24" fmla="*/ 9511 w 21600"/>
              <a:gd name="connsiteY24" fmla="*/ 42 h 21600"/>
              <a:gd name="connsiteX25" fmla="*/ 6527 w 21600"/>
              <a:gd name="connsiteY25" fmla="*/ 539 h 21600"/>
              <a:gd name="connsiteX26" fmla="*/ 3897 w 21600"/>
              <a:gd name="connsiteY26" fmla="*/ 1906 h 21600"/>
              <a:gd name="connsiteX27" fmla="*/ 1957 w 21600"/>
              <a:gd name="connsiteY27" fmla="*/ 3944 h 21600"/>
              <a:gd name="connsiteX28" fmla="*/ 700 w 21600"/>
              <a:gd name="connsiteY28" fmla="*/ 6439 h 21600"/>
              <a:gd name="connsiteX29" fmla="*/ 0 w 21600"/>
              <a:gd name="connsiteY29" fmla="*/ 10579 h 21600"/>
              <a:gd name="connsiteX30" fmla="*/ 142 w 21600"/>
              <a:gd name="connsiteY30" fmla="*/ 12674 h 21600"/>
              <a:gd name="connsiteX31" fmla="*/ 655 w 21600"/>
              <a:gd name="connsiteY31" fmla="*/ 14741 h 21600"/>
              <a:gd name="connsiteX32" fmla="*/ 1860 w 21600"/>
              <a:gd name="connsiteY32" fmla="*/ 17326 h 21600"/>
              <a:gd name="connsiteX33" fmla="*/ 3782 w 21600"/>
              <a:gd name="connsiteY33" fmla="*/ 19498 h 21600"/>
              <a:gd name="connsiteX34" fmla="*/ 6421 w 21600"/>
              <a:gd name="connsiteY34" fmla="*/ 21011 h 21600"/>
              <a:gd name="connsiteX35" fmla="*/ 9830 w 21600"/>
              <a:gd name="connsiteY35" fmla="*/ 21600 h 21600"/>
              <a:gd name="connsiteX36" fmla="*/ 18722 w 21600"/>
              <a:gd name="connsiteY36" fmla="*/ 21600 h 21600"/>
              <a:gd name="connsiteX37" fmla="*/ 20732 w 21600"/>
              <a:gd name="connsiteY37" fmla="*/ 20955 h 21600"/>
              <a:gd name="connsiteX38" fmla="*/ 21600 w 21600"/>
              <a:gd name="connsiteY38" fmla="*/ 19358 h 21600"/>
              <a:gd name="connsiteX39" fmla="*/ 20732 w 21600"/>
              <a:gd name="connsiteY39" fmla="*/ 17761 h 21600"/>
              <a:gd name="connsiteX40" fmla="*/ 18704 w 21600"/>
              <a:gd name="connsiteY40" fmla="*/ 17123 h 21600"/>
              <a:gd name="connsiteX0" fmla="*/ 18704 w 21600"/>
              <a:gd name="connsiteY0" fmla="*/ 17125 h 21602"/>
              <a:gd name="connsiteX1" fmla="*/ 9839 w 21600"/>
              <a:gd name="connsiteY1" fmla="*/ 17125 h 21602"/>
              <a:gd name="connsiteX2" fmla="*/ 7669 w 21600"/>
              <a:gd name="connsiteY2" fmla="*/ 16186 h 21602"/>
              <a:gd name="connsiteX3" fmla="*/ 6111 w 21600"/>
              <a:gd name="connsiteY3" fmla="*/ 13594 h 21602"/>
              <a:gd name="connsiteX4" fmla="*/ 6102 w 21600"/>
              <a:gd name="connsiteY4" fmla="*/ 13566 h 21602"/>
              <a:gd name="connsiteX5" fmla="*/ 5934 w 21600"/>
              <a:gd name="connsiteY5" fmla="*/ 13068 h 21602"/>
              <a:gd name="connsiteX6" fmla="*/ 13311 w 21600"/>
              <a:gd name="connsiteY6" fmla="*/ 13068 h 21602"/>
              <a:gd name="connsiteX7" fmla="*/ 15312 w 21600"/>
              <a:gd name="connsiteY7" fmla="*/ 12410 h 21602"/>
              <a:gd name="connsiteX8" fmla="*/ 16145 w 21600"/>
              <a:gd name="connsiteY8" fmla="*/ 10827 h 21602"/>
              <a:gd name="connsiteX9" fmla="*/ 15312 w 21600"/>
              <a:gd name="connsiteY9" fmla="*/ 9243 h 21602"/>
              <a:gd name="connsiteX10" fmla="*/ 13311 w 21600"/>
              <a:gd name="connsiteY10" fmla="*/ 8585 h 21602"/>
              <a:gd name="connsiteX11" fmla="*/ 5889 w 21600"/>
              <a:gd name="connsiteY11" fmla="*/ 8585 h 21602"/>
              <a:gd name="connsiteX12" fmla="*/ 5907 w 21600"/>
              <a:gd name="connsiteY12" fmla="*/ 8500 h 21602"/>
              <a:gd name="connsiteX13" fmla="*/ 6173 w 21600"/>
              <a:gd name="connsiteY13" fmla="*/ 7688 h 21602"/>
              <a:gd name="connsiteX14" fmla="*/ 6190 w 21600"/>
              <a:gd name="connsiteY14" fmla="*/ 7639 h 21602"/>
              <a:gd name="connsiteX15" fmla="*/ 7722 w 21600"/>
              <a:gd name="connsiteY15" fmla="*/ 5257 h 21602"/>
              <a:gd name="connsiteX16" fmla="*/ 9795 w 21600"/>
              <a:gd name="connsiteY16" fmla="*/ 4486 h 21602"/>
              <a:gd name="connsiteX17" fmla="*/ 9821 w 21600"/>
              <a:gd name="connsiteY17" fmla="*/ 4486 h 21602"/>
              <a:gd name="connsiteX18" fmla="*/ 18713 w 21600"/>
              <a:gd name="connsiteY18" fmla="*/ 4486 h 21602"/>
              <a:gd name="connsiteX19" fmla="*/ 20723 w 21600"/>
              <a:gd name="connsiteY19" fmla="*/ 3848 h 21602"/>
              <a:gd name="connsiteX20" fmla="*/ 21591 w 21600"/>
              <a:gd name="connsiteY20" fmla="*/ 2258 h 21602"/>
              <a:gd name="connsiteX21" fmla="*/ 20732 w 21600"/>
              <a:gd name="connsiteY21" fmla="*/ 668 h 21602"/>
              <a:gd name="connsiteX22" fmla="*/ 18713 w 21600"/>
              <a:gd name="connsiteY22" fmla="*/ 2 h 21602"/>
              <a:gd name="connsiteX23" fmla="*/ 9821 w 21600"/>
              <a:gd name="connsiteY23" fmla="*/ 2 h 21602"/>
              <a:gd name="connsiteX24" fmla="*/ 9511 w 21600"/>
              <a:gd name="connsiteY24" fmla="*/ 18 h 21602"/>
              <a:gd name="connsiteX25" fmla="*/ 6527 w 21600"/>
              <a:gd name="connsiteY25" fmla="*/ 541 h 21602"/>
              <a:gd name="connsiteX26" fmla="*/ 3897 w 21600"/>
              <a:gd name="connsiteY26" fmla="*/ 1908 h 21602"/>
              <a:gd name="connsiteX27" fmla="*/ 1957 w 21600"/>
              <a:gd name="connsiteY27" fmla="*/ 3946 h 21602"/>
              <a:gd name="connsiteX28" fmla="*/ 700 w 21600"/>
              <a:gd name="connsiteY28" fmla="*/ 6441 h 21602"/>
              <a:gd name="connsiteX29" fmla="*/ 0 w 21600"/>
              <a:gd name="connsiteY29" fmla="*/ 10581 h 21602"/>
              <a:gd name="connsiteX30" fmla="*/ 142 w 21600"/>
              <a:gd name="connsiteY30" fmla="*/ 12676 h 21602"/>
              <a:gd name="connsiteX31" fmla="*/ 655 w 21600"/>
              <a:gd name="connsiteY31" fmla="*/ 14743 h 21602"/>
              <a:gd name="connsiteX32" fmla="*/ 1860 w 21600"/>
              <a:gd name="connsiteY32" fmla="*/ 17328 h 21602"/>
              <a:gd name="connsiteX33" fmla="*/ 3782 w 21600"/>
              <a:gd name="connsiteY33" fmla="*/ 19500 h 21602"/>
              <a:gd name="connsiteX34" fmla="*/ 6421 w 21600"/>
              <a:gd name="connsiteY34" fmla="*/ 21013 h 21602"/>
              <a:gd name="connsiteX35" fmla="*/ 9830 w 21600"/>
              <a:gd name="connsiteY35" fmla="*/ 21602 h 21602"/>
              <a:gd name="connsiteX36" fmla="*/ 18722 w 21600"/>
              <a:gd name="connsiteY36" fmla="*/ 21602 h 21602"/>
              <a:gd name="connsiteX37" fmla="*/ 20732 w 21600"/>
              <a:gd name="connsiteY37" fmla="*/ 20957 h 21602"/>
              <a:gd name="connsiteX38" fmla="*/ 21600 w 21600"/>
              <a:gd name="connsiteY38" fmla="*/ 19360 h 21602"/>
              <a:gd name="connsiteX39" fmla="*/ 20732 w 21600"/>
              <a:gd name="connsiteY39" fmla="*/ 17763 h 21602"/>
              <a:gd name="connsiteX40" fmla="*/ 18704 w 21600"/>
              <a:gd name="connsiteY40" fmla="*/ 17125 h 21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21600" h="21602" extrusionOk="0">
                <a:moveTo>
                  <a:pt x="18704" y="17125"/>
                </a:moveTo>
                <a:lnTo>
                  <a:pt x="9839" y="17125"/>
                </a:lnTo>
                <a:cubicBezTo>
                  <a:pt x="8971" y="17083"/>
                  <a:pt x="8263" y="16782"/>
                  <a:pt x="7669" y="16186"/>
                </a:cubicBezTo>
                <a:cubicBezTo>
                  <a:pt x="6979" y="15493"/>
                  <a:pt x="6456" y="14624"/>
                  <a:pt x="6111" y="13594"/>
                </a:cubicBezTo>
                <a:cubicBezTo>
                  <a:pt x="6111" y="13587"/>
                  <a:pt x="6102" y="13573"/>
                  <a:pt x="6102" y="13566"/>
                </a:cubicBezTo>
                <a:cubicBezTo>
                  <a:pt x="6040" y="13398"/>
                  <a:pt x="5978" y="13230"/>
                  <a:pt x="5934" y="13068"/>
                </a:cubicBezTo>
                <a:lnTo>
                  <a:pt x="13311" y="13068"/>
                </a:lnTo>
                <a:cubicBezTo>
                  <a:pt x="14081" y="13068"/>
                  <a:pt x="14772" y="12844"/>
                  <a:pt x="15312" y="12410"/>
                </a:cubicBezTo>
                <a:cubicBezTo>
                  <a:pt x="15852" y="11983"/>
                  <a:pt x="16145" y="11436"/>
                  <a:pt x="16145" y="10827"/>
                </a:cubicBezTo>
                <a:cubicBezTo>
                  <a:pt x="16145" y="10217"/>
                  <a:pt x="15861" y="9671"/>
                  <a:pt x="15312" y="9243"/>
                </a:cubicBezTo>
                <a:cubicBezTo>
                  <a:pt x="14772" y="8816"/>
                  <a:pt x="14081" y="8585"/>
                  <a:pt x="13311" y="8585"/>
                </a:cubicBezTo>
                <a:lnTo>
                  <a:pt x="5889" y="8585"/>
                </a:lnTo>
                <a:cubicBezTo>
                  <a:pt x="5898" y="8557"/>
                  <a:pt x="5898" y="8528"/>
                  <a:pt x="5907" y="8500"/>
                </a:cubicBezTo>
                <a:cubicBezTo>
                  <a:pt x="5960" y="8234"/>
                  <a:pt x="6040" y="7961"/>
                  <a:pt x="6173" y="7688"/>
                </a:cubicBezTo>
                <a:cubicBezTo>
                  <a:pt x="6182" y="7674"/>
                  <a:pt x="6190" y="7653"/>
                  <a:pt x="6190" y="7639"/>
                </a:cubicBezTo>
                <a:cubicBezTo>
                  <a:pt x="6536" y="6693"/>
                  <a:pt x="7049" y="5894"/>
                  <a:pt x="7722" y="5257"/>
                </a:cubicBezTo>
                <a:cubicBezTo>
                  <a:pt x="8289" y="4717"/>
                  <a:pt x="8945" y="4472"/>
                  <a:pt x="9795" y="4486"/>
                </a:cubicBezTo>
                <a:lnTo>
                  <a:pt x="9821" y="4486"/>
                </a:lnTo>
                <a:lnTo>
                  <a:pt x="18713" y="4486"/>
                </a:lnTo>
                <a:cubicBezTo>
                  <a:pt x="19475" y="4486"/>
                  <a:pt x="20165" y="4269"/>
                  <a:pt x="20723" y="3848"/>
                </a:cubicBezTo>
                <a:cubicBezTo>
                  <a:pt x="21290" y="3421"/>
                  <a:pt x="21591" y="2875"/>
                  <a:pt x="21591" y="2258"/>
                </a:cubicBezTo>
                <a:cubicBezTo>
                  <a:pt x="21591" y="1655"/>
                  <a:pt x="21299" y="1102"/>
                  <a:pt x="20732" y="668"/>
                </a:cubicBezTo>
                <a:cubicBezTo>
                  <a:pt x="20174" y="233"/>
                  <a:pt x="19475" y="2"/>
                  <a:pt x="18713" y="2"/>
                </a:cubicBezTo>
                <a:lnTo>
                  <a:pt x="9821" y="2"/>
                </a:lnTo>
                <a:cubicBezTo>
                  <a:pt x="9715" y="2"/>
                  <a:pt x="10091" y="-10"/>
                  <a:pt x="9511" y="18"/>
                </a:cubicBezTo>
                <a:cubicBezTo>
                  <a:pt x="8440" y="46"/>
                  <a:pt x="7463" y="226"/>
                  <a:pt x="6527" y="541"/>
                </a:cubicBezTo>
                <a:cubicBezTo>
                  <a:pt x="5591" y="856"/>
                  <a:pt x="4658" y="1333"/>
                  <a:pt x="3897" y="1908"/>
                </a:cubicBezTo>
                <a:cubicBezTo>
                  <a:pt x="3144" y="2475"/>
                  <a:pt x="2489" y="3162"/>
                  <a:pt x="1957" y="3946"/>
                </a:cubicBezTo>
                <a:cubicBezTo>
                  <a:pt x="1435" y="4710"/>
                  <a:pt x="1010" y="5551"/>
                  <a:pt x="700" y="6441"/>
                </a:cubicBezTo>
                <a:cubicBezTo>
                  <a:pt x="230" y="7744"/>
                  <a:pt x="0" y="9138"/>
                  <a:pt x="0" y="10581"/>
                </a:cubicBezTo>
                <a:cubicBezTo>
                  <a:pt x="0" y="11282"/>
                  <a:pt x="44" y="11990"/>
                  <a:pt x="142" y="12676"/>
                </a:cubicBezTo>
                <a:cubicBezTo>
                  <a:pt x="239" y="13384"/>
                  <a:pt x="407" y="14077"/>
                  <a:pt x="655" y="14743"/>
                </a:cubicBezTo>
                <a:cubicBezTo>
                  <a:pt x="939" y="15654"/>
                  <a:pt x="1346" y="16530"/>
                  <a:pt x="1860" y="17328"/>
                </a:cubicBezTo>
                <a:cubicBezTo>
                  <a:pt x="2391" y="18155"/>
                  <a:pt x="3038" y="18884"/>
                  <a:pt x="3782" y="19500"/>
                </a:cubicBezTo>
                <a:cubicBezTo>
                  <a:pt x="4543" y="20131"/>
                  <a:pt x="5429" y="20635"/>
                  <a:pt x="6421" y="21013"/>
                </a:cubicBezTo>
                <a:cubicBezTo>
                  <a:pt x="7439" y="21406"/>
                  <a:pt x="8590" y="21602"/>
                  <a:pt x="9830" y="21602"/>
                </a:cubicBezTo>
                <a:lnTo>
                  <a:pt x="18722" y="21602"/>
                </a:lnTo>
                <a:cubicBezTo>
                  <a:pt x="19483" y="21602"/>
                  <a:pt x="20174" y="21378"/>
                  <a:pt x="20732" y="20957"/>
                </a:cubicBezTo>
                <a:cubicBezTo>
                  <a:pt x="21299" y="20530"/>
                  <a:pt x="21600" y="19977"/>
                  <a:pt x="21600" y="19360"/>
                </a:cubicBezTo>
                <a:cubicBezTo>
                  <a:pt x="21600" y="18743"/>
                  <a:pt x="21299" y="18197"/>
                  <a:pt x="20732" y="17763"/>
                </a:cubicBezTo>
                <a:cubicBezTo>
                  <a:pt x="20156" y="17349"/>
                  <a:pt x="19466" y="17125"/>
                  <a:pt x="18704" y="17125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400" b="1">
              <a:solidFill>
                <a:schemeClr val="bg1"/>
              </a:solidFill>
            </a:endParaRPr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A4CDB079-A602-492C-A257-A006E98544B7}"/>
              </a:ext>
            </a:extLst>
          </p:cNvPr>
          <p:cNvSpPr/>
          <p:nvPr/>
        </p:nvSpPr>
        <p:spPr>
          <a:xfrm>
            <a:off x="1563343" y="1810279"/>
            <a:ext cx="2429294" cy="3243053"/>
          </a:xfrm>
          <a:custGeom>
            <a:avLst/>
            <a:gdLst>
              <a:gd name="connsiteX0" fmla="*/ 965986 w 2429294"/>
              <a:gd name="connsiteY0" fmla="*/ 268 h 3243321"/>
              <a:gd name="connsiteX1" fmla="*/ 1053109 w 2429294"/>
              <a:gd name="connsiteY1" fmla="*/ 4038 h 3243321"/>
              <a:gd name="connsiteX2" fmla="*/ 1072804 w 2429294"/>
              <a:gd name="connsiteY2" fmla="*/ 7806 h 3243321"/>
              <a:gd name="connsiteX3" fmla="*/ 1089459 w 2429294"/>
              <a:gd name="connsiteY3" fmla="*/ 7381 h 3243321"/>
              <a:gd name="connsiteX4" fmla="*/ 1105959 w 2429294"/>
              <a:gd name="connsiteY4" fmla="*/ 2279 h 3243321"/>
              <a:gd name="connsiteX5" fmla="*/ 2351847 w 2429294"/>
              <a:gd name="connsiteY5" fmla="*/ 2279 h 3243321"/>
              <a:gd name="connsiteX6" fmla="*/ 2405162 w 2429294"/>
              <a:gd name="connsiteY6" fmla="*/ 25086 h 3243321"/>
              <a:gd name="connsiteX7" fmla="*/ 2428059 w 2429294"/>
              <a:gd name="connsiteY7" fmla="*/ 74602 h 3243321"/>
              <a:gd name="connsiteX8" fmla="*/ 2407744 w 2429294"/>
              <a:gd name="connsiteY8" fmla="*/ 117816 h 3243321"/>
              <a:gd name="connsiteX9" fmla="*/ 2351847 w 2429294"/>
              <a:gd name="connsiteY9" fmla="*/ 140774 h 3243321"/>
              <a:gd name="connsiteX10" fmla="*/ 1080592 w 2429294"/>
              <a:gd name="connsiteY10" fmla="*/ 140774 h 3243321"/>
              <a:gd name="connsiteX11" fmla="*/ 1078011 w 2429294"/>
              <a:gd name="connsiteY11" fmla="*/ 140774 h 3243321"/>
              <a:gd name="connsiteX12" fmla="*/ 917603 w 2429294"/>
              <a:gd name="connsiteY12" fmla="*/ 154653 h 3243321"/>
              <a:gd name="connsiteX13" fmla="*/ 851006 w 2429294"/>
              <a:gd name="connsiteY13" fmla="*/ 176491 h 3243321"/>
              <a:gd name="connsiteX14" fmla="*/ 784840 w 2429294"/>
              <a:gd name="connsiteY14" fmla="*/ 200147 h 3243321"/>
              <a:gd name="connsiteX15" fmla="*/ 327793 w 2429294"/>
              <a:gd name="connsiteY15" fmla="*/ 708505 h 3243321"/>
              <a:gd name="connsiteX16" fmla="*/ 262403 w 2429294"/>
              <a:gd name="connsiteY16" fmla="*/ 868608 h 3243321"/>
              <a:gd name="connsiteX17" fmla="*/ 238939 w 2429294"/>
              <a:gd name="connsiteY17" fmla="*/ 937365 h 3243321"/>
              <a:gd name="connsiteX18" fmla="*/ 194363 w 2429294"/>
              <a:gd name="connsiteY18" fmla="*/ 1095945 h 3243321"/>
              <a:gd name="connsiteX19" fmla="*/ 182655 w 2429294"/>
              <a:gd name="connsiteY19" fmla="*/ 1156750 h 3243321"/>
              <a:gd name="connsiteX20" fmla="*/ 145054 w 2429294"/>
              <a:gd name="connsiteY20" fmla="*/ 1415230 h 3243321"/>
              <a:gd name="connsiteX21" fmla="*/ 137107 w 2429294"/>
              <a:gd name="connsiteY21" fmla="*/ 1557979 h 3243321"/>
              <a:gd name="connsiteX22" fmla="*/ 1577152 w 2429294"/>
              <a:gd name="connsiteY22" fmla="*/ 1557979 h 3243321"/>
              <a:gd name="connsiteX23" fmla="*/ 1626650 w 2429294"/>
              <a:gd name="connsiteY23" fmla="*/ 1578386 h 3243321"/>
              <a:gd name="connsiteX24" fmla="*/ 1646966 w 2429294"/>
              <a:gd name="connsiteY24" fmla="*/ 1627902 h 3243321"/>
              <a:gd name="connsiteX25" fmla="*/ 1626650 w 2429294"/>
              <a:gd name="connsiteY25" fmla="*/ 1677418 h 3243321"/>
              <a:gd name="connsiteX26" fmla="*/ 1577152 w 2429294"/>
              <a:gd name="connsiteY26" fmla="*/ 1697674 h 3243321"/>
              <a:gd name="connsiteX27" fmla="*/ 137990 w 2429294"/>
              <a:gd name="connsiteY27" fmla="*/ 1697674 h 3243321"/>
              <a:gd name="connsiteX28" fmla="*/ 146656 w 2429294"/>
              <a:gd name="connsiteY28" fmla="*/ 1869574 h 3243321"/>
              <a:gd name="connsiteX29" fmla="*/ 168707 w 2429294"/>
              <a:gd name="connsiteY29" fmla="*/ 2007409 h 3243321"/>
              <a:gd name="connsiteX30" fmla="*/ 190287 w 2429294"/>
              <a:gd name="connsiteY30" fmla="*/ 2106706 h 3243321"/>
              <a:gd name="connsiteX31" fmla="*/ 219470 w 2429294"/>
              <a:gd name="connsiteY31" fmla="*/ 2219692 h 3243321"/>
              <a:gd name="connsiteX32" fmla="*/ 504004 w 2429294"/>
              <a:gd name="connsiteY32" fmla="*/ 2808931 h 3243321"/>
              <a:gd name="connsiteX33" fmla="*/ 1060276 w 2429294"/>
              <a:gd name="connsiteY33" fmla="*/ 3106177 h 3243321"/>
              <a:gd name="connsiteX34" fmla="*/ 1070378 w 2429294"/>
              <a:gd name="connsiteY34" fmla="*/ 3106177 h 3243321"/>
              <a:gd name="connsiteX35" fmla="*/ 2350612 w 2429294"/>
              <a:gd name="connsiteY35" fmla="*/ 3106177 h 3243321"/>
              <a:gd name="connsiteX36" fmla="*/ 2408978 w 2429294"/>
              <a:gd name="connsiteY36" fmla="*/ 3126434 h 3243321"/>
              <a:gd name="connsiteX37" fmla="*/ 2429294 w 2429294"/>
              <a:gd name="connsiteY37" fmla="*/ 3173399 h 3243321"/>
              <a:gd name="connsiteX38" fmla="*/ 2408978 w 2429294"/>
              <a:gd name="connsiteY38" fmla="*/ 3220514 h 3243321"/>
              <a:gd name="connsiteX39" fmla="*/ 2353082 w 2429294"/>
              <a:gd name="connsiteY39" fmla="*/ 3243321 h 3243321"/>
              <a:gd name="connsiteX40" fmla="*/ 1078011 w 2429294"/>
              <a:gd name="connsiteY40" fmla="*/ 3243321 h 3243321"/>
              <a:gd name="connsiteX41" fmla="*/ 984117 w 2429294"/>
              <a:gd name="connsiteY41" fmla="*/ 3233634 h 3243321"/>
              <a:gd name="connsiteX42" fmla="*/ 984118 w 2429294"/>
              <a:gd name="connsiteY42" fmla="*/ 3241259 h 3243321"/>
              <a:gd name="connsiteX43" fmla="*/ 44164 w 2429294"/>
              <a:gd name="connsiteY43" fmla="*/ 2100748 h 3243321"/>
              <a:gd name="connsiteX44" fmla="*/ 10414 w 2429294"/>
              <a:gd name="connsiteY44" fmla="*/ 1385599 h 3243321"/>
              <a:gd name="connsiteX45" fmla="*/ 24376 w 2429294"/>
              <a:gd name="connsiteY45" fmla="*/ 1266150 h 3243321"/>
              <a:gd name="connsiteX46" fmla="*/ 26764 w 2429294"/>
              <a:gd name="connsiteY46" fmla="*/ 1241790 h 3243321"/>
              <a:gd name="connsiteX47" fmla="*/ 92524 w 2429294"/>
              <a:gd name="connsiteY47" fmla="*/ 921775 h 3243321"/>
              <a:gd name="connsiteX48" fmla="*/ 92524 w 2429294"/>
              <a:gd name="connsiteY48" fmla="*/ 920424 h 3243321"/>
              <a:gd name="connsiteX49" fmla="*/ 244949 w 2429294"/>
              <a:gd name="connsiteY49" fmla="*/ 539452 h 3243321"/>
              <a:gd name="connsiteX50" fmla="*/ 343624 w 2429294"/>
              <a:gd name="connsiteY50" fmla="*/ 384733 h 3243321"/>
              <a:gd name="connsiteX51" fmla="*/ 377497 w 2429294"/>
              <a:gd name="connsiteY51" fmla="*/ 346466 h 3243321"/>
              <a:gd name="connsiteX52" fmla="*/ 407658 w 2429294"/>
              <a:gd name="connsiteY52" fmla="*/ 307229 h 3243321"/>
              <a:gd name="connsiteX53" fmla="*/ 965986 w 2429294"/>
              <a:gd name="connsiteY53" fmla="*/ 268 h 3243321"/>
              <a:gd name="connsiteX0" fmla="*/ 965986 w 2429294"/>
              <a:gd name="connsiteY0" fmla="*/ 268 h 3243321"/>
              <a:gd name="connsiteX1" fmla="*/ 1053109 w 2429294"/>
              <a:gd name="connsiteY1" fmla="*/ 4038 h 3243321"/>
              <a:gd name="connsiteX2" fmla="*/ 1072804 w 2429294"/>
              <a:gd name="connsiteY2" fmla="*/ 7806 h 3243321"/>
              <a:gd name="connsiteX3" fmla="*/ 1089459 w 2429294"/>
              <a:gd name="connsiteY3" fmla="*/ 7381 h 3243321"/>
              <a:gd name="connsiteX4" fmla="*/ 1105959 w 2429294"/>
              <a:gd name="connsiteY4" fmla="*/ 2279 h 3243321"/>
              <a:gd name="connsiteX5" fmla="*/ 2351847 w 2429294"/>
              <a:gd name="connsiteY5" fmla="*/ 2279 h 3243321"/>
              <a:gd name="connsiteX6" fmla="*/ 2405162 w 2429294"/>
              <a:gd name="connsiteY6" fmla="*/ 25086 h 3243321"/>
              <a:gd name="connsiteX7" fmla="*/ 2428059 w 2429294"/>
              <a:gd name="connsiteY7" fmla="*/ 74602 h 3243321"/>
              <a:gd name="connsiteX8" fmla="*/ 2407744 w 2429294"/>
              <a:gd name="connsiteY8" fmla="*/ 117816 h 3243321"/>
              <a:gd name="connsiteX9" fmla="*/ 2351847 w 2429294"/>
              <a:gd name="connsiteY9" fmla="*/ 140774 h 3243321"/>
              <a:gd name="connsiteX10" fmla="*/ 1080592 w 2429294"/>
              <a:gd name="connsiteY10" fmla="*/ 140774 h 3243321"/>
              <a:gd name="connsiteX11" fmla="*/ 1078011 w 2429294"/>
              <a:gd name="connsiteY11" fmla="*/ 140774 h 3243321"/>
              <a:gd name="connsiteX12" fmla="*/ 917603 w 2429294"/>
              <a:gd name="connsiteY12" fmla="*/ 154653 h 3243321"/>
              <a:gd name="connsiteX13" fmla="*/ 851006 w 2429294"/>
              <a:gd name="connsiteY13" fmla="*/ 176491 h 3243321"/>
              <a:gd name="connsiteX14" fmla="*/ 784840 w 2429294"/>
              <a:gd name="connsiteY14" fmla="*/ 200147 h 3243321"/>
              <a:gd name="connsiteX15" fmla="*/ 327793 w 2429294"/>
              <a:gd name="connsiteY15" fmla="*/ 708505 h 3243321"/>
              <a:gd name="connsiteX16" fmla="*/ 262403 w 2429294"/>
              <a:gd name="connsiteY16" fmla="*/ 868608 h 3243321"/>
              <a:gd name="connsiteX17" fmla="*/ 238939 w 2429294"/>
              <a:gd name="connsiteY17" fmla="*/ 937365 h 3243321"/>
              <a:gd name="connsiteX18" fmla="*/ 194363 w 2429294"/>
              <a:gd name="connsiteY18" fmla="*/ 1095945 h 3243321"/>
              <a:gd name="connsiteX19" fmla="*/ 182655 w 2429294"/>
              <a:gd name="connsiteY19" fmla="*/ 1156750 h 3243321"/>
              <a:gd name="connsiteX20" fmla="*/ 145054 w 2429294"/>
              <a:gd name="connsiteY20" fmla="*/ 1415230 h 3243321"/>
              <a:gd name="connsiteX21" fmla="*/ 137107 w 2429294"/>
              <a:gd name="connsiteY21" fmla="*/ 1557979 h 3243321"/>
              <a:gd name="connsiteX22" fmla="*/ 1577152 w 2429294"/>
              <a:gd name="connsiteY22" fmla="*/ 1557979 h 3243321"/>
              <a:gd name="connsiteX23" fmla="*/ 1626650 w 2429294"/>
              <a:gd name="connsiteY23" fmla="*/ 1578386 h 3243321"/>
              <a:gd name="connsiteX24" fmla="*/ 1646966 w 2429294"/>
              <a:gd name="connsiteY24" fmla="*/ 1627902 h 3243321"/>
              <a:gd name="connsiteX25" fmla="*/ 1626650 w 2429294"/>
              <a:gd name="connsiteY25" fmla="*/ 1677418 h 3243321"/>
              <a:gd name="connsiteX26" fmla="*/ 1577152 w 2429294"/>
              <a:gd name="connsiteY26" fmla="*/ 1697674 h 3243321"/>
              <a:gd name="connsiteX27" fmla="*/ 137990 w 2429294"/>
              <a:gd name="connsiteY27" fmla="*/ 1697674 h 3243321"/>
              <a:gd name="connsiteX28" fmla="*/ 146656 w 2429294"/>
              <a:gd name="connsiteY28" fmla="*/ 1869574 h 3243321"/>
              <a:gd name="connsiteX29" fmla="*/ 168707 w 2429294"/>
              <a:gd name="connsiteY29" fmla="*/ 2007409 h 3243321"/>
              <a:gd name="connsiteX30" fmla="*/ 190287 w 2429294"/>
              <a:gd name="connsiteY30" fmla="*/ 2106706 h 3243321"/>
              <a:gd name="connsiteX31" fmla="*/ 219470 w 2429294"/>
              <a:gd name="connsiteY31" fmla="*/ 2219692 h 3243321"/>
              <a:gd name="connsiteX32" fmla="*/ 504004 w 2429294"/>
              <a:gd name="connsiteY32" fmla="*/ 2808931 h 3243321"/>
              <a:gd name="connsiteX33" fmla="*/ 1060276 w 2429294"/>
              <a:gd name="connsiteY33" fmla="*/ 3106177 h 3243321"/>
              <a:gd name="connsiteX34" fmla="*/ 1070378 w 2429294"/>
              <a:gd name="connsiteY34" fmla="*/ 3106177 h 3243321"/>
              <a:gd name="connsiteX35" fmla="*/ 2350612 w 2429294"/>
              <a:gd name="connsiteY35" fmla="*/ 3106177 h 3243321"/>
              <a:gd name="connsiteX36" fmla="*/ 2408978 w 2429294"/>
              <a:gd name="connsiteY36" fmla="*/ 3126434 h 3243321"/>
              <a:gd name="connsiteX37" fmla="*/ 2429294 w 2429294"/>
              <a:gd name="connsiteY37" fmla="*/ 3173399 h 3243321"/>
              <a:gd name="connsiteX38" fmla="*/ 2408978 w 2429294"/>
              <a:gd name="connsiteY38" fmla="*/ 3220514 h 3243321"/>
              <a:gd name="connsiteX39" fmla="*/ 2353082 w 2429294"/>
              <a:gd name="connsiteY39" fmla="*/ 3243321 h 3243321"/>
              <a:gd name="connsiteX40" fmla="*/ 1078011 w 2429294"/>
              <a:gd name="connsiteY40" fmla="*/ 3243321 h 3243321"/>
              <a:gd name="connsiteX41" fmla="*/ 984118 w 2429294"/>
              <a:gd name="connsiteY41" fmla="*/ 3241259 h 3243321"/>
              <a:gd name="connsiteX42" fmla="*/ 44164 w 2429294"/>
              <a:gd name="connsiteY42" fmla="*/ 2100748 h 3243321"/>
              <a:gd name="connsiteX43" fmla="*/ 10414 w 2429294"/>
              <a:gd name="connsiteY43" fmla="*/ 1385599 h 3243321"/>
              <a:gd name="connsiteX44" fmla="*/ 24376 w 2429294"/>
              <a:gd name="connsiteY44" fmla="*/ 1266150 h 3243321"/>
              <a:gd name="connsiteX45" fmla="*/ 26764 w 2429294"/>
              <a:gd name="connsiteY45" fmla="*/ 1241790 h 3243321"/>
              <a:gd name="connsiteX46" fmla="*/ 92524 w 2429294"/>
              <a:gd name="connsiteY46" fmla="*/ 921775 h 3243321"/>
              <a:gd name="connsiteX47" fmla="*/ 92524 w 2429294"/>
              <a:gd name="connsiteY47" fmla="*/ 920424 h 3243321"/>
              <a:gd name="connsiteX48" fmla="*/ 244949 w 2429294"/>
              <a:gd name="connsiteY48" fmla="*/ 539452 h 3243321"/>
              <a:gd name="connsiteX49" fmla="*/ 343624 w 2429294"/>
              <a:gd name="connsiteY49" fmla="*/ 384733 h 3243321"/>
              <a:gd name="connsiteX50" fmla="*/ 377497 w 2429294"/>
              <a:gd name="connsiteY50" fmla="*/ 346466 h 3243321"/>
              <a:gd name="connsiteX51" fmla="*/ 407658 w 2429294"/>
              <a:gd name="connsiteY51" fmla="*/ 307229 h 3243321"/>
              <a:gd name="connsiteX52" fmla="*/ 965986 w 2429294"/>
              <a:gd name="connsiteY52" fmla="*/ 268 h 3243321"/>
              <a:gd name="connsiteX0" fmla="*/ 965986 w 2429294"/>
              <a:gd name="connsiteY0" fmla="*/ 268 h 3243321"/>
              <a:gd name="connsiteX1" fmla="*/ 1053109 w 2429294"/>
              <a:gd name="connsiteY1" fmla="*/ 4038 h 3243321"/>
              <a:gd name="connsiteX2" fmla="*/ 1089459 w 2429294"/>
              <a:gd name="connsiteY2" fmla="*/ 7381 h 3243321"/>
              <a:gd name="connsiteX3" fmla="*/ 1105959 w 2429294"/>
              <a:gd name="connsiteY3" fmla="*/ 2279 h 3243321"/>
              <a:gd name="connsiteX4" fmla="*/ 2351847 w 2429294"/>
              <a:gd name="connsiteY4" fmla="*/ 2279 h 3243321"/>
              <a:gd name="connsiteX5" fmla="*/ 2405162 w 2429294"/>
              <a:gd name="connsiteY5" fmla="*/ 25086 h 3243321"/>
              <a:gd name="connsiteX6" fmla="*/ 2428059 w 2429294"/>
              <a:gd name="connsiteY6" fmla="*/ 74602 h 3243321"/>
              <a:gd name="connsiteX7" fmla="*/ 2407744 w 2429294"/>
              <a:gd name="connsiteY7" fmla="*/ 117816 h 3243321"/>
              <a:gd name="connsiteX8" fmla="*/ 2351847 w 2429294"/>
              <a:gd name="connsiteY8" fmla="*/ 140774 h 3243321"/>
              <a:gd name="connsiteX9" fmla="*/ 1080592 w 2429294"/>
              <a:gd name="connsiteY9" fmla="*/ 140774 h 3243321"/>
              <a:gd name="connsiteX10" fmla="*/ 1078011 w 2429294"/>
              <a:gd name="connsiteY10" fmla="*/ 140774 h 3243321"/>
              <a:gd name="connsiteX11" fmla="*/ 917603 w 2429294"/>
              <a:gd name="connsiteY11" fmla="*/ 154653 h 3243321"/>
              <a:gd name="connsiteX12" fmla="*/ 851006 w 2429294"/>
              <a:gd name="connsiteY12" fmla="*/ 176491 h 3243321"/>
              <a:gd name="connsiteX13" fmla="*/ 784840 w 2429294"/>
              <a:gd name="connsiteY13" fmla="*/ 200147 h 3243321"/>
              <a:gd name="connsiteX14" fmla="*/ 327793 w 2429294"/>
              <a:gd name="connsiteY14" fmla="*/ 708505 h 3243321"/>
              <a:gd name="connsiteX15" fmla="*/ 262403 w 2429294"/>
              <a:gd name="connsiteY15" fmla="*/ 868608 h 3243321"/>
              <a:gd name="connsiteX16" fmla="*/ 238939 w 2429294"/>
              <a:gd name="connsiteY16" fmla="*/ 937365 h 3243321"/>
              <a:gd name="connsiteX17" fmla="*/ 194363 w 2429294"/>
              <a:gd name="connsiteY17" fmla="*/ 1095945 h 3243321"/>
              <a:gd name="connsiteX18" fmla="*/ 182655 w 2429294"/>
              <a:gd name="connsiteY18" fmla="*/ 1156750 h 3243321"/>
              <a:gd name="connsiteX19" fmla="*/ 145054 w 2429294"/>
              <a:gd name="connsiteY19" fmla="*/ 1415230 h 3243321"/>
              <a:gd name="connsiteX20" fmla="*/ 137107 w 2429294"/>
              <a:gd name="connsiteY20" fmla="*/ 1557979 h 3243321"/>
              <a:gd name="connsiteX21" fmla="*/ 1577152 w 2429294"/>
              <a:gd name="connsiteY21" fmla="*/ 1557979 h 3243321"/>
              <a:gd name="connsiteX22" fmla="*/ 1626650 w 2429294"/>
              <a:gd name="connsiteY22" fmla="*/ 1578386 h 3243321"/>
              <a:gd name="connsiteX23" fmla="*/ 1646966 w 2429294"/>
              <a:gd name="connsiteY23" fmla="*/ 1627902 h 3243321"/>
              <a:gd name="connsiteX24" fmla="*/ 1626650 w 2429294"/>
              <a:gd name="connsiteY24" fmla="*/ 1677418 h 3243321"/>
              <a:gd name="connsiteX25" fmla="*/ 1577152 w 2429294"/>
              <a:gd name="connsiteY25" fmla="*/ 1697674 h 3243321"/>
              <a:gd name="connsiteX26" fmla="*/ 137990 w 2429294"/>
              <a:gd name="connsiteY26" fmla="*/ 1697674 h 3243321"/>
              <a:gd name="connsiteX27" fmla="*/ 146656 w 2429294"/>
              <a:gd name="connsiteY27" fmla="*/ 1869574 h 3243321"/>
              <a:gd name="connsiteX28" fmla="*/ 168707 w 2429294"/>
              <a:gd name="connsiteY28" fmla="*/ 2007409 h 3243321"/>
              <a:gd name="connsiteX29" fmla="*/ 190287 w 2429294"/>
              <a:gd name="connsiteY29" fmla="*/ 2106706 h 3243321"/>
              <a:gd name="connsiteX30" fmla="*/ 219470 w 2429294"/>
              <a:gd name="connsiteY30" fmla="*/ 2219692 h 3243321"/>
              <a:gd name="connsiteX31" fmla="*/ 504004 w 2429294"/>
              <a:gd name="connsiteY31" fmla="*/ 2808931 h 3243321"/>
              <a:gd name="connsiteX32" fmla="*/ 1060276 w 2429294"/>
              <a:gd name="connsiteY32" fmla="*/ 3106177 h 3243321"/>
              <a:gd name="connsiteX33" fmla="*/ 1070378 w 2429294"/>
              <a:gd name="connsiteY33" fmla="*/ 3106177 h 3243321"/>
              <a:gd name="connsiteX34" fmla="*/ 2350612 w 2429294"/>
              <a:gd name="connsiteY34" fmla="*/ 3106177 h 3243321"/>
              <a:gd name="connsiteX35" fmla="*/ 2408978 w 2429294"/>
              <a:gd name="connsiteY35" fmla="*/ 3126434 h 3243321"/>
              <a:gd name="connsiteX36" fmla="*/ 2429294 w 2429294"/>
              <a:gd name="connsiteY36" fmla="*/ 3173399 h 3243321"/>
              <a:gd name="connsiteX37" fmla="*/ 2408978 w 2429294"/>
              <a:gd name="connsiteY37" fmla="*/ 3220514 h 3243321"/>
              <a:gd name="connsiteX38" fmla="*/ 2353082 w 2429294"/>
              <a:gd name="connsiteY38" fmla="*/ 3243321 h 3243321"/>
              <a:gd name="connsiteX39" fmla="*/ 1078011 w 2429294"/>
              <a:gd name="connsiteY39" fmla="*/ 3243321 h 3243321"/>
              <a:gd name="connsiteX40" fmla="*/ 984118 w 2429294"/>
              <a:gd name="connsiteY40" fmla="*/ 3241259 h 3243321"/>
              <a:gd name="connsiteX41" fmla="*/ 44164 w 2429294"/>
              <a:gd name="connsiteY41" fmla="*/ 2100748 h 3243321"/>
              <a:gd name="connsiteX42" fmla="*/ 10414 w 2429294"/>
              <a:gd name="connsiteY42" fmla="*/ 1385599 h 3243321"/>
              <a:gd name="connsiteX43" fmla="*/ 24376 w 2429294"/>
              <a:gd name="connsiteY43" fmla="*/ 1266150 h 3243321"/>
              <a:gd name="connsiteX44" fmla="*/ 26764 w 2429294"/>
              <a:gd name="connsiteY44" fmla="*/ 1241790 h 3243321"/>
              <a:gd name="connsiteX45" fmla="*/ 92524 w 2429294"/>
              <a:gd name="connsiteY45" fmla="*/ 921775 h 3243321"/>
              <a:gd name="connsiteX46" fmla="*/ 92524 w 2429294"/>
              <a:gd name="connsiteY46" fmla="*/ 920424 h 3243321"/>
              <a:gd name="connsiteX47" fmla="*/ 244949 w 2429294"/>
              <a:gd name="connsiteY47" fmla="*/ 539452 h 3243321"/>
              <a:gd name="connsiteX48" fmla="*/ 343624 w 2429294"/>
              <a:gd name="connsiteY48" fmla="*/ 384733 h 3243321"/>
              <a:gd name="connsiteX49" fmla="*/ 377497 w 2429294"/>
              <a:gd name="connsiteY49" fmla="*/ 346466 h 3243321"/>
              <a:gd name="connsiteX50" fmla="*/ 407658 w 2429294"/>
              <a:gd name="connsiteY50" fmla="*/ 307229 h 3243321"/>
              <a:gd name="connsiteX51" fmla="*/ 965986 w 2429294"/>
              <a:gd name="connsiteY51" fmla="*/ 268 h 3243321"/>
              <a:gd name="connsiteX0" fmla="*/ 965986 w 2429294"/>
              <a:gd name="connsiteY0" fmla="*/ 20570 h 3263623"/>
              <a:gd name="connsiteX1" fmla="*/ 1089459 w 2429294"/>
              <a:gd name="connsiteY1" fmla="*/ 27683 h 3263623"/>
              <a:gd name="connsiteX2" fmla="*/ 1105959 w 2429294"/>
              <a:gd name="connsiteY2" fmla="*/ 22581 h 3263623"/>
              <a:gd name="connsiteX3" fmla="*/ 2351847 w 2429294"/>
              <a:gd name="connsiteY3" fmla="*/ 22581 h 3263623"/>
              <a:gd name="connsiteX4" fmla="*/ 2405162 w 2429294"/>
              <a:gd name="connsiteY4" fmla="*/ 45388 h 3263623"/>
              <a:gd name="connsiteX5" fmla="*/ 2428059 w 2429294"/>
              <a:gd name="connsiteY5" fmla="*/ 94904 h 3263623"/>
              <a:gd name="connsiteX6" fmla="*/ 2407744 w 2429294"/>
              <a:gd name="connsiteY6" fmla="*/ 138118 h 3263623"/>
              <a:gd name="connsiteX7" fmla="*/ 2351847 w 2429294"/>
              <a:gd name="connsiteY7" fmla="*/ 161076 h 3263623"/>
              <a:gd name="connsiteX8" fmla="*/ 1080592 w 2429294"/>
              <a:gd name="connsiteY8" fmla="*/ 161076 h 3263623"/>
              <a:gd name="connsiteX9" fmla="*/ 1078011 w 2429294"/>
              <a:gd name="connsiteY9" fmla="*/ 161076 h 3263623"/>
              <a:gd name="connsiteX10" fmla="*/ 917603 w 2429294"/>
              <a:gd name="connsiteY10" fmla="*/ 174955 h 3263623"/>
              <a:gd name="connsiteX11" fmla="*/ 851006 w 2429294"/>
              <a:gd name="connsiteY11" fmla="*/ 196793 h 3263623"/>
              <a:gd name="connsiteX12" fmla="*/ 784840 w 2429294"/>
              <a:gd name="connsiteY12" fmla="*/ 220449 h 3263623"/>
              <a:gd name="connsiteX13" fmla="*/ 327793 w 2429294"/>
              <a:gd name="connsiteY13" fmla="*/ 728807 h 3263623"/>
              <a:gd name="connsiteX14" fmla="*/ 262403 w 2429294"/>
              <a:gd name="connsiteY14" fmla="*/ 888910 h 3263623"/>
              <a:gd name="connsiteX15" fmla="*/ 238939 w 2429294"/>
              <a:gd name="connsiteY15" fmla="*/ 957667 h 3263623"/>
              <a:gd name="connsiteX16" fmla="*/ 194363 w 2429294"/>
              <a:gd name="connsiteY16" fmla="*/ 1116247 h 3263623"/>
              <a:gd name="connsiteX17" fmla="*/ 182655 w 2429294"/>
              <a:gd name="connsiteY17" fmla="*/ 1177052 h 3263623"/>
              <a:gd name="connsiteX18" fmla="*/ 145054 w 2429294"/>
              <a:gd name="connsiteY18" fmla="*/ 1435532 h 3263623"/>
              <a:gd name="connsiteX19" fmla="*/ 137107 w 2429294"/>
              <a:gd name="connsiteY19" fmla="*/ 1578281 h 3263623"/>
              <a:gd name="connsiteX20" fmla="*/ 1577152 w 2429294"/>
              <a:gd name="connsiteY20" fmla="*/ 1578281 h 3263623"/>
              <a:gd name="connsiteX21" fmla="*/ 1626650 w 2429294"/>
              <a:gd name="connsiteY21" fmla="*/ 1598688 h 3263623"/>
              <a:gd name="connsiteX22" fmla="*/ 1646966 w 2429294"/>
              <a:gd name="connsiteY22" fmla="*/ 1648204 h 3263623"/>
              <a:gd name="connsiteX23" fmla="*/ 1626650 w 2429294"/>
              <a:gd name="connsiteY23" fmla="*/ 1697720 h 3263623"/>
              <a:gd name="connsiteX24" fmla="*/ 1577152 w 2429294"/>
              <a:gd name="connsiteY24" fmla="*/ 1717976 h 3263623"/>
              <a:gd name="connsiteX25" fmla="*/ 137990 w 2429294"/>
              <a:gd name="connsiteY25" fmla="*/ 1717976 h 3263623"/>
              <a:gd name="connsiteX26" fmla="*/ 146656 w 2429294"/>
              <a:gd name="connsiteY26" fmla="*/ 1889876 h 3263623"/>
              <a:gd name="connsiteX27" fmla="*/ 168707 w 2429294"/>
              <a:gd name="connsiteY27" fmla="*/ 2027711 h 3263623"/>
              <a:gd name="connsiteX28" fmla="*/ 190287 w 2429294"/>
              <a:gd name="connsiteY28" fmla="*/ 2127008 h 3263623"/>
              <a:gd name="connsiteX29" fmla="*/ 219470 w 2429294"/>
              <a:gd name="connsiteY29" fmla="*/ 2239994 h 3263623"/>
              <a:gd name="connsiteX30" fmla="*/ 504004 w 2429294"/>
              <a:gd name="connsiteY30" fmla="*/ 2829233 h 3263623"/>
              <a:gd name="connsiteX31" fmla="*/ 1060276 w 2429294"/>
              <a:gd name="connsiteY31" fmla="*/ 3126479 h 3263623"/>
              <a:gd name="connsiteX32" fmla="*/ 1070378 w 2429294"/>
              <a:gd name="connsiteY32" fmla="*/ 3126479 h 3263623"/>
              <a:gd name="connsiteX33" fmla="*/ 2350612 w 2429294"/>
              <a:gd name="connsiteY33" fmla="*/ 3126479 h 3263623"/>
              <a:gd name="connsiteX34" fmla="*/ 2408978 w 2429294"/>
              <a:gd name="connsiteY34" fmla="*/ 3146736 h 3263623"/>
              <a:gd name="connsiteX35" fmla="*/ 2429294 w 2429294"/>
              <a:gd name="connsiteY35" fmla="*/ 3193701 h 3263623"/>
              <a:gd name="connsiteX36" fmla="*/ 2408978 w 2429294"/>
              <a:gd name="connsiteY36" fmla="*/ 3240816 h 3263623"/>
              <a:gd name="connsiteX37" fmla="*/ 2353082 w 2429294"/>
              <a:gd name="connsiteY37" fmla="*/ 3263623 h 3263623"/>
              <a:gd name="connsiteX38" fmla="*/ 1078011 w 2429294"/>
              <a:gd name="connsiteY38" fmla="*/ 3263623 h 3263623"/>
              <a:gd name="connsiteX39" fmla="*/ 984118 w 2429294"/>
              <a:gd name="connsiteY39" fmla="*/ 3261561 h 3263623"/>
              <a:gd name="connsiteX40" fmla="*/ 44164 w 2429294"/>
              <a:gd name="connsiteY40" fmla="*/ 2121050 h 3263623"/>
              <a:gd name="connsiteX41" fmla="*/ 10414 w 2429294"/>
              <a:gd name="connsiteY41" fmla="*/ 1405901 h 3263623"/>
              <a:gd name="connsiteX42" fmla="*/ 24376 w 2429294"/>
              <a:gd name="connsiteY42" fmla="*/ 1286452 h 3263623"/>
              <a:gd name="connsiteX43" fmla="*/ 26764 w 2429294"/>
              <a:gd name="connsiteY43" fmla="*/ 1262092 h 3263623"/>
              <a:gd name="connsiteX44" fmla="*/ 92524 w 2429294"/>
              <a:gd name="connsiteY44" fmla="*/ 942077 h 3263623"/>
              <a:gd name="connsiteX45" fmla="*/ 92524 w 2429294"/>
              <a:gd name="connsiteY45" fmla="*/ 940726 h 3263623"/>
              <a:gd name="connsiteX46" fmla="*/ 244949 w 2429294"/>
              <a:gd name="connsiteY46" fmla="*/ 559754 h 3263623"/>
              <a:gd name="connsiteX47" fmla="*/ 343624 w 2429294"/>
              <a:gd name="connsiteY47" fmla="*/ 405035 h 3263623"/>
              <a:gd name="connsiteX48" fmla="*/ 377497 w 2429294"/>
              <a:gd name="connsiteY48" fmla="*/ 366768 h 3263623"/>
              <a:gd name="connsiteX49" fmla="*/ 407658 w 2429294"/>
              <a:gd name="connsiteY49" fmla="*/ 327531 h 3263623"/>
              <a:gd name="connsiteX50" fmla="*/ 965986 w 2429294"/>
              <a:gd name="connsiteY50" fmla="*/ 20570 h 3263623"/>
              <a:gd name="connsiteX0" fmla="*/ 965986 w 2429294"/>
              <a:gd name="connsiteY0" fmla="*/ 0 h 3243053"/>
              <a:gd name="connsiteX1" fmla="*/ 1089459 w 2429294"/>
              <a:gd name="connsiteY1" fmla="*/ 7113 h 3243053"/>
              <a:gd name="connsiteX2" fmla="*/ 1105959 w 2429294"/>
              <a:gd name="connsiteY2" fmla="*/ 2011 h 3243053"/>
              <a:gd name="connsiteX3" fmla="*/ 2351847 w 2429294"/>
              <a:gd name="connsiteY3" fmla="*/ 2011 h 3243053"/>
              <a:gd name="connsiteX4" fmla="*/ 2405162 w 2429294"/>
              <a:gd name="connsiteY4" fmla="*/ 24818 h 3243053"/>
              <a:gd name="connsiteX5" fmla="*/ 2428059 w 2429294"/>
              <a:gd name="connsiteY5" fmla="*/ 74334 h 3243053"/>
              <a:gd name="connsiteX6" fmla="*/ 2407744 w 2429294"/>
              <a:gd name="connsiteY6" fmla="*/ 117548 h 3243053"/>
              <a:gd name="connsiteX7" fmla="*/ 2351847 w 2429294"/>
              <a:gd name="connsiteY7" fmla="*/ 140506 h 3243053"/>
              <a:gd name="connsiteX8" fmla="*/ 1080592 w 2429294"/>
              <a:gd name="connsiteY8" fmla="*/ 140506 h 3243053"/>
              <a:gd name="connsiteX9" fmla="*/ 1078011 w 2429294"/>
              <a:gd name="connsiteY9" fmla="*/ 140506 h 3243053"/>
              <a:gd name="connsiteX10" fmla="*/ 917603 w 2429294"/>
              <a:gd name="connsiteY10" fmla="*/ 154385 h 3243053"/>
              <a:gd name="connsiteX11" fmla="*/ 851006 w 2429294"/>
              <a:gd name="connsiteY11" fmla="*/ 176223 h 3243053"/>
              <a:gd name="connsiteX12" fmla="*/ 784840 w 2429294"/>
              <a:gd name="connsiteY12" fmla="*/ 199879 h 3243053"/>
              <a:gd name="connsiteX13" fmla="*/ 327793 w 2429294"/>
              <a:gd name="connsiteY13" fmla="*/ 708237 h 3243053"/>
              <a:gd name="connsiteX14" fmla="*/ 262403 w 2429294"/>
              <a:gd name="connsiteY14" fmla="*/ 868340 h 3243053"/>
              <a:gd name="connsiteX15" fmla="*/ 238939 w 2429294"/>
              <a:gd name="connsiteY15" fmla="*/ 937097 h 3243053"/>
              <a:gd name="connsiteX16" fmla="*/ 194363 w 2429294"/>
              <a:gd name="connsiteY16" fmla="*/ 1095677 h 3243053"/>
              <a:gd name="connsiteX17" fmla="*/ 182655 w 2429294"/>
              <a:gd name="connsiteY17" fmla="*/ 1156482 h 3243053"/>
              <a:gd name="connsiteX18" fmla="*/ 145054 w 2429294"/>
              <a:gd name="connsiteY18" fmla="*/ 1414962 h 3243053"/>
              <a:gd name="connsiteX19" fmla="*/ 137107 w 2429294"/>
              <a:gd name="connsiteY19" fmla="*/ 1557711 h 3243053"/>
              <a:gd name="connsiteX20" fmla="*/ 1577152 w 2429294"/>
              <a:gd name="connsiteY20" fmla="*/ 1557711 h 3243053"/>
              <a:gd name="connsiteX21" fmla="*/ 1626650 w 2429294"/>
              <a:gd name="connsiteY21" fmla="*/ 1578118 h 3243053"/>
              <a:gd name="connsiteX22" fmla="*/ 1646966 w 2429294"/>
              <a:gd name="connsiteY22" fmla="*/ 1627634 h 3243053"/>
              <a:gd name="connsiteX23" fmla="*/ 1626650 w 2429294"/>
              <a:gd name="connsiteY23" fmla="*/ 1677150 h 3243053"/>
              <a:gd name="connsiteX24" fmla="*/ 1577152 w 2429294"/>
              <a:gd name="connsiteY24" fmla="*/ 1697406 h 3243053"/>
              <a:gd name="connsiteX25" fmla="*/ 137990 w 2429294"/>
              <a:gd name="connsiteY25" fmla="*/ 1697406 h 3243053"/>
              <a:gd name="connsiteX26" fmla="*/ 146656 w 2429294"/>
              <a:gd name="connsiteY26" fmla="*/ 1869306 h 3243053"/>
              <a:gd name="connsiteX27" fmla="*/ 168707 w 2429294"/>
              <a:gd name="connsiteY27" fmla="*/ 2007141 h 3243053"/>
              <a:gd name="connsiteX28" fmla="*/ 190287 w 2429294"/>
              <a:gd name="connsiteY28" fmla="*/ 2106438 h 3243053"/>
              <a:gd name="connsiteX29" fmla="*/ 219470 w 2429294"/>
              <a:gd name="connsiteY29" fmla="*/ 2219424 h 3243053"/>
              <a:gd name="connsiteX30" fmla="*/ 504004 w 2429294"/>
              <a:gd name="connsiteY30" fmla="*/ 2808663 h 3243053"/>
              <a:gd name="connsiteX31" fmla="*/ 1060276 w 2429294"/>
              <a:gd name="connsiteY31" fmla="*/ 3105909 h 3243053"/>
              <a:gd name="connsiteX32" fmla="*/ 1070378 w 2429294"/>
              <a:gd name="connsiteY32" fmla="*/ 3105909 h 3243053"/>
              <a:gd name="connsiteX33" fmla="*/ 2350612 w 2429294"/>
              <a:gd name="connsiteY33" fmla="*/ 3105909 h 3243053"/>
              <a:gd name="connsiteX34" fmla="*/ 2408978 w 2429294"/>
              <a:gd name="connsiteY34" fmla="*/ 3126166 h 3243053"/>
              <a:gd name="connsiteX35" fmla="*/ 2429294 w 2429294"/>
              <a:gd name="connsiteY35" fmla="*/ 3173131 h 3243053"/>
              <a:gd name="connsiteX36" fmla="*/ 2408978 w 2429294"/>
              <a:gd name="connsiteY36" fmla="*/ 3220246 h 3243053"/>
              <a:gd name="connsiteX37" fmla="*/ 2353082 w 2429294"/>
              <a:gd name="connsiteY37" fmla="*/ 3243053 h 3243053"/>
              <a:gd name="connsiteX38" fmla="*/ 1078011 w 2429294"/>
              <a:gd name="connsiteY38" fmla="*/ 3243053 h 3243053"/>
              <a:gd name="connsiteX39" fmla="*/ 984118 w 2429294"/>
              <a:gd name="connsiteY39" fmla="*/ 3240991 h 3243053"/>
              <a:gd name="connsiteX40" fmla="*/ 44164 w 2429294"/>
              <a:gd name="connsiteY40" fmla="*/ 2100480 h 3243053"/>
              <a:gd name="connsiteX41" fmla="*/ 10414 w 2429294"/>
              <a:gd name="connsiteY41" fmla="*/ 1385331 h 3243053"/>
              <a:gd name="connsiteX42" fmla="*/ 24376 w 2429294"/>
              <a:gd name="connsiteY42" fmla="*/ 1265882 h 3243053"/>
              <a:gd name="connsiteX43" fmla="*/ 26764 w 2429294"/>
              <a:gd name="connsiteY43" fmla="*/ 1241522 h 3243053"/>
              <a:gd name="connsiteX44" fmla="*/ 92524 w 2429294"/>
              <a:gd name="connsiteY44" fmla="*/ 921507 h 3243053"/>
              <a:gd name="connsiteX45" fmla="*/ 92524 w 2429294"/>
              <a:gd name="connsiteY45" fmla="*/ 920156 h 3243053"/>
              <a:gd name="connsiteX46" fmla="*/ 244949 w 2429294"/>
              <a:gd name="connsiteY46" fmla="*/ 539184 h 3243053"/>
              <a:gd name="connsiteX47" fmla="*/ 343624 w 2429294"/>
              <a:gd name="connsiteY47" fmla="*/ 384465 h 3243053"/>
              <a:gd name="connsiteX48" fmla="*/ 377497 w 2429294"/>
              <a:gd name="connsiteY48" fmla="*/ 346198 h 3243053"/>
              <a:gd name="connsiteX49" fmla="*/ 407658 w 2429294"/>
              <a:gd name="connsiteY49" fmla="*/ 306961 h 3243053"/>
              <a:gd name="connsiteX50" fmla="*/ 965986 w 2429294"/>
              <a:gd name="connsiteY50" fmla="*/ 0 h 3243053"/>
              <a:gd name="connsiteX0" fmla="*/ 965986 w 2429294"/>
              <a:gd name="connsiteY0" fmla="*/ 22150 h 3265203"/>
              <a:gd name="connsiteX1" fmla="*/ 1105959 w 2429294"/>
              <a:gd name="connsiteY1" fmla="*/ 24161 h 3265203"/>
              <a:gd name="connsiteX2" fmla="*/ 2351847 w 2429294"/>
              <a:gd name="connsiteY2" fmla="*/ 24161 h 3265203"/>
              <a:gd name="connsiteX3" fmla="*/ 2405162 w 2429294"/>
              <a:gd name="connsiteY3" fmla="*/ 46968 h 3265203"/>
              <a:gd name="connsiteX4" fmla="*/ 2428059 w 2429294"/>
              <a:gd name="connsiteY4" fmla="*/ 96484 h 3265203"/>
              <a:gd name="connsiteX5" fmla="*/ 2407744 w 2429294"/>
              <a:gd name="connsiteY5" fmla="*/ 139698 h 3265203"/>
              <a:gd name="connsiteX6" fmla="*/ 2351847 w 2429294"/>
              <a:gd name="connsiteY6" fmla="*/ 162656 h 3265203"/>
              <a:gd name="connsiteX7" fmla="*/ 1080592 w 2429294"/>
              <a:gd name="connsiteY7" fmla="*/ 162656 h 3265203"/>
              <a:gd name="connsiteX8" fmla="*/ 1078011 w 2429294"/>
              <a:gd name="connsiteY8" fmla="*/ 162656 h 3265203"/>
              <a:gd name="connsiteX9" fmla="*/ 917603 w 2429294"/>
              <a:gd name="connsiteY9" fmla="*/ 176535 h 3265203"/>
              <a:gd name="connsiteX10" fmla="*/ 851006 w 2429294"/>
              <a:gd name="connsiteY10" fmla="*/ 198373 h 3265203"/>
              <a:gd name="connsiteX11" fmla="*/ 784840 w 2429294"/>
              <a:gd name="connsiteY11" fmla="*/ 222029 h 3265203"/>
              <a:gd name="connsiteX12" fmla="*/ 327793 w 2429294"/>
              <a:gd name="connsiteY12" fmla="*/ 730387 h 3265203"/>
              <a:gd name="connsiteX13" fmla="*/ 262403 w 2429294"/>
              <a:gd name="connsiteY13" fmla="*/ 890490 h 3265203"/>
              <a:gd name="connsiteX14" fmla="*/ 238939 w 2429294"/>
              <a:gd name="connsiteY14" fmla="*/ 959247 h 3265203"/>
              <a:gd name="connsiteX15" fmla="*/ 194363 w 2429294"/>
              <a:gd name="connsiteY15" fmla="*/ 1117827 h 3265203"/>
              <a:gd name="connsiteX16" fmla="*/ 182655 w 2429294"/>
              <a:gd name="connsiteY16" fmla="*/ 1178632 h 3265203"/>
              <a:gd name="connsiteX17" fmla="*/ 145054 w 2429294"/>
              <a:gd name="connsiteY17" fmla="*/ 1437112 h 3265203"/>
              <a:gd name="connsiteX18" fmla="*/ 137107 w 2429294"/>
              <a:gd name="connsiteY18" fmla="*/ 1579861 h 3265203"/>
              <a:gd name="connsiteX19" fmla="*/ 1577152 w 2429294"/>
              <a:gd name="connsiteY19" fmla="*/ 1579861 h 3265203"/>
              <a:gd name="connsiteX20" fmla="*/ 1626650 w 2429294"/>
              <a:gd name="connsiteY20" fmla="*/ 1600268 h 3265203"/>
              <a:gd name="connsiteX21" fmla="*/ 1646966 w 2429294"/>
              <a:gd name="connsiteY21" fmla="*/ 1649784 h 3265203"/>
              <a:gd name="connsiteX22" fmla="*/ 1626650 w 2429294"/>
              <a:gd name="connsiteY22" fmla="*/ 1699300 h 3265203"/>
              <a:gd name="connsiteX23" fmla="*/ 1577152 w 2429294"/>
              <a:gd name="connsiteY23" fmla="*/ 1719556 h 3265203"/>
              <a:gd name="connsiteX24" fmla="*/ 137990 w 2429294"/>
              <a:gd name="connsiteY24" fmla="*/ 1719556 h 3265203"/>
              <a:gd name="connsiteX25" fmla="*/ 146656 w 2429294"/>
              <a:gd name="connsiteY25" fmla="*/ 1891456 h 3265203"/>
              <a:gd name="connsiteX26" fmla="*/ 168707 w 2429294"/>
              <a:gd name="connsiteY26" fmla="*/ 2029291 h 3265203"/>
              <a:gd name="connsiteX27" fmla="*/ 190287 w 2429294"/>
              <a:gd name="connsiteY27" fmla="*/ 2128588 h 3265203"/>
              <a:gd name="connsiteX28" fmla="*/ 219470 w 2429294"/>
              <a:gd name="connsiteY28" fmla="*/ 2241574 h 3265203"/>
              <a:gd name="connsiteX29" fmla="*/ 504004 w 2429294"/>
              <a:gd name="connsiteY29" fmla="*/ 2830813 h 3265203"/>
              <a:gd name="connsiteX30" fmla="*/ 1060276 w 2429294"/>
              <a:gd name="connsiteY30" fmla="*/ 3128059 h 3265203"/>
              <a:gd name="connsiteX31" fmla="*/ 1070378 w 2429294"/>
              <a:gd name="connsiteY31" fmla="*/ 3128059 h 3265203"/>
              <a:gd name="connsiteX32" fmla="*/ 2350612 w 2429294"/>
              <a:gd name="connsiteY32" fmla="*/ 3128059 h 3265203"/>
              <a:gd name="connsiteX33" fmla="*/ 2408978 w 2429294"/>
              <a:gd name="connsiteY33" fmla="*/ 3148316 h 3265203"/>
              <a:gd name="connsiteX34" fmla="*/ 2429294 w 2429294"/>
              <a:gd name="connsiteY34" fmla="*/ 3195281 h 3265203"/>
              <a:gd name="connsiteX35" fmla="*/ 2408978 w 2429294"/>
              <a:gd name="connsiteY35" fmla="*/ 3242396 h 3265203"/>
              <a:gd name="connsiteX36" fmla="*/ 2353082 w 2429294"/>
              <a:gd name="connsiteY36" fmla="*/ 3265203 h 3265203"/>
              <a:gd name="connsiteX37" fmla="*/ 1078011 w 2429294"/>
              <a:gd name="connsiteY37" fmla="*/ 3265203 h 3265203"/>
              <a:gd name="connsiteX38" fmla="*/ 984118 w 2429294"/>
              <a:gd name="connsiteY38" fmla="*/ 3263141 h 3265203"/>
              <a:gd name="connsiteX39" fmla="*/ 44164 w 2429294"/>
              <a:gd name="connsiteY39" fmla="*/ 2122630 h 3265203"/>
              <a:gd name="connsiteX40" fmla="*/ 10414 w 2429294"/>
              <a:gd name="connsiteY40" fmla="*/ 1407481 h 3265203"/>
              <a:gd name="connsiteX41" fmla="*/ 24376 w 2429294"/>
              <a:gd name="connsiteY41" fmla="*/ 1288032 h 3265203"/>
              <a:gd name="connsiteX42" fmla="*/ 26764 w 2429294"/>
              <a:gd name="connsiteY42" fmla="*/ 1263672 h 3265203"/>
              <a:gd name="connsiteX43" fmla="*/ 92524 w 2429294"/>
              <a:gd name="connsiteY43" fmla="*/ 943657 h 3265203"/>
              <a:gd name="connsiteX44" fmla="*/ 92524 w 2429294"/>
              <a:gd name="connsiteY44" fmla="*/ 942306 h 3265203"/>
              <a:gd name="connsiteX45" fmla="*/ 244949 w 2429294"/>
              <a:gd name="connsiteY45" fmla="*/ 561334 h 3265203"/>
              <a:gd name="connsiteX46" fmla="*/ 343624 w 2429294"/>
              <a:gd name="connsiteY46" fmla="*/ 406615 h 3265203"/>
              <a:gd name="connsiteX47" fmla="*/ 377497 w 2429294"/>
              <a:gd name="connsiteY47" fmla="*/ 368348 h 3265203"/>
              <a:gd name="connsiteX48" fmla="*/ 407658 w 2429294"/>
              <a:gd name="connsiteY48" fmla="*/ 329111 h 3265203"/>
              <a:gd name="connsiteX49" fmla="*/ 965986 w 2429294"/>
              <a:gd name="connsiteY49" fmla="*/ 22150 h 3265203"/>
              <a:gd name="connsiteX0" fmla="*/ 965986 w 2429294"/>
              <a:gd name="connsiteY0" fmla="*/ 0 h 3243053"/>
              <a:gd name="connsiteX1" fmla="*/ 1105959 w 2429294"/>
              <a:gd name="connsiteY1" fmla="*/ 2011 h 3243053"/>
              <a:gd name="connsiteX2" fmla="*/ 2351847 w 2429294"/>
              <a:gd name="connsiteY2" fmla="*/ 2011 h 3243053"/>
              <a:gd name="connsiteX3" fmla="*/ 2405162 w 2429294"/>
              <a:gd name="connsiteY3" fmla="*/ 24818 h 3243053"/>
              <a:gd name="connsiteX4" fmla="*/ 2428059 w 2429294"/>
              <a:gd name="connsiteY4" fmla="*/ 74334 h 3243053"/>
              <a:gd name="connsiteX5" fmla="*/ 2407744 w 2429294"/>
              <a:gd name="connsiteY5" fmla="*/ 117548 h 3243053"/>
              <a:gd name="connsiteX6" fmla="*/ 2351847 w 2429294"/>
              <a:gd name="connsiteY6" fmla="*/ 140506 h 3243053"/>
              <a:gd name="connsiteX7" fmla="*/ 1080592 w 2429294"/>
              <a:gd name="connsiteY7" fmla="*/ 140506 h 3243053"/>
              <a:gd name="connsiteX8" fmla="*/ 1078011 w 2429294"/>
              <a:gd name="connsiteY8" fmla="*/ 140506 h 3243053"/>
              <a:gd name="connsiteX9" fmla="*/ 917603 w 2429294"/>
              <a:gd name="connsiteY9" fmla="*/ 154385 h 3243053"/>
              <a:gd name="connsiteX10" fmla="*/ 851006 w 2429294"/>
              <a:gd name="connsiteY10" fmla="*/ 176223 h 3243053"/>
              <a:gd name="connsiteX11" fmla="*/ 784840 w 2429294"/>
              <a:gd name="connsiteY11" fmla="*/ 199879 h 3243053"/>
              <a:gd name="connsiteX12" fmla="*/ 327793 w 2429294"/>
              <a:gd name="connsiteY12" fmla="*/ 708237 h 3243053"/>
              <a:gd name="connsiteX13" fmla="*/ 262403 w 2429294"/>
              <a:gd name="connsiteY13" fmla="*/ 868340 h 3243053"/>
              <a:gd name="connsiteX14" fmla="*/ 238939 w 2429294"/>
              <a:gd name="connsiteY14" fmla="*/ 937097 h 3243053"/>
              <a:gd name="connsiteX15" fmla="*/ 194363 w 2429294"/>
              <a:gd name="connsiteY15" fmla="*/ 1095677 h 3243053"/>
              <a:gd name="connsiteX16" fmla="*/ 182655 w 2429294"/>
              <a:gd name="connsiteY16" fmla="*/ 1156482 h 3243053"/>
              <a:gd name="connsiteX17" fmla="*/ 145054 w 2429294"/>
              <a:gd name="connsiteY17" fmla="*/ 1414962 h 3243053"/>
              <a:gd name="connsiteX18" fmla="*/ 137107 w 2429294"/>
              <a:gd name="connsiteY18" fmla="*/ 1557711 h 3243053"/>
              <a:gd name="connsiteX19" fmla="*/ 1577152 w 2429294"/>
              <a:gd name="connsiteY19" fmla="*/ 1557711 h 3243053"/>
              <a:gd name="connsiteX20" fmla="*/ 1626650 w 2429294"/>
              <a:gd name="connsiteY20" fmla="*/ 1578118 h 3243053"/>
              <a:gd name="connsiteX21" fmla="*/ 1646966 w 2429294"/>
              <a:gd name="connsiteY21" fmla="*/ 1627634 h 3243053"/>
              <a:gd name="connsiteX22" fmla="*/ 1626650 w 2429294"/>
              <a:gd name="connsiteY22" fmla="*/ 1677150 h 3243053"/>
              <a:gd name="connsiteX23" fmla="*/ 1577152 w 2429294"/>
              <a:gd name="connsiteY23" fmla="*/ 1697406 h 3243053"/>
              <a:gd name="connsiteX24" fmla="*/ 137990 w 2429294"/>
              <a:gd name="connsiteY24" fmla="*/ 1697406 h 3243053"/>
              <a:gd name="connsiteX25" fmla="*/ 146656 w 2429294"/>
              <a:gd name="connsiteY25" fmla="*/ 1869306 h 3243053"/>
              <a:gd name="connsiteX26" fmla="*/ 168707 w 2429294"/>
              <a:gd name="connsiteY26" fmla="*/ 2007141 h 3243053"/>
              <a:gd name="connsiteX27" fmla="*/ 190287 w 2429294"/>
              <a:gd name="connsiteY27" fmla="*/ 2106438 h 3243053"/>
              <a:gd name="connsiteX28" fmla="*/ 219470 w 2429294"/>
              <a:gd name="connsiteY28" fmla="*/ 2219424 h 3243053"/>
              <a:gd name="connsiteX29" fmla="*/ 504004 w 2429294"/>
              <a:gd name="connsiteY29" fmla="*/ 2808663 h 3243053"/>
              <a:gd name="connsiteX30" fmla="*/ 1060276 w 2429294"/>
              <a:gd name="connsiteY30" fmla="*/ 3105909 h 3243053"/>
              <a:gd name="connsiteX31" fmla="*/ 1070378 w 2429294"/>
              <a:gd name="connsiteY31" fmla="*/ 3105909 h 3243053"/>
              <a:gd name="connsiteX32" fmla="*/ 2350612 w 2429294"/>
              <a:gd name="connsiteY32" fmla="*/ 3105909 h 3243053"/>
              <a:gd name="connsiteX33" fmla="*/ 2408978 w 2429294"/>
              <a:gd name="connsiteY33" fmla="*/ 3126166 h 3243053"/>
              <a:gd name="connsiteX34" fmla="*/ 2429294 w 2429294"/>
              <a:gd name="connsiteY34" fmla="*/ 3173131 h 3243053"/>
              <a:gd name="connsiteX35" fmla="*/ 2408978 w 2429294"/>
              <a:gd name="connsiteY35" fmla="*/ 3220246 h 3243053"/>
              <a:gd name="connsiteX36" fmla="*/ 2353082 w 2429294"/>
              <a:gd name="connsiteY36" fmla="*/ 3243053 h 3243053"/>
              <a:gd name="connsiteX37" fmla="*/ 1078011 w 2429294"/>
              <a:gd name="connsiteY37" fmla="*/ 3243053 h 3243053"/>
              <a:gd name="connsiteX38" fmla="*/ 984118 w 2429294"/>
              <a:gd name="connsiteY38" fmla="*/ 3240991 h 3243053"/>
              <a:gd name="connsiteX39" fmla="*/ 44164 w 2429294"/>
              <a:gd name="connsiteY39" fmla="*/ 2100480 h 3243053"/>
              <a:gd name="connsiteX40" fmla="*/ 10414 w 2429294"/>
              <a:gd name="connsiteY40" fmla="*/ 1385331 h 3243053"/>
              <a:gd name="connsiteX41" fmla="*/ 24376 w 2429294"/>
              <a:gd name="connsiteY41" fmla="*/ 1265882 h 3243053"/>
              <a:gd name="connsiteX42" fmla="*/ 26764 w 2429294"/>
              <a:gd name="connsiteY42" fmla="*/ 1241522 h 3243053"/>
              <a:gd name="connsiteX43" fmla="*/ 92524 w 2429294"/>
              <a:gd name="connsiteY43" fmla="*/ 921507 h 3243053"/>
              <a:gd name="connsiteX44" fmla="*/ 92524 w 2429294"/>
              <a:gd name="connsiteY44" fmla="*/ 920156 h 3243053"/>
              <a:gd name="connsiteX45" fmla="*/ 244949 w 2429294"/>
              <a:gd name="connsiteY45" fmla="*/ 539184 h 3243053"/>
              <a:gd name="connsiteX46" fmla="*/ 343624 w 2429294"/>
              <a:gd name="connsiteY46" fmla="*/ 384465 h 3243053"/>
              <a:gd name="connsiteX47" fmla="*/ 377497 w 2429294"/>
              <a:gd name="connsiteY47" fmla="*/ 346198 h 3243053"/>
              <a:gd name="connsiteX48" fmla="*/ 407658 w 2429294"/>
              <a:gd name="connsiteY48" fmla="*/ 306961 h 3243053"/>
              <a:gd name="connsiteX49" fmla="*/ 965986 w 2429294"/>
              <a:gd name="connsiteY49" fmla="*/ 0 h 3243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2429294" h="3243053">
                <a:moveTo>
                  <a:pt x="965986" y="0"/>
                </a:moveTo>
                <a:lnTo>
                  <a:pt x="1105959" y="2011"/>
                </a:lnTo>
                <a:lnTo>
                  <a:pt x="2351847" y="2011"/>
                </a:lnTo>
                <a:cubicBezTo>
                  <a:pt x="2373398" y="2011"/>
                  <a:pt x="2388662" y="8313"/>
                  <a:pt x="2405162" y="24818"/>
                </a:cubicBezTo>
                <a:cubicBezTo>
                  <a:pt x="2424243" y="43875"/>
                  <a:pt x="2428059" y="57829"/>
                  <a:pt x="2428059" y="74334"/>
                </a:cubicBezTo>
                <a:cubicBezTo>
                  <a:pt x="2428059" y="89639"/>
                  <a:pt x="2424243" y="102393"/>
                  <a:pt x="2407744" y="117548"/>
                </a:cubicBezTo>
                <a:cubicBezTo>
                  <a:pt x="2391244" y="134054"/>
                  <a:pt x="2374632" y="140506"/>
                  <a:pt x="2351847" y="140506"/>
                </a:cubicBezTo>
                <a:lnTo>
                  <a:pt x="1080592" y="140506"/>
                </a:lnTo>
                <a:lnTo>
                  <a:pt x="1078011" y="140506"/>
                </a:lnTo>
                <a:cubicBezTo>
                  <a:pt x="1022759" y="139230"/>
                  <a:pt x="969178" y="143910"/>
                  <a:pt x="917603" y="154385"/>
                </a:cubicBezTo>
                <a:lnTo>
                  <a:pt x="851006" y="176223"/>
                </a:lnTo>
                <a:lnTo>
                  <a:pt x="784840" y="199879"/>
                </a:lnTo>
                <a:cubicBezTo>
                  <a:pt x="603944" y="288974"/>
                  <a:pt x="444052" y="466816"/>
                  <a:pt x="327793" y="708237"/>
                </a:cubicBezTo>
                <a:lnTo>
                  <a:pt x="262403" y="868340"/>
                </a:lnTo>
                <a:lnTo>
                  <a:pt x="238939" y="937097"/>
                </a:lnTo>
                <a:lnTo>
                  <a:pt x="194363" y="1095677"/>
                </a:lnTo>
                <a:lnTo>
                  <a:pt x="182655" y="1156482"/>
                </a:lnTo>
                <a:lnTo>
                  <a:pt x="145054" y="1414962"/>
                </a:lnTo>
                <a:lnTo>
                  <a:pt x="137107" y="1557711"/>
                </a:lnTo>
                <a:lnTo>
                  <a:pt x="1577152" y="1557711"/>
                </a:lnTo>
                <a:cubicBezTo>
                  <a:pt x="1598702" y="1557711"/>
                  <a:pt x="1611385" y="1562813"/>
                  <a:pt x="1626650" y="1578118"/>
                </a:cubicBezTo>
                <a:cubicBezTo>
                  <a:pt x="1641915" y="1593273"/>
                  <a:pt x="1646966" y="1607227"/>
                  <a:pt x="1646966" y="1627634"/>
                </a:cubicBezTo>
                <a:cubicBezTo>
                  <a:pt x="1646966" y="1649241"/>
                  <a:pt x="1641915" y="1661845"/>
                  <a:pt x="1626650" y="1677150"/>
                </a:cubicBezTo>
                <a:cubicBezTo>
                  <a:pt x="1611385" y="1691104"/>
                  <a:pt x="1597467" y="1697406"/>
                  <a:pt x="1577152" y="1697406"/>
                </a:cubicBezTo>
                <a:lnTo>
                  <a:pt x="137990" y="1697406"/>
                </a:lnTo>
                <a:lnTo>
                  <a:pt x="146656" y="1869306"/>
                </a:lnTo>
                <a:lnTo>
                  <a:pt x="168707" y="2007141"/>
                </a:lnTo>
                <a:lnTo>
                  <a:pt x="190287" y="2106438"/>
                </a:lnTo>
                <a:cubicBezTo>
                  <a:pt x="197920" y="2143200"/>
                  <a:pt x="208021" y="2181312"/>
                  <a:pt x="219470" y="2219424"/>
                </a:cubicBezTo>
                <a:cubicBezTo>
                  <a:pt x="281765" y="2449298"/>
                  <a:pt x="376946" y="2647362"/>
                  <a:pt x="504004" y="2808663"/>
                </a:cubicBezTo>
                <a:cubicBezTo>
                  <a:pt x="647450" y="2990372"/>
                  <a:pt x="840506" y="3093155"/>
                  <a:pt x="1060276" y="3105909"/>
                </a:cubicBezTo>
                <a:lnTo>
                  <a:pt x="1070378" y="3105909"/>
                </a:lnTo>
                <a:lnTo>
                  <a:pt x="2350612" y="3105909"/>
                </a:lnTo>
                <a:cubicBezTo>
                  <a:pt x="2367112" y="3105909"/>
                  <a:pt x="2384846" y="3108460"/>
                  <a:pt x="2408978" y="3126166"/>
                </a:cubicBezTo>
                <a:cubicBezTo>
                  <a:pt x="2425478" y="3142671"/>
                  <a:pt x="2429294" y="3156625"/>
                  <a:pt x="2429294" y="3173131"/>
                </a:cubicBezTo>
                <a:cubicBezTo>
                  <a:pt x="2429294" y="3189786"/>
                  <a:pt x="2425478" y="3203740"/>
                  <a:pt x="2408978" y="3220246"/>
                </a:cubicBezTo>
                <a:cubicBezTo>
                  <a:pt x="2387428" y="3240502"/>
                  <a:pt x="2369581" y="3243053"/>
                  <a:pt x="2353082" y="3243053"/>
                </a:cubicBezTo>
                <a:lnTo>
                  <a:pt x="1078011" y="3243053"/>
                </a:lnTo>
                <a:lnTo>
                  <a:pt x="984118" y="3240991"/>
                </a:lnTo>
                <a:cubicBezTo>
                  <a:pt x="552893" y="3240991"/>
                  <a:pt x="171896" y="2778701"/>
                  <a:pt x="44164" y="2100480"/>
                </a:cubicBezTo>
                <a:cubicBezTo>
                  <a:pt x="284" y="1867491"/>
                  <a:pt x="-10759" y="1623096"/>
                  <a:pt x="10414" y="1385331"/>
                </a:cubicBezTo>
                <a:lnTo>
                  <a:pt x="24376" y="1265882"/>
                </a:lnTo>
                <a:lnTo>
                  <a:pt x="26764" y="1241522"/>
                </a:lnTo>
                <a:cubicBezTo>
                  <a:pt x="41370" y="1131349"/>
                  <a:pt x="63285" y="1024365"/>
                  <a:pt x="92524" y="921507"/>
                </a:cubicBezTo>
                <a:lnTo>
                  <a:pt x="92524" y="920156"/>
                </a:lnTo>
                <a:cubicBezTo>
                  <a:pt x="130574" y="784363"/>
                  <a:pt x="182655" y="654721"/>
                  <a:pt x="244949" y="539184"/>
                </a:cubicBezTo>
                <a:cubicBezTo>
                  <a:pt x="274750" y="483966"/>
                  <a:pt x="307749" y="432237"/>
                  <a:pt x="343624" y="384465"/>
                </a:cubicBezTo>
                <a:lnTo>
                  <a:pt x="377497" y="346198"/>
                </a:lnTo>
                <a:lnTo>
                  <a:pt x="407658" y="306961"/>
                </a:lnTo>
                <a:cubicBezTo>
                  <a:pt x="568887" y="115308"/>
                  <a:pt x="763614" y="6081"/>
                  <a:pt x="965986" y="0"/>
                </a:cubicBezTo>
                <a:close/>
              </a:path>
            </a:pathLst>
          </a:custGeom>
          <a:solidFill>
            <a:schemeClr val="bg1">
              <a:alpha val="10000"/>
            </a:schemeClr>
          </a:solidFill>
          <a:ln w="12700">
            <a:miter lim="400000"/>
          </a:ln>
        </p:spPr>
        <p:txBody>
          <a:bodyPr wrap="square" lIns="38100" tIns="38100" rIns="38100" bIns="38100" anchor="b">
            <a:noAutofit/>
          </a:bodyPr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400" b="1">
              <a:solidFill>
                <a:schemeClr val="bg1"/>
              </a:solidFill>
            </a:endParaRPr>
          </a:p>
        </p:txBody>
      </p:sp>
      <p:sp>
        <p:nvSpPr>
          <p:cNvPr id="81" name="Circle">
            <a:extLst>
              <a:ext uri="{FF2B5EF4-FFF2-40B4-BE49-F238E27FC236}">
                <a16:creationId xmlns:a16="http://schemas.microsoft.com/office/drawing/2014/main" id="{15E47451-97DD-4442-8779-9465ADBC2974}"/>
              </a:ext>
            </a:extLst>
          </p:cNvPr>
          <p:cNvSpPr/>
          <p:nvPr/>
        </p:nvSpPr>
        <p:spPr>
          <a:xfrm>
            <a:off x="3308107" y="1291590"/>
            <a:ext cx="1176022" cy="1176020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400" b="1" dirty="0">
                <a:solidFill>
                  <a:schemeClr val="bg1"/>
                </a:solidFill>
              </a:rPr>
              <a:t>01</a:t>
            </a:r>
            <a:endParaRPr sz="2400" b="1" dirty="0">
              <a:solidFill>
                <a:schemeClr val="bg1"/>
              </a:solidFill>
            </a:endParaRPr>
          </a:p>
        </p:txBody>
      </p:sp>
      <p:sp>
        <p:nvSpPr>
          <p:cNvPr id="82" name="Circle">
            <a:extLst>
              <a:ext uri="{FF2B5EF4-FFF2-40B4-BE49-F238E27FC236}">
                <a16:creationId xmlns:a16="http://schemas.microsoft.com/office/drawing/2014/main" id="{33B2D948-D068-4FF3-B2A7-ED787A42B95C}"/>
              </a:ext>
            </a:extLst>
          </p:cNvPr>
          <p:cNvSpPr/>
          <p:nvPr/>
        </p:nvSpPr>
        <p:spPr>
          <a:xfrm>
            <a:off x="2558807" y="2840990"/>
            <a:ext cx="1176022" cy="1176020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400" b="1" dirty="0">
                <a:solidFill>
                  <a:schemeClr val="accent1">
                    <a:lumMod val="50000"/>
                  </a:schemeClr>
                </a:solidFill>
              </a:rPr>
              <a:t>02</a:t>
            </a:r>
            <a:endParaRPr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3" name="Circle">
            <a:extLst>
              <a:ext uri="{FF2B5EF4-FFF2-40B4-BE49-F238E27FC236}">
                <a16:creationId xmlns:a16="http://schemas.microsoft.com/office/drawing/2014/main" id="{F6B1C02E-EF69-4358-A65A-5B49D44A4859}"/>
              </a:ext>
            </a:extLst>
          </p:cNvPr>
          <p:cNvSpPr/>
          <p:nvPr/>
        </p:nvSpPr>
        <p:spPr>
          <a:xfrm>
            <a:off x="3308107" y="4390390"/>
            <a:ext cx="1176022" cy="1176020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3" name="Graphic 84" descr="Gears">
            <a:extLst>
              <a:ext uri="{FF2B5EF4-FFF2-40B4-BE49-F238E27FC236}">
                <a16:creationId xmlns:a16="http://schemas.microsoft.com/office/drawing/2014/main" id="{F2F0F48D-08FD-448A-A286-37A505FDFDFE}"/>
              </a:ext>
            </a:extLst>
          </p:cNvPr>
          <p:cNvGrpSpPr/>
          <p:nvPr/>
        </p:nvGrpSpPr>
        <p:grpSpPr>
          <a:xfrm>
            <a:off x="3010818" y="3063514"/>
            <a:ext cx="271999" cy="329152"/>
            <a:chOff x="3010818" y="3063514"/>
            <a:chExt cx="271999" cy="329152"/>
          </a:xfrm>
          <a:solidFill>
            <a:srgbClr val="FFFFFF"/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42436E84-C6C5-45EF-AC9E-66485811DD0D}"/>
                </a:ext>
              </a:extLst>
            </p:cNvPr>
            <p:cNvSpPr/>
            <p:nvPr/>
          </p:nvSpPr>
          <p:spPr>
            <a:xfrm>
              <a:off x="3105100" y="3063514"/>
              <a:ext cx="177717" cy="177300"/>
            </a:xfrm>
            <a:custGeom>
              <a:avLst/>
              <a:gdLst>
                <a:gd name="connsiteX0" fmla="*/ 88859 w 177717"/>
                <a:gd name="connsiteY0" fmla="*/ 120147 h 177300"/>
                <a:gd name="connsiteX1" fmla="*/ 57570 w 177717"/>
                <a:gd name="connsiteY1" fmla="*/ 88859 h 177300"/>
                <a:gd name="connsiteX2" fmla="*/ 88859 w 177717"/>
                <a:gd name="connsiteY2" fmla="*/ 57570 h 177300"/>
                <a:gd name="connsiteX3" fmla="*/ 120147 w 177717"/>
                <a:gd name="connsiteY3" fmla="*/ 88859 h 177300"/>
                <a:gd name="connsiteX4" fmla="*/ 88859 w 177717"/>
                <a:gd name="connsiteY4" fmla="*/ 120147 h 177300"/>
                <a:gd name="connsiteX5" fmla="*/ 159362 w 177717"/>
                <a:gd name="connsiteY5" fmla="*/ 69251 h 177300"/>
                <a:gd name="connsiteX6" fmla="*/ 152687 w 177717"/>
                <a:gd name="connsiteY6" fmla="*/ 52981 h 177300"/>
                <a:gd name="connsiteX7" fmla="*/ 159362 w 177717"/>
                <a:gd name="connsiteY7" fmla="*/ 33374 h 177300"/>
                <a:gd name="connsiteX8" fmla="*/ 144343 w 177717"/>
                <a:gd name="connsiteY8" fmla="*/ 18356 h 177300"/>
                <a:gd name="connsiteX9" fmla="*/ 124736 w 177717"/>
                <a:gd name="connsiteY9" fmla="*/ 25031 h 177300"/>
                <a:gd name="connsiteX10" fmla="*/ 108466 w 177717"/>
                <a:gd name="connsiteY10" fmla="*/ 18356 h 177300"/>
                <a:gd name="connsiteX11" fmla="*/ 99288 w 177717"/>
                <a:gd name="connsiteY11" fmla="*/ 0 h 177300"/>
                <a:gd name="connsiteX12" fmla="*/ 78429 w 177717"/>
                <a:gd name="connsiteY12" fmla="*/ 0 h 177300"/>
                <a:gd name="connsiteX13" fmla="*/ 69251 w 177717"/>
                <a:gd name="connsiteY13" fmla="*/ 18356 h 177300"/>
                <a:gd name="connsiteX14" fmla="*/ 52981 w 177717"/>
                <a:gd name="connsiteY14" fmla="*/ 25031 h 177300"/>
                <a:gd name="connsiteX15" fmla="*/ 33374 w 177717"/>
                <a:gd name="connsiteY15" fmla="*/ 18356 h 177300"/>
                <a:gd name="connsiteX16" fmla="*/ 18356 w 177717"/>
                <a:gd name="connsiteY16" fmla="*/ 33374 h 177300"/>
                <a:gd name="connsiteX17" fmla="*/ 25031 w 177717"/>
                <a:gd name="connsiteY17" fmla="*/ 52981 h 177300"/>
                <a:gd name="connsiteX18" fmla="*/ 18356 w 177717"/>
                <a:gd name="connsiteY18" fmla="*/ 69251 h 177300"/>
                <a:gd name="connsiteX19" fmla="*/ 0 w 177717"/>
                <a:gd name="connsiteY19" fmla="*/ 78429 h 177300"/>
                <a:gd name="connsiteX20" fmla="*/ 0 w 177717"/>
                <a:gd name="connsiteY20" fmla="*/ 99288 h 177300"/>
                <a:gd name="connsiteX21" fmla="*/ 18356 w 177717"/>
                <a:gd name="connsiteY21" fmla="*/ 108466 h 177300"/>
                <a:gd name="connsiteX22" fmla="*/ 25031 w 177717"/>
                <a:gd name="connsiteY22" fmla="*/ 124736 h 177300"/>
                <a:gd name="connsiteX23" fmla="*/ 18356 w 177717"/>
                <a:gd name="connsiteY23" fmla="*/ 144343 h 177300"/>
                <a:gd name="connsiteX24" fmla="*/ 32957 w 177717"/>
                <a:gd name="connsiteY24" fmla="*/ 158944 h 177300"/>
                <a:gd name="connsiteX25" fmla="*/ 52564 w 177717"/>
                <a:gd name="connsiteY25" fmla="*/ 152270 h 177300"/>
                <a:gd name="connsiteX26" fmla="*/ 68834 w 177717"/>
                <a:gd name="connsiteY26" fmla="*/ 158944 h 177300"/>
                <a:gd name="connsiteX27" fmla="*/ 78012 w 177717"/>
                <a:gd name="connsiteY27" fmla="*/ 177300 h 177300"/>
                <a:gd name="connsiteX28" fmla="*/ 98871 w 177717"/>
                <a:gd name="connsiteY28" fmla="*/ 177300 h 177300"/>
                <a:gd name="connsiteX29" fmla="*/ 108049 w 177717"/>
                <a:gd name="connsiteY29" fmla="*/ 158944 h 177300"/>
                <a:gd name="connsiteX30" fmla="*/ 124319 w 177717"/>
                <a:gd name="connsiteY30" fmla="*/ 152270 h 177300"/>
                <a:gd name="connsiteX31" fmla="*/ 143926 w 177717"/>
                <a:gd name="connsiteY31" fmla="*/ 158944 h 177300"/>
                <a:gd name="connsiteX32" fmla="*/ 158944 w 177717"/>
                <a:gd name="connsiteY32" fmla="*/ 144343 h 177300"/>
                <a:gd name="connsiteX33" fmla="*/ 152270 w 177717"/>
                <a:gd name="connsiteY33" fmla="*/ 124736 h 177300"/>
                <a:gd name="connsiteX34" fmla="*/ 159362 w 177717"/>
                <a:gd name="connsiteY34" fmla="*/ 108466 h 177300"/>
                <a:gd name="connsiteX35" fmla="*/ 177717 w 177717"/>
                <a:gd name="connsiteY35" fmla="*/ 99288 h 177300"/>
                <a:gd name="connsiteX36" fmla="*/ 177717 w 177717"/>
                <a:gd name="connsiteY36" fmla="*/ 78429 h 177300"/>
                <a:gd name="connsiteX37" fmla="*/ 159362 w 177717"/>
                <a:gd name="connsiteY37" fmla="*/ 69251 h 17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77717" h="177300">
                  <a:moveTo>
                    <a:pt x="88859" y="120147"/>
                  </a:moveTo>
                  <a:cubicBezTo>
                    <a:pt x="71337" y="120147"/>
                    <a:pt x="57570" y="105963"/>
                    <a:pt x="57570" y="88859"/>
                  </a:cubicBezTo>
                  <a:cubicBezTo>
                    <a:pt x="57570" y="71754"/>
                    <a:pt x="71754" y="57570"/>
                    <a:pt x="88859" y="57570"/>
                  </a:cubicBezTo>
                  <a:cubicBezTo>
                    <a:pt x="106380" y="57570"/>
                    <a:pt x="120147" y="71754"/>
                    <a:pt x="120147" y="88859"/>
                  </a:cubicBezTo>
                  <a:cubicBezTo>
                    <a:pt x="120147" y="105963"/>
                    <a:pt x="105963" y="120147"/>
                    <a:pt x="88859" y="120147"/>
                  </a:cubicBezTo>
                  <a:close/>
                  <a:moveTo>
                    <a:pt x="159362" y="69251"/>
                  </a:moveTo>
                  <a:cubicBezTo>
                    <a:pt x="157693" y="63411"/>
                    <a:pt x="155607" y="57988"/>
                    <a:pt x="152687" y="52981"/>
                  </a:cubicBezTo>
                  <a:lnTo>
                    <a:pt x="159362" y="33374"/>
                  </a:lnTo>
                  <a:lnTo>
                    <a:pt x="144343" y="18356"/>
                  </a:lnTo>
                  <a:lnTo>
                    <a:pt x="124736" y="25031"/>
                  </a:lnTo>
                  <a:cubicBezTo>
                    <a:pt x="119730" y="22110"/>
                    <a:pt x="114307" y="20025"/>
                    <a:pt x="108466" y="18356"/>
                  </a:cubicBezTo>
                  <a:lnTo>
                    <a:pt x="99288" y="0"/>
                  </a:lnTo>
                  <a:lnTo>
                    <a:pt x="78429" y="0"/>
                  </a:lnTo>
                  <a:lnTo>
                    <a:pt x="69251" y="18356"/>
                  </a:lnTo>
                  <a:cubicBezTo>
                    <a:pt x="63411" y="20025"/>
                    <a:pt x="57988" y="22110"/>
                    <a:pt x="52981" y="25031"/>
                  </a:cubicBezTo>
                  <a:lnTo>
                    <a:pt x="33374" y="18356"/>
                  </a:lnTo>
                  <a:lnTo>
                    <a:pt x="18356" y="33374"/>
                  </a:lnTo>
                  <a:lnTo>
                    <a:pt x="25031" y="52981"/>
                  </a:lnTo>
                  <a:cubicBezTo>
                    <a:pt x="22110" y="57988"/>
                    <a:pt x="20024" y="63411"/>
                    <a:pt x="18356" y="69251"/>
                  </a:cubicBezTo>
                  <a:lnTo>
                    <a:pt x="0" y="78429"/>
                  </a:lnTo>
                  <a:lnTo>
                    <a:pt x="0" y="99288"/>
                  </a:lnTo>
                  <a:lnTo>
                    <a:pt x="18356" y="108466"/>
                  </a:lnTo>
                  <a:cubicBezTo>
                    <a:pt x="20024" y="114307"/>
                    <a:pt x="22110" y="119730"/>
                    <a:pt x="25031" y="124736"/>
                  </a:cubicBezTo>
                  <a:lnTo>
                    <a:pt x="18356" y="144343"/>
                  </a:lnTo>
                  <a:lnTo>
                    <a:pt x="32957" y="158944"/>
                  </a:lnTo>
                  <a:lnTo>
                    <a:pt x="52564" y="152270"/>
                  </a:lnTo>
                  <a:cubicBezTo>
                    <a:pt x="57570" y="155190"/>
                    <a:pt x="62994" y="157276"/>
                    <a:pt x="68834" y="158944"/>
                  </a:cubicBezTo>
                  <a:lnTo>
                    <a:pt x="78012" y="177300"/>
                  </a:lnTo>
                  <a:lnTo>
                    <a:pt x="98871" y="177300"/>
                  </a:lnTo>
                  <a:lnTo>
                    <a:pt x="108049" y="158944"/>
                  </a:lnTo>
                  <a:cubicBezTo>
                    <a:pt x="113889" y="157276"/>
                    <a:pt x="119313" y="155190"/>
                    <a:pt x="124319" y="152270"/>
                  </a:cubicBezTo>
                  <a:lnTo>
                    <a:pt x="143926" y="158944"/>
                  </a:lnTo>
                  <a:lnTo>
                    <a:pt x="158944" y="144343"/>
                  </a:lnTo>
                  <a:lnTo>
                    <a:pt x="152270" y="124736"/>
                  </a:lnTo>
                  <a:cubicBezTo>
                    <a:pt x="155190" y="119730"/>
                    <a:pt x="157693" y="113889"/>
                    <a:pt x="159362" y="108466"/>
                  </a:cubicBezTo>
                  <a:lnTo>
                    <a:pt x="177717" y="99288"/>
                  </a:lnTo>
                  <a:lnTo>
                    <a:pt x="177717" y="78429"/>
                  </a:lnTo>
                  <a:lnTo>
                    <a:pt x="159362" y="69251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40EC2E1A-BC11-4329-B3EF-483DCA0E0699}"/>
                </a:ext>
              </a:extLst>
            </p:cNvPr>
            <p:cNvSpPr/>
            <p:nvPr/>
          </p:nvSpPr>
          <p:spPr>
            <a:xfrm>
              <a:off x="3010818" y="3215366"/>
              <a:ext cx="177717" cy="177300"/>
            </a:xfrm>
            <a:custGeom>
              <a:avLst/>
              <a:gdLst>
                <a:gd name="connsiteX0" fmla="*/ 88859 w 177717"/>
                <a:gd name="connsiteY0" fmla="*/ 120147 h 177300"/>
                <a:gd name="connsiteX1" fmla="*/ 57570 w 177717"/>
                <a:gd name="connsiteY1" fmla="*/ 88859 h 177300"/>
                <a:gd name="connsiteX2" fmla="*/ 88859 w 177717"/>
                <a:gd name="connsiteY2" fmla="*/ 57570 h 177300"/>
                <a:gd name="connsiteX3" fmla="*/ 120147 w 177717"/>
                <a:gd name="connsiteY3" fmla="*/ 88859 h 177300"/>
                <a:gd name="connsiteX4" fmla="*/ 88859 w 177717"/>
                <a:gd name="connsiteY4" fmla="*/ 120147 h 177300"/>
                <a:gd name="connsiteX5" fmla="*/ 88859 w 177717"/>
                <a:gd name="connsiteY5" fmla="*/ 120147 h 177300"/>
                <a:gd name="connsiteX6" fmla="*/ 152687 w 177717"/>
                <a:gd name="connsiteY6" fmla="*/ 52981 h 177300"/>
                <a:gd name="connsiteX7" fmla="*/ 159362 w 177717"/>
                <a:gd name="connsiteY7" fmla="*/ 33374 h 177300"/>
                <a:gd name="connsiteX8" fmla="*/ 144343 w 177717"/>
                <a:gd name="connsiteY8" fmla="*/ 18356 h 177300"/>
                <a:gd name="connsiteX9" fmla="*/ 124736 w 177717"/>
                <a:gd name="connsiteY9" fmla="*/ 25031 h 177300"/>
                <a:gd name="connsiteX10" fmla="*/ 108466 w 177717"/>
                <a:gd name="connsiteY10" fmla="*/ 18356 h 177300"/>
                <a:gd name="connsiteX11" fmla="*/ 99288 w 177717"/>
                <a:gd name="connsiteY11" fmla="*/ 0 h 177300"/>
                <a:gd name="connsiteX12" fmla="*/ 78429 w 177717"/>
                <a:gd name="connsiteY12" fmla="*/ 0 h 177300"/>
                <a:gd name="connsiteX13" fmla="*/ 69251 w 177717"/>
                <a:gd name="connsiteY13" fmla="*/ 18356 h 177300"/>
                <a:gd name="connsiteX14" fmla="*/ 52981 w 177717"/>
                <a:gd name="connsiteY14" fmla="*/ 25031 h 177300"/>
                <a:gd name="connsiteX15" fmla="*/ 33374 w 177717"/>
                <a:gd name="connsiteY15" fmla="*/ 18356 h 177300"/>
                <a:gd name="connsiteX16" fmla="*/ 18773 w 177717"/>
                <a:gd name="connsiteY16" fmla="*/ 32957 h 177300"/>
                <a:gd name="connsiteX17" fmla="*/ 25031 w 177717"/>
                <a:gd name="connsiteY17" fmla="*/ 52564 h 177300"/>
                <a:gd name="connsiteX18" fmla="*/ 18356 w 177717"/>
                <a:gd name="connsiteY18" fmla="*/ 68834 h 177300"/>
                <a:gd name="connsiteX19" fmla="*/ 0 w 177717"/>
                <a:gd name="connsiteY19" fmla="*/ 78012 h 177300"/>
                <a:gd name="connsiteX20" fmla="*/ 0 w 177717"/>
                <a:gd name="connsiteY20" fmla="*/ 98871 h 177300"/>
                <a:gd name="connsiteX21" fmla="*/ 18356 w 177717"/>
                <a:gd name="connsiteY21" fmla="*/ 108049 h 177300"/>
                <a:gd name="connsiteX22" fmla="*/ 25031 w 177717"/>
                <a:gd name="connsiteY22" fmla="*/ 124319 h 177300"/>
                <a:gd name="connsiteX23" fmla="*/ 18773 w 177717"/>
                <a:gd name="connsiteY23" fmla="*/ 143926 h 177300"/>
                <a:gd name="connsiteX24" fmla="*/ 33374 w 177717"/>
                <a:gd name="connsiteY24" fmla="*/ 158527 h 177300"/>
                <a:gd name="connsiteX25" fmla="*/ 52981 w 177717"/>
                <a:gd name="connsiteY25" fmla="*/ 152270 h 177300"/>
                <a:gd name="connsiteX26" fmla="*/ 69251 w 177717"/>
                <a:gd name="connsiteY26" fmla="*/ 158944 h 177300"/>
                <a:gd name="connsiteX27" fmla="*/ 78429 w 177717"/>
                <a:gd name="connsiteY27" fmla="*/ 177300 h 177300"/>
                <a:gd name="connsiteX28" fmla="*/ 99288 w 177717"/>
                <a:gd name="connsiteY28" fmla="*/ 177300 h 177300"/>
                <a:gd name="connsiteX29" fmla="*/ 108466 w 177717"/>
                <a:gd name="connsiteY29" fmla="*/ 158944 h 177300"/>
                <a:gd name="connsiteX30" fmla="*/ 124736 w 177717"/>
                <a:gd name="connsiteY30" fmla="*/ 152270 h 177300"/>
                <a:gd name="connsiteX31" fmla="*/ 144343 w 177717"/>
                <a:gd name="connsiteY31" fmla="*/ 158944 h 177300"/>
                <a:gd name="connsiteX32" fmla="*/ 158944 w 177717"/>
                <a:gd name="connsiteY32" fmla="*/ 143926 h 177300"/>
                <a:gd name="connsiteX33" fmla="*/ 152687 w 177717"/>
                <a:gd name="connsiteY33" fmla="*/ 124736 h 177300"/>
                <a:gd name="connsiteX34" fmla="*/ 159362 w 177717"/>
                <a:gd name="connsiteY34" fmla="*/ 108466 h 177300"/>
                <a:gd name="connsiteX35" fmla="*/ 177717 w 177717"/>
                <a:gd name="connsiteY35" fmla="*/ 99288 h 177300"/>
                <a:gd name="connsiteX36" fmla="*/ 177717 w 177717"/>
                <a:gd name="connsiteY36" fmla="*/ 78429 h 177300"/>
                <a:gd name="connsiteX37" fmla="*/ 159362 w 177717"/>
                <a:gd name="connsiteY37" fmla="*/ 69251 h 177300"/>
                <a:gd name="connsiteX38" fmla="*/ 152687 w 177717"/>
                <a:gd name="connsiteY38" fmla="*/ 52981 h 17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77717" h="177300">
                  <a:moveTo>
                    <a:pt x="88859" y="120147"/>
                  </a:moveTo>
                  <a:cubicBezTo>
                    <a:pt x="71337" y="120147"/>
                    <a:pt x="57570" y="105963"/>
                    <a:pt x="57570" y="88859"/>
                  </a:cubicBezTo>
                  <a:cubicBezTo>
                    <a:pt x="57570" y="71337"/>
                    <a:pt x="71754" y="57570"/>
                    <a:pt x="88859" y="57570"/>
                  </a:cubicBezTo>
                  <a:cubicBezTo>
                    <a:pt x="106380" y="57570"/>
                    <a:pt x="120147" y="71754"/>
                    <a:pt x="120147" y="88859"/>
                  </a:cubicBezTo>
                  <a:cubicBezTo>
                    <a:pt x="120147" y="105963"/>
                    <a:pt x="106380" y="120147"/>
                    <a:pt x="88859" y="120147"/>
                  </a:cubicBezTo>
                  <a:lnTo>
                    <a:pt x="88859" y="120147"/>
                  </a:lnTo>
                  <a:close/>
                  <a:moveTo>
                    <a:pt x="152687" y="52981"/>
                  </a:moveTo>
                  <a:lnTo>
                    <a:pt x="159362" y="33374"/>
                  </a:lnTo>
                  <a:lnTo>
                    <a:pt x="144343" y="18356"/>
                  </a:lnTo>
                  <a:lnTo>
                    <a:pt x="124736" y="25031"/>
                  </a:lnTo>
                  <a:cubicBezTo>
                    <a:pt x="119730" y="22110"/>
                    <a:pt x="113889" y="20024"/>
                    <a:pt x="108466" y="18356"/>
                  </a:cubicBezTo>
                  <a:lnTo>
                    <a:pt x="99288" y="0"/>
                  </a:lnTo>
                  <a:lnTo>
                    <a:pt x="78429" y="0"/>
                  </a:lnTo>
                  <a:lnTo>
                    <a:pt x="69251" y="18356"/>
                  </a:lnTo>
                  <a:cubicBezTo>
                    <a:pt x="63411" y="20024"/>
                    <a:pt x="57988" y="22110"/>
                    <a:pt x="52981" y="25031"/>
                  </a:cubicBezTo>
                  <a:lnTo>
                    <a:pt x="33374" y="18356"/>
                  </a:lnTo>
                  <a:lnTo>
                    <a:pt x="18773" y="32957"/>
                  </a:lnTo>
                  <a:lnTo>
                    <a:pt x="25031" y="52564"/>
                  </a:lnTo>
                  <a:cubicBezTo>
                    <a:pt x="22110" y="57570"/>
                    <a:pt x="20025" y="63411"/>
                    <a:pt x="18356" y="68834"/>
                  </a:cubicBezTo>
                  <a:lnTo>
                    <a:pt x="0" y="78012"/>
                  </a:lnTo>
                  <a:lnTo>
                    <a:pt x="0" y="98871"/>
                  </a:lnTo>
                  <a:lnTo>
                    <a:pt x="18356" y="108049"/>
                  </a:lnTo>
                  <a:cubicBezTo>
                    <a:pt x="20025" y="113889"/>
                    <a:pt x="22110" y="119313"/>
                    <a:pt x="25031" y="124319"/>
                  </a:cubicBezTo>
                  <a:lnTo>
                    <a:pt x="18773" y="143926"/>
                  </a:lnTo>
                  <a:lnTo>
                    <a:pt x="33374" y="158527"/>
                  </a:lnTo>
                  <a:lnTo>
                    <a:pt x="52981" y="152270"/>
                  </a:lnTo>
                  <a:cubicBezTo>
                    <a:pt x="57988" y="155190"/>
                    <a:pt x="63411" y="157276"/>
                    <a:pt x="69251" y="158944"/>
                  </a:cubicBezTo>
                  <a:lnTo>
                    <a:pt x="78429" y="177300"/>
                  </a:lnTo>
                  <a:lnTo>
                    <a:pt x="99288" y="177300"/>
                  </a:lnTo>
                  <a:lnTo>
                    <a:pt x="108466" y="158944"/>
                  </a:lnTo>
                  <a:cubicBezTo>
                    <a:pt x="114307" y="157276"/>
                    <a:pt x="119730" y="155190"/>
                    <a:pt x="124736" y="152270"/>
                  </a:cubicBezTo>
                  <a:lnTo>
                    <a:pt x="144343" y="158944"/>
                  </a:lnTo>
                  <a:lnTo>
                    <a:pt x="158944" y="143926"/>
                  </a:lnTo>
                  <a:lnTo>
                    <a:pt x="152687" y="124736"/>
                  </a:lnTo>
                  <a:cubicBezTo>
                    <a:pt x="155607" y="119730"/>
                    <a:pt x="157693" y="114307"/>
                    <a:pt x="159362" y="108466"/>
                  </a:cubicBezTo>
                  <a:lnTo>
                    <a:pt x="177717" y="99288"/>
                  </a:lnTo>
                  <a:lnTo>
                    <a:pt x="177717" y="78429"/>
                  </a:lnTo>
                  <a:lnTo>
                    <a:pt x="159362" y="69251"/>
                  </a:lnTo>
                  <a:cubicBezTo>
                    <a:pt x="157693" y="63411"/>
                    <a:pt x="155607" y="57988"/>
                    <a:pt x="152687" y="52981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" name="Graphic 85" descr="Stopwatch">
            <a:extLst>
              <a:ext uri="{FF2B5EF4-FFF2-40B4-BE49-F238E27FC236}">
                <a16:creationId xmlns:a16="http://schemas.microsoft.com/office/drawing/2014/main" id="{8D737DBC-5AAA-4E4E-B7C8-46D301677D6D}"/>
              </a:ext>
            </a:extLst>
          </p:cNvPr>
          <p:cNvGrpSpPr/>
          <p:nvPr/>
        </p:nvGrpSpPr>
        <p:grpSpPr>
          <a:xfrm>
            <a:off x="3695873" y="4577910"/>
            <a:ext cx="400490" cy="400490"/>
            <a:chOff x="3695873" y="4577910"/>
            <a:chExt cx="400490" cy="400490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CBDBC4BA-22E5-409C-8D9C-A579AADDBD32}"/>
                </a:ext>
              </a:extLst>
            </p:cNvPr>
            <p:cNvSpPr/>
            <p:nvPr/>
          </p:nvSpPr>
          <p:spPr>
            <a:xfrm>
              <a:off x="3887774" y="4707234"/>
              <a:ext cx="16687" cy="16687"/>
            </a:xfrm>
            <a:custGeom>
              <a:avLst/>
              <a:gdLst>
                <a:gd name="connsiteX0" fmla="*/ 16687 w 16687"/>
                <a:gd name="connsiteY0" fmla="*/ 8344 h 16687"/>
                <a:gd name="connsiteX1" fmla="*/ 8344 w 16687"/>
                <a:gd name="connsiteY1" fmla="*/ 16687 h 16687"/>
                <a:gd name="connsiteX2" fmla="*/ 0 w 16687"/>
                <a:gd name="connsiteY2" fmla="*/ 8344 h 16687"/>
                <a:gd name="connsiteX3" fmla="*/ 8344 w 16687"/>
                <a:gd name="connsiteY3" fmla="*/ 0 h 16687"/>
                <a:gd name="connsiteX4" fmla="*/ 16687 w 16687"/>
                <a:gd name="connsiteY4" fmla="*/ 8344 h 1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7" h="16687">
                  <a:moveTo>
                    <a:pt x="16687" y="8344"/>
                  </a:moveTo>
                  <a:cubicBezTo>
                    <a:pt x="16687" y="12952"/>
                    <a:pt x="12952" y="16687"/>
                    <a:pt x="8344" y="16687"/>
                  </a:cubicBezTo>
                  <a:cubicBezTo>
                    <a:pt x="3736" y="16687"/>
                    <a:pt x="0" y="12952"/>
                    <a:pt x="0" y="8344"/>
                  </a:cubicBezTo>
                  <a:cubicBezTo>
                    <a:pt x="0" y="3736"/>
                    <a:pt x="3736" y="0"/>
                    <a:pt x="8344" y="0"/>
                  </a:cubicBezTo>
                  <a:cubicBezTo>
                    <a:pt x="12952" y="0"/>
                    <a:pt x="16687" y="3736"/>
                    <a:pt x="16687" y="834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918DD22-6278-424E-9B5E-A4329B095098}"/>
                </a:ext>
              </a:extLst>
            </p:cNvPr>
            <p:cNvSpPr/>
            <p:nvPr/>
          </p:nvSpPr>
          <p:spPr>
            <a:xfrm>
              <a:off x="3887774" y="4874105"/>
              <a:ext cx="16687" cy="16687"/>
            </a:xfrm>
            <a:custGeom>
              <a:avLst/>
              <a:gdLst>
                <a:gd name="connsiteX0" fmla="*/ 16687 w 16687"/>
                <a:gd name="connsiteY0" fmla="*/ 8344 h 16687"/>
                <a:gd name="connsiteX1" fmla="*/ 8344 w 16687"/>
                <a:gd name="connsiteY1" fmla="*/ 16687 h 16687"/>
                <a:gd name="connsiteX2" fmla="*/ 0 w 16687"/>
                <a:gd name="connsiteY2" fmla="*/ 8344 h 16687"/>
                <a:gd name="connsiteX3" fmla="*/ 8344 w 16687"/>
                <a:gd name="connsiteY3" fmla="*/ 0 h 16687"/>
                <a:gd name="connsiteX4" fmla="*/ 16687 w 16687"/>
                <a:gd name="connsiteY4" fmla="*/ 8344 h 1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7" h="16687">
                  <a:moveTo>
                    <a:pt x="16687" y="8344"/>
                  </a:moveTo>
                  <a:cubicBezTo>
                    <a:pt x="16687" y="12952"/>
                    <a:pt x="12952" y="16687"/>
                    <a:pt x="8344" y="16687"/>
                  </a:cubicBezTo>
                  <a:cubicBezTo>
                    <a:pt x="3736" y="16687"/>
                    <a:pt x="0" y="12952"/>
                    <a:pt x="0" y="8344"/>
                  </a:cubicBezTo>
                  <a:cubicBezTo>
                    <a:pt x="0" y="3736"/>
                    <a:pt x="3736" y="0"/>
                    <a:pt x="8344" y="0"/>
                  </a:cubicBezTo>
                  <a:cubicBezTo>
                    <a:pt x="12952" y="0"/>
                    <a:pt x="16687" y="3736"/>
                    <a:pt x="16687" y="834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6E08D3F-9CF5-4121-93AE-F11DFE18FE36}"/>
                </a:ext>
              </a:extLst>
            </p:cNvPr>
            <p:cNvSpPr/>
            <p:nvPr/>
          </p:nvSpPr>
          <p:spPr>
            <a:xfrm>
              <a:off x="3971209" y="4786498"/>
              <a:ext cx="16687" cy="16687"/>
            </a:xfrm>
            <a:custGeom>
              <a:avLst/>
              <a:gdLst>
                <a:gd name="connsiteX0" fmla="*/ 16687 w 16687"/>
                <a:gd name="connsiteY0" fmla="*/ 8344 h 16687"/>
                <a:gd name="connsiteX1" fmla="*/ 8344 w 16687"/>
                <a:gd name="connsiteY1" fmla="*/ 16687 h 16687"/>
                <a:gd name="connsiteX2" fmla="*/ 0 w 16687"/>
                <a:gd name="connsiteY2" fmla="*/ 8344 h 16687"/>
                <a:gd name="connsiteX3" fmla="*/ 8344 w 16687"/>
                <a:gd name="connsiteY3" fmla="*/ 0 h 16687"/>
                <a:gd name="connsiteX4" fmla="*/ 16687 w 16687"/>
                <a:gd name="connsiteY4" fmla="*/ 8344 h 1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7" h="16687">
                  <a:moveTo>
                    <a:pt x="16687" y="8344"/>
                  </a:moveTo>
                  <a:cubicBezTo>
                    <a:pt x="16687" y="12952"/>
                    <a:pt x="12952" y="16687"/>
                    <a:pt x="8344" y="16687"/>
                  </a:cubicBezTo>
                  <a:cubicBezTo>
                    <a:pt x="3736" y="16687"/>
                    <a:pt x="0" y="12952"/>
                    <a:pt x="0" y="8344"/>
                  </a:cubicBezTo>
                  <a:cubicBezTo>
                    <a:pt x="0" y="3736"/>
                    <a:pt x="3736" y="0"/>
                    <a:pt x="8344" y="0"/>
                  </a:cubicBezTo>
                  <a:cubicBezTo>
                    <a:pt x="12952" y="0"/>
                    <a:pt x="16687" y="3736"/>
                    <a:pt x="16687" y="834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D1201054-1F4E-4B09-8FCB-4E153961D663}"/>
                </a:ext>
              </a:extLst>
            </p:cNvPr>
            <p:cNvSpPr/>
            <p:nvPr/>
          </p:nvSpPr>
          <p:spPr>
            <a:xfrm>
              <a:off x="3804339" y="4786498"/>
              <a:ext cx="16687" cy="16687"/>
            </a:xfrm>
            <a:custGeom>
              <a:avLst/>
              <a:gdLst>
                <a:gd name="connsiteX0" fmla="*/ 16687 w 16687"/>
                <a:gd name="connsiteY0" fmla="*/ 8344 h 16687"/>
                <a:gd name="connsiteX1" fmla="*/ 8344 w 16687"/>
                <a:gd name="connsiteY1" fmla="*/ 16687 h 16687"/>
                <a:gd name="connsiteX2" fmla="*/ 0 w 16687"/>
                <a:gd name="connsiteY2" fmla="*/ 8344 h 16687"/>
                <a:gd name="connsiteX3" fmla="*/ 8344 w 16687"/>
                <a:gd name="connsiteY3" fmla="*/ 0 h 16687"/>
                <a:gd name="connsiteX4" fmla="*/ 16687 w 16687"/>
                <a:gd name="connsiteY4" fmla="*/ 8344 h 1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7" h="16687">
                  <a:moveTo>
                    <a:pt x="16687" y="8344"/>
                  </a:moveTo>
                  <a:cubicBezTo>
                    <a:pt x="16687" y="12952"/>
                    <a:pt x="12952" y="16687"/>
                    <a:pt x="8344" y="16687"/>
                  </a:cubicBezTo>
                  <a:cubicBezTo>
                    <a:pt x="3736" y="16687"/>
                    <a:pt x="0" y="12952"/>
                    <a:pt x="0" y="8344"/>
                  </a:cubicBezTo>
                  <a:cubicBezTo>
                    <a:pt x="0" y="3736"/>
                    <a:pt x="3736" y="0"/>
                    <a:pt x="8344" y="0"/>
                  </a:cubicBezTo>
                  <a:cubicBezTo>
                    <a:pt x="12952" y="0"/>
                    <a:pt x="16687" y="3736"/>
                    <a:pt x="16687" y="834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6C8E931-5AC4-41CA-9353-C9737894318E}"/>
                </a:ext>
              </a:extLst>
            </p:cNvPr>
            <p:cNvSpPr/>
            <p:nvPr/>
          </p:nvSpPr>
          <p:spPr>
            <a:xfrm>
              <a:off x="3887774" y="4736437"/>
              <a:ext cx="55484" cy="105545"/>
            </a:xfrm>
            <a:custGeom>
              <a:avLst/>
              <a:gdLst>
                <a:gd name="connsiteX0" fmla="*/ 16687 w 55484"/>
                <a:gd name="connsiteY0" fmla="*/ 0 h 105545"/>
                <a:gd name="connsiteX1" fmla="*/ 0 w 55484"/>
                <a:gd name="connsiteY1" fmla="*/ 0 h 105545"/>
                <a:gd name="connsiteX2" fmla="*/ 0 w 55484"/>
                <a:gd name="connsiteY2" fmla="*/ 58405 h 105545"/>
                <a:gd name="connsiteX3" fmla="*/ 2503 w 55484"/>
                <a:gd name="connsiteY3" fmla="*/ 64245 h 105545"/>
                <a:gd name="connsiteX4" fmla="*/ 43804 w 55484"/>
                <a:gd name="connsiteY4" fmla="*/ 105546 h 105545"/>
                <a:gd name="connsiteX5" fmla="*/ 55485 w 55484"/>
                <a:gd name="connsiteY5" fmla="*/ 93865 h 105545"/>
                <a:gd name="connsiteX6" fmla="*/ 16687 w 55484"/>
                <a:gd name="connsiteY6" fmla="*/ 55067 h 105545"/>
                <a:gd name="connsiteX7" fmla="*/ 16687 w 55484"/>
                <a:gd name="connsiteY7" fmla="*/ 0 h 105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484" h="105545">
                  <a:moveTo>
                    <a:pt x="16687" y="0"/>
                  </a:moveTo>
                  <a:lnTo>
                    <a:pt x="0" y="0"/>
                  </a:lnTo>
                  <a:lnTo>
                    <a:pt x="0" y="58405"/>
                  </a:lnTo>
                  <a:cubicBezTo>
                    <a:pt x="0" y="60491"/>
                    <a:pt x="834" y="62577"/>
                    <a:pt x="2503" y="64245"/>
                  </a:cubicBezTo>
                  <a:lnTo>
                    <a:pt x="43804" y="105546"/>
                  </a:lnTo>
                  <a:lnTo>
                    <a:pt x="55485" y="93865"/>
                  </a:lnTo>
                  <a:lnTo>
                    <a:pt x="16687" y="55067"/>
                  </a:lnTo>
                  <a:lnTo>
                    <a:pt x="16687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6A0A452-AEBE-4859-AACA-E1E9687F1392}"/>
                </a:ext>
              </a:extLst>
            </p:cNvPr>
            <p:cNvSpPr/>
            <p:nvPr/>
          </p:nvSpPr>
          <p:spPr>
            <a:xfrm>
              <a:off x="3754405" y="4615455"/>
              <a:ext cx="283928" cy="325170"/>
            </a:xfrm>
            <a:custGeom>
              <a:avLst/>
              <a:gdLst>
                <a:gd name="connsiteX0" fmla="*/ 141713 w 283928"/>
                <a:gd name="connsiteY0" fmla="*/ 300368 h 325170"/>
                <a:gd name="connsiteX1" fmla="*/ 24903 w 283928"/>
                <a:gd name="connsiteY1" fmla="*/ 183558 h 325170"/>
                <a:gd name="connsiteX2" fmla="*/ 141713 w 283928"/>
                <a:gd name="connsiteY2" fmla="*/ 66748 h 325170"/>
                <a:gd name="connsiteX3" fmla="*/ 258522 w 283928"/>
                <a:gd name="connsiteY3" fmla="*/ 183558 h 325170"/>
                <a:gd name="connsiteX4" fmla="*/ 141713 w 283928"/>
                <a:gd name="connsiteY4" fmla="*/ 300368 h 325170"/>
                <a:gd name="connsiteX5" fmla="*/ 141713 w 283928"/>
                <a:gd name="connsiteY5" fmla="*/ 300368 h 325170"/>
                <a:gd name="connsiteX6" fmla="*/ 240584 w 283928"/>
                <a:gd name="connsiteY6" fmla="*/ 81767 h 325170"/>
                <a:gd name="connsiteX7" fmla="*/ 253099 w 283928"/>
                <a:gd name="connsiteY7" fmla="*/ 69251 h 325170"/>
                <a:gd name="connsiteX8" fmla="*/ 252682 w 283928"/>
                <a:gd name="connsiteY8" fmla="*/ 51730 h 325170"/>
                <a:gd name="connsiteX9" fmla="*/ 235160 w 283928"/>
                <a:gd name="connsiteY9" fmla="*/ 51313 h 325170"/>
                <a:gd name="connsiteX10" fmla="*/ 220976 w 283928"/>
                <a:gd name="connsiteY10" fmla="*/ 65914 h 325170"/>
                <a:gd name="connsiteX11" fmla="*/ 154228 w 283928"/>
                <a:gd name="connsiteY11" fmla="*/ 42552 h 325170"/>
                <a:gd name="connsiteX12" fmla="*/ 154228 w 283928"/>
                <a:gd name="connsiteY12" fmla="*/ 25031 h 325170"/>
                <a:gd name="connsiteX13" fmla="*/ 191774 w 283928"/>
                <a:gd name="connsiteY13" fmla="*/ 25031 h 325170"/>
                <a:gd name="connsiteX14" fmla="*/ 191774 w 283928"/>
                <a:gd name="connsiteY14" fmla="*/ 0 h 325170"/>
                <a:gd name="connsiteX15" fmla="*/ 91651 w 283928"/>
                <a:gd name="connsiteY15" fmla="*/ 0 h 325170"/>
                <a:gd name="connsiteX16" fmla="*/ 91651 w 283928"/>
                <a:gd name="connsiteY16" fmla="*/ 25031 h 325170"/>
                <a:gd name="connsiteX17" fmla="*/ 129197 w 283928"/>
                <a:gd name="connsiteY17" fmla="*/ 25031 h 325170"/>
                <a:gd name="connsiteX18" fmla="*/ 129197 w 283928"/>
                <a:gd name="connsiteY18" fmla="*/ 42135 h 325170"/>
                <a:gd name="connsiteX19" fmla="*/ 1124 w 283928"/>
                <a:gd name="connsiteY19" fmla="*/ 165619 h 325170"/>
                <a:gd name="connsiteX20" fmla="*/ 94572 w 283928"/>
                <a:gd name="connsiteY20" fmla="*/ 317055 h 325170"/>
                <a:gd name="connsiteX21" fmla="*/ 262694 w 283928"/>
                <a:gd name="connsiteY21" fmla="*/ 258233 h 325170"/>
                <a:gd name="connsiteX22" fmla="*/ 240584 w 283928"/>
                <a:gd name="connsiteY22" fmla="*/ 81767 h 325170"/>
                <a:gd name="connsiteX23" fmla="*/ 240584 w 283928"/>
                <a:gd name="connsiteY23" fmla="*/ 81767 h 325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3928" h="325170">
                  <a:moveTo>
                    <a:pt x="141713" y="300368"/>
                  </a:moveTo>
                  <a:cubicBezTo>
                    <a:pt x="77050" y="300368"/>
                    <a:pt x="24903" y="248220"/>
                    <a:pt x="24903" y="183558"/>
                  </a:cubicBezTo>
                  <a:cubicBezTo>
                    <a:pt x="24903" y="118895"/>
                    <a:pt x="77050" y="66748"/>
                    <a:pt x="141713" y="66748"/>
                  </a:cubicBezTo>
                  <a:cubicBezTo>
                    <a:pt x="206375" y="66748"/>
                    <a:pt x="258522" y="118895"/>
                    <a:pt x="258522" y="183558"/>
                  </a:cubicBezTo>
                  <a:cubicBezTo>
                    <a:pt x="258522" y="248220"/>
                    <a:pt x="206375" y="300368"/>
                    <a:pt x="141713" y="300368"/>
                  </a:cubicBezTo>
                  <a:lnTo>
                    <a:pt x="141713" y="300368"/>
                  </a:lnTo>
                  <a:close/>
                  <a:moveTo>
                    <a:pt x="240584" y="81767"/>
                  </a:moveTo>
                  <a:lnTo>
                    <a:pt x="253099" y="69251"/>
                  </a:lnTo>
                  <a:cubicBezTo>
                    <a:pt x="257688" y="64245"/>
                    <a:pt x="257688" y="56736"/>
                    <a:pt x="252682" y="51730"/>
                  </a:cubicBezTo>
                  <a:cubicBezTo>
                    <a:pt x="248093" y="47141"/>
                    <a:pt x="240166" y="46724"/>
                    <a:pt x="235160" y="51313"/>
                  </a:cubicBezTo>
                  <a:lnTo>
                    <a:pt x="220976" y="65914"/>
                  </a:lnTo>
                  <a:cubicBezTo>
                    <a:pt x="200952" y="52564"/>
                    <a:pt x="178007" y="44221"/>
                    <a:pt x="154228" y="42552"/>
                  </a:cubicBezTo>
                  <a:lnTo>
                    <a:pt x="154228" y="25031"/>
                  </a:lnTo>
                  <a:lnTo>
                    <a:pt x="191774" y="25031"/>
                  </a:lnTo>
                  <a:lnTo>
                    <a:pt x="191774" y="0"/>
                  </a:lnTo>
                  <a:lnTo>
                    <a:pt x="91651" y="0"/>
                  </a:lnTo>
                  <a:lnTo>
                    <a:pt x="91651" y="25031"/>
                  </a:lnTo>
                  <a:lnTo>
                    <a:pt x="129197" y="25031"/>
                  </a:lnTo>
                  <a:lnTo>
                    <a:pt x="129197" y="42135"/>
                  </a:lnTo>
                  <a:cubicBezTo>
                    <a:pt x="62866" y="47975"/>
                    <a:pt x="9468" y="99288"/>
                    <a:pt x="1124" y="165619"/>
                  </a:cubicBezTo>
                  <a:cubicBezTo>
                    <a:pt x="-7220" y="231950"/>
                    <a:pt x="31578" y="294944"/>
                    <a:pt x="94572" y="317055"/>
                  </a:cubicBezTo>
                  <a:cubicBezTo>
                    <a:pt x="157565" y="339165"/>
                    <a:pt x="227234" y="314969"/>
                    <a:pt x="262694" y="258233"/>
                  </a:cubicBezTo>
                  <a:cubicBezTo>
                    <a:pt x="298154" y="201497"/>
                    <a:pt x="288142" y="128073"/>
                    <a:pt x="240584" y="81767"/>
                  </a:cubicBezTo>
                  <a:lnTo>
                    <a:pt x="240584" y="81767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" name="Graphic 83" descr="Lightbulb">
            <a:extLst>
              <a:ext uri="{FF2B5EF4-FFF2-40B4-BE49-F238E27FC236}">
                <a16:creationId xmlns:a16="http://schemas.microsoft.com/office/drawing/2014/main" id="{D7D02143-A2FF-483E-B843-B67A3E37AAF1}"/>
              </a:ext>
            </a:extLst>
          </p:cNvPr>
          <p:cNvGrpSpPr/>
          <p:nvPr/>
        </p:nvGrpSpPr>
        <p:grpSpPr>
          <a:xfrm>
            <a:off x="3695873" y="1504453"/>
            <a:ext cx="400490" cy="400490"/>
            <a:chOff x="3695873" y="1504453"/>
            <a:chExt cx="400490" cy="400490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E939429-6766-42FD-8C82-E8BEE7A87152}"/>
                </a:ext>
              </a:extLst>
            </p:cNvPr>
            <p:cNvSpPr/>
            <p:nvPr/>
          </p:nvSpPr>
          <p:spPr>
            <a:xfrm>
              <a:off x="3841884" y="1771446"/>
              <a:ext cx="108466" cy="25030"/>
            </a:xfrm>
            <a:custGeom>
              <a:avLst/>
              <a:gdLst>
                <a:gd name="connsiteX0" fmla="*/ 12515 w 108466"/>
                <a:gd name="connsiteY0" fmla="*/ 0 h 25030"/>
                <a:gd name="connsiteX1" fmla="*/ 95951 w 108466"/>
                <a:gd name="connsiteY1" fmla="*/ 0 h 25030"/>
                <a:gd name="connsiteX2" fmla="*/ 108466 w 108466"/>
                <a:gd name="connsiteY2" fmla="*/ 12515 h 25030"/>
                <a:gd name="connsiteX3" fmla="*/ 95951 w 108466"/>
                <a:gd name="connsiteY3" fmla="*/ 25031 h 25030"/>
                <a:gd name="connsiteX4" fmla="*/ 12515 w 108466"/>
                <a:gd name="connsiteY4" fmla="*/ 25031 h 25030"/>
                <a:gd name="connsiteX5" fmla="*/ 0 w 108466"/>
                <a:gd name="connsiteY5" fmla="*/ 12515 h 25030"/>
                <a:gd name="connsiteX6" fmla="*/ 12515 w 108466"/>
                <a:gd name="connsiteY6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66" h="25030">
                  <a:moveTo>
                    <a:pt x="12515" y="0"/>
                  </a:moveTo>
                  <a:lnTo>
                    <a:pt x="95951" y="0"/>
                  </a:lnTo>
                  <a:cubicBezTo>
                    <a:pt x="103043" y="0"/>
                    <a:pt x="108466" y="5423"/>
                    <a:pt x="108466" y="12515"/>
                  </a:cubicBezTo>
                  <a:cubicBezTo>
                    <a:pt x="108466" y="19607"/>
                    <a:pt x="103043" y="25031"/>
                    <a:pt x="95951" y="25031"/>
                  </a:cubicBezTo>
                  <a:lnTo>
                    <a:pt x="12515" y="25031"/>
                  </a:lnTo>
                  <a:cubicBezTo>
                    <a:pt x="5423" y="25031"/>
                    <a:pt x="0" y="19607"/>
                    <a:pt x="0" y="12515"/>
                  </a:cubicBezTo>
                  <a:cubicBezTo>
                    <a:pt x="0" y="5423"/>
                    <a:pt x="5423" y="0"/>
                    <a:pt x="12515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1DED43D-9BD6-4753-9A02-FE4139DB1F41}"/>
                </a:ext>
              </a:extLst>
            </p:cNvPr>
            <p:cNvSpPr/>
            <p:nvPr/>
          </p:nvSpPr>
          <p:spPr>
            <a:xfrm>
              <a:off x="3841884" y="1813164"/>
              <a:ext cx="108466" cy="25030"/>
            </a:xfrm>
            <a:custGeom>
              <a:avLst/>
              <a:gdLst>
                <a:gd name="connsiteX0" fmla="*/ 12515 w 108466"/>
                <a:gd name="connsiteY0" fmla="*/ 0 h 25030"/>
                <a:gd name="connsiteX1" fmla="*/ 95951 w 108466"/>
                <a:gd name="connsiteY1" fmla="*/ 0 h 25030"/>
                <a:gd name="connsiteX2" fmla="*/ 108466 w 108466"/>
                <a:gd name="connsiteY2" fmla="*/ 12515 h 25030"/>
                <a:gd name="connsiteX3" fmla="*/ 95951 w 108466"/>
                <a:gd name="connsiteY3" fmla="*/ 25031 h 25030"/>
                <a:gd name="connsiteX4" fmla="*/ 12515 w 108466"/>
                <a:gd name="connsiteY4" fmla="*/ 25031 h 25030"/>
                <a:gd name="connsiteX5" fmla="*/ 0 w 108466"/>
                <a:gd name="connsiteY5" fmla="*/ 12515 h 25030"/>
                <a:gd name="connsiteX6" fmla="*/ 12515 w 108466"/>
                <a:gd name="connsiteY6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66" h="25030">
                  <a:moveTo>
                    <a:pt x="12515" y="0"/>
                  </a:moveTo>
                  <a:lnTo>
                    <a:pt x="95951" y="0"/>
                  </a:lnTo>
                  <a:cubicBezTo>
                    <a:pt x="103043" y="0"/>
                    <a:pt x="108466" y="5423"/>
                    <a:pt x="108466" y="12515"/>
                  </a:cubicBezTo>
                  <a:cubicBezTo>
                    <a:pt x="108466" y="19607"/>
                    <a:pt x="103043" y="25031"/>
                    <a:pt x="95951" y="25031"/>
                  </a:cubicBezTo>
                  <a:lnTo>
                    <a:pt x="12515" y="25031"/>
                  </a:lnTo>
                  <a:cubicBezTo>
                    <a:pt x="5423" y="25031"/>
                    <a:pt x="0" y="19607"/>
                    <a:pt x="0" y="12515"/>
                  </a:cubicBezTo>
                  <a:cubicBezTo>
                    <a:pt x="0" y="5423"/>
                    <a:pt x="5423" y="0"/>
                    <a:pt x="12515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B8B06EF-C3DD-4FBC-BB78-6F32AB0B46F5}"/>
                </a:ext>
              </a:extLst>
            </p:cNvPr>
            <p:cNvSpPr/>
            <p:nvPr/>
          </p:nvSpPr>
          <p:spPr>
            <a:xfrm>
              <a:off x="3869001" y="1854881"/>
              <a:ext cx="54233" cy="25030"/>
            </a:xfrm>
            <a:custGeom>
              <a:avLst/>
              <a:gdLst>
                <a:gd name="connsiteX0" fmla="*/ 0 w 54233"/>
                <a:gd name="connsiteY0" fmla="*/ 0 h 25030"/>
                <a:gd name="connsiteX1" fmla="*/ 27117 w 54233"/>
                <a:gd name="connsiteY1" fmla="*/ 25031 h 25030"/>
                <a:gd name="connsiteX2" fmla="*/ 54233 w 54233"/>
                <a:gd name="connsiteY2" fmla="*/ 0 h 25030"/>
                <a:gd name="connsiteX3" fmla="*/ 0 w 54233"/>
                <a:gd name="connsiteY3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33" h="25030">
                  <a:moveTo>
                    <a:pt x="0" y="0"/>
                  </a:moveTo>
                  <a:cubicBezTo>
                    <a:pt x="1252" y="14184"/>
                    <a:pt x="12932" y="25031"/>
                    <a:pt x="27117" y="25031"/>
                  </a:cubicBezTo>
                  <a:cubicBezTo>
                    <a:pt x="41301" y="25031"/>
                    <a:pt x="52981" y="14184"/>
                    <a:pt x="542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C807D31-025A-4760-BC3D-A20337C7AA3A}"/>
                </a:ext>
              </a:extLst>
            </p:cNvPr>
            <p:cNvSpPr/>
            <p:nvPr/>
          </p:nvSpPr>
          <p:spPr>
            <a:xfrm>
              <a:off x="3787651" y="1529483"/>
              <a:ext cx="216932" cy="225275"/>
            </a:xfrm>
            <a:custGeom>
              <a:avLst/>
              <a:gdLst>
                <a:gd name="connsiteX0" fmla="*/ 108466 w 216932"/>
                <a:gd name="connsiteY0" fmla="*/ 0 h 225275"/>
                <a:gd name="connsiteX1" fmla="*/ 108466 w 216932"/>
                <a:gd name="connsiteY1" fmla="*/ 0 h 225275"/>
                <a:gd name="connsiteX2" fmla="*/ 108466 w 216932"/>
                <a:gd name="connsiteY2" fmla="*/ 0 h 225275"/>
                <a:gd name="connsiteX3" fmla="*/ 0 w 216932"/>
                <a:gd name="connsiteY3" fmla="*/ 107215 h 225275"/>
                <a:gd name="connsiteX4" fmla="*/ 0 w 216932"/>
                <a:gd name="connsiteY4" fmla="*/ 110969 h 225275"/>
                <a:gd name="connsiteX5" fmla="*/ 7509 w 216932"/>
                <a:gd name="connsiteY5" fmla="*/ 148515 h 225275"/>
                <a:gd name="connsiteX6" fmla="*/ 26282 w 216932"/>
                <a:gd name="connsiteY6" fmla="*/ 179386 h 225275"/>
                <a:gd name="connsiteX7" fmla="*/ 51730 w 216932"/>
                <a:gd name="connsiteY7" fmla="*/ 220687 h 225275"/>
                <a:gd name="connsiteX8" fmla="*/ 59239 w 216932"/>
                <a:gd name="connsiteY8" fmla="*/ 225276 h 225275"/>
                <a:gd name="connsiteX9" fmla="*/ 157693 w 216932"/>
                <a:gd name="connsiteY9" fmla="*/ 225276 h 225275"/>
                <a:gd name="connsiteX10" fmla="*/ 165202 w 216932"/>
                <a:gd name="connsiteY10" fmla="*/ 220687 h 225275"/>
                <a:gd name="connsiteX11" fmla="*/ 190650 w 216932"/>
                <a:gd name="connsiteY11" fmla="*/ 179386 h 225275"/>
                <a:gd name="connsiteX12" fmla="*/ 209423 w 216932"/>
                <a:gd name="connsiteY12" fmla="*/ 148515 h 225275"/>
                <a:gd name="connsiteX13" fmla="*/ 216932 w 216932"/>
                <a:gd name="connsiteY13" fmla="*/ 110969 h 225275"/>
                <a:gd name="connsiteX14" fmla="*/ 216932 w 216932"/>
                <a:gd name="connsiteY14" fmla="*/ 107215 h 225275"/>
                <a:gd name="connsiteX15" fmla="*/ 108466 w 216932"/>
                <a:gd name="connsiteY15" fmla="*/ 0 h 225275"/>
                <a:gd name="connsiteX16" fmla="*/ 191901 w 216932"/>
                <a:gd name="connsiteY16" fmla="*/ 110552 h 225275"/>
                <a:gd name="connsiteX17" fmla="*/ 186061 w 216932"/>
                <a:gd name="connsiteY17" fmla="*/ 139754 h 225275"/>
                <a:gd name="connsiteX18" fmla="*/ 171877 w 216932"/>
                <a:gd name="connsiteY18" fmla="*/ 162699 h 225275"/>
                <a:gd name="connsiteX19" fmla="*/ 147681 w 216932"/>
                <a:gd name="connsiteY19" fmla="*/ 200245 h 225275"/>
                <a:gd name="connsiteX20" fmla="*/ 108466 w 216932"/>
                <a:gd name="connsiteY20" fmla="*/ 200245 h 225275"/>
                <a:gd name="connsiteX21" fmla="*/ 69669 w 216932"/>
                <a:gd name="connsiteY21" fmla="*/ 200245 h 225275"/>
                <a:gd name="connsiteX22" fmla="*/ 45472 w 216932"/>
                <a:gd name="connsiteY22" fmla="*/ 162699 h 225275"/>
                <a:gd name="connsiteX23" fmla="*/ 31288 w 216932"/>
                <a:gd name="connsiteY23" fmla="*/ 139754 h 225275"/>
                <a:gd name="connsiteX24" fmla="*/ 25448 w 216932"/>
                <a:gd name="connsiteY24" fmla="*/ 110552 h 225275"/>
                <a:gd name="connsiteX25" fmla="*/ 25448 w 216932"/>
                <a:gd name="connsiteY25" fmla="*/ 107215 h 225275"/>
                <a:gd name="connsiteX26" fmla="*/ 108883 w 216932"/>
                <a:gd name="connsiteY26" fmla="*/ 24613 h 225275"/>
                <a:gd name="connsiteX27" fmla="*/ 108883 w 216932"/>
                <a:gd name="connsiteY27" fmla="*/ 24613 h 225275"/>
                <a:gd name="connsiteX28" fmla="*/ 108883 w 216932"/>
                <a:gd name="connsiteY28" fmla="*/ 24613 h 225275"/>
                <a:gd name="connsiteX29" fmla="*/ 108883 w 216932"/>
                <a:gd name="connsiteY29" fmla="*/ 24613 h 225275"/>
                <a:gd name="connsiteX30" fmla="*/ 108883 w 216932"/>
                <a:gd name="connsiteY30" fmla="*/ 24613 h 225275"/>
                <a:gd name="connsiteX31" fmla="*/ 108883 w 216932"/>
                <a:gd name="connsiteY31" fmla="*/ 24613 h 225275"/>
                <a:gd name="connsiteX32" fmla="*/ 108883 w 216932"/>
                <a:gd name="connsiteY32" fmla="*/ 24613 h 225275"/>
                <a:gd name="connsiteX33" fmla="*/ 192319 w 216932"/>
                <a:gd name="connsiteY33" fmla="*/ 107215 h 225275"/>
                <a:gd name="connsiteX34" fmla="*/ 192319 w 216932"/>
                <a:gd name="connsiteY34" fmla="*/ 110552 h 22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6932" h="225275">
                  <a:moveTo>
                    <a:pt x="108466" y="0"/>
                  </a:moveTo>
                  <a:cubicBezTo>
                    <a:pt x="108466" y="0"/>
                    <a:pt x="108466" y="0"/>
                    <a:pt x="108466" y="0"/>
                  </a:cubicBezTo>
                  <a:cubicBezTo>
                    <a:pt x="108466" y="0"/>
                    <a:pt x="108466" y="0"/>
                    <a:pt x="108466" y="0"/>
                  </a:cubicBezTo>
                  <a:cubicBezTo>
                    <a:pt x="49227" y="417"/>
                    <a:pt x="1252" y="47975"/>
                    <a:pt x="0" y="107215"/>
                  </a:cubicBezTo>
                  <a:lnTo>
                    <a:pt x="0" y="110969"/>
                  </a:lnTo>
                  <a:cubicBezTo>
                    <a:pt x="417" y="123902"/>
                    <a:pt x="2920" y="136417"/>
                    <a:pt x="7509" y="148515"/>
                  </a:cubicBezTo>
                  <a:cubicBezTo>
                    <a:pt x="12098" y="159779"/>
                    <a:pt x="18356" y="170208"/>
                    <a:pt x="26282" y="179386"/>
                  </a:cubicBezTo>
                  <a:cubicBezTo>
                    <a:pt x="36294" y="190233"/>
                    <a:pt x="47141" y="211509"/>
                    <a:pt x="51730" y="220687"/>
                  </a:cubicBezTo>
                  <a:cubicBezTo>
                    <a:pt x="52981" y="223607"/>
                    <a:pt x="55902" y="225276"/>
                    <a:pt x="59239" y="225276"/>
                  </a:cubicBezTo>
                  <a:lnTo>
                    <a:pt x="157693" y="225276"/>
                  </a:lnTo>
                  <a:cubicBezTo>
                    <a:pt x="161030" y="225276"/>
                    <a:pt x="163951" y="223607"/>
                    <a:pt x="165202" y="220687"/>
                  </a:cubicBezTo>
                  <a:cubicBezTo>
                    <a:pt x="169791" y="211509"/>
                    <a:pt x="180638" y="190233"/>
                    <a:pt x="190650" y="179386"/>
                  </a:cubicBezTo>
                  <a:cubicBezTo>
                    <a:pt x="198576" y="170208"/>
                    <a:pt x="205251" y="159779"/>
                    <a:pt x="209423" y="148515"/>
                  </a:cubicBezTo>
                  <a:cubicBezTo>
                    <a:pt x="214012" y="136417"/>
                    <a:pt x="216515" y="123902"/>
                    <a:pt x="216932" y="110969"/>
                  </a:cubicBezTo>
                  <a:lnTo>
                    <a:pt x="216932" y="107215"/>
                  </a:lnTo>
                  <a:cubicBezTo>
                    <a:pt x="215681" y="47975"/>
                    <a:pt x="167705" y="417"/>
                    <a:pt x="108466" y="0"/>
                  </a:cubicBezTo>
                  <a:close/>
                  <a:moveTo>
                    <a:pt x="191901" y="110552"/>
                  </a:moveTo>
                  <a:cubicBezTo>
                    <a:pt x="191484" y="120564"/>
                    <a:pt x="189398" y="130576"/>
                    <a:pt x="186061" y="139754"/>
                  </a:cubicBezTo>
                  <a:cubicBezTo>
                    <a:pt x="182724" y="148098"/>
                    <a:pt x="178135" y="156024"/>
                    <a:pt x="171877" y="162699"/>
                  </a:cubicBezTo>
                  <a:cubicBezTo>
                    <a:pt x="162282" y="174380"/>
                    <a:pt x="153938" y="186895"/>
                    <a:pt x="147681" y="200245"/>
                  </a:cubicBezTo>
                  <a:lnTo>
                    <a:pt x="108466" y="200245"/>
                  </a:lnTo>
                  <a:lnTo>
                    <a:pt x="69669" y="200245"/>
                  </a:lnTo>
                  <a:cubicBezTo>
                    <a:pt x="62994" y="186895"/>
                    <a:pt x="54650" y="174380"/>
                    <a:pt x="45472" y="162699"/>
                  </a:cubicBezTo>
                  <a:cubicBezTo>
                    <a:pt x="39632" y="156024"/>
                    <a:pt x="34626" y="148098"/>
                    <a:pt x="31288" y="139754"/>
                  </a:cubicBezTo>
                  <a:cubicBezTo>
                    <a:pt x="27534" y="130576"/>
                    <a:pt x="25865" y="120564"/>
                    <a:pt x="25448" y="110552"/>
                  </a:cubicBezTo>
                  <a:lnTo>
                    <a:pt x="25448" y="107215"/>
                  </a:lnTo>
                  <a:cubicBezTo>
                    <a:pt x="26282" y="61742"/>
                    <a:pt x="63411" y="25031"/>
                    <a:pt x="108883" y="24613"/>
                  </a:cubicBezTo>
                  <a:lnTo>
                    <a:pt x="108883" y="24613"/>
                  </a:lnTo>
                  <a:lnTo>
                    <a:pt x="108883" y="24613"/>
                  </a:lnTo>
                  <a:cubicBezTo>
                    <a:pt x="108883" y="24613"/>
                    <a:pt x="108883" y="24613"/>
                    <a:pt x="108883" y="24613"/>
                  </a:cubicBezTo>
                  <a:cubicBezTo>
                    <a:pt x="108883" y="24613"/>
                    <a:pt x="108883" y="24613"/>
                    <a:pt x="108883" y="24613"/>
                  </a:cubicBezTo>
                  <a:lnTo>
                    <a:pt x="108883" y="24613"/>
                  </a:lnTo>
                  <a:lnTo>
                    <a:pt x="108883" y="24613"/>
                  </a:lnTo>
                  <a:cubicBezTo>
                    <a:pt x="154356" y="25031"/>
                    <a:pt x="191484" y="61325"/>
                    <a:pt x="192319" y="107215"/>
                  </a:cubicBezTo>
                  <a:lnTo>
                    <a:pt x="192319" y="110552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9" name="Shape">
            <a:extLst>
              <a:ext uri="{FF2B5EF4-FFF2-40B4-BE49-F238E27FC236}">
                <a16:creationId xmlns:a16="http://schemas.microsoft.com/office/drawing/2014/main" id="{C7DCC06A-D8AB-4E96-A134-562E403CAD84}"/>
              </a:ext>
            </a:extLst>
          </p:cNvPr>
          <p:cNvSpPr/>
          <p:nvPr/>
        </p:nvSpPr>
        <p:spPr>
          <a:xfrm>
            <a:off x="5998040" y="1161880"/>
            <a:ext cx="326791" cy="13846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203"/>
                </a:moveTo>
                <a:lnTo>
                  <a:pt x="10898" y="8571"/>
                </a:lnTo>
                <a:cubicBezTo>
                  <a:pt x="10115" y="8430"/>
                  <a:pt x="9658" y="8210"/>
                  <a:pt x="9658" y="7990"/>
                </a:cubicBezTo>
                <a:lnTo>
                  <a:pt x="9658" y="1162"/>
                </a:lnTo>
                <a:cubicBezTo>
                  <a:pt x="9658" y="518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518"/>
                  <a:pt x="0" y="1162"/>
                </a:cubicBezTo>
                <a:lnTo>
                  <a:pt x="0" y="20438"/>
                </a:lnTo>
                <a:cubicBezTo>
                  <a:pt x="0" y="21082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082"/>
                  <a:pt x="9658" y="20438"/>
                </a:cubicBezTo>
                <a:lnTo>
                  <a:pt x="9658" y="13610"/>
                </a:lnTo>
                <a:cubicBezTo>
                  <a:pt x="9658" y="13374"/>
                  <a:pt x="10115" y="13155"/>
                  <a:pt x="10898" y="13029"/>
                </a:cubicBezTo>
                <a:lnTo>
                  <a:pt x="19969" y="11397"/>
                </a:lnTo>
                <a:cubicBezTo>
                  <a:pt x="21600" y="11083"/>
                  <a:pt x="21600" y="10502"/>
                  <a:pt x="19969" y="10203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95A8946-69BD-4603-941B-B88EC42F37DB}"/>
              </a:ext>
            </a:extLst>
          </p:cNvPr>
          <p:cNvSpPr txBox="1"/>
          <p:nvPr/>
        </p:nvSpPr>
        <p:spPr>
          <a:xfrm>
            <a:off x="6324831" y="1130925"/>
            <a:ext cx="13292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chemeClr val="accent5"/>
                </a:solidFill>
              </a:rPr>
              <a:t>01</a:t>
            </a:r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27264FEC-10C4-4FA9-BBA6-0D2EAA97B49E}"/>
              </a:ext>
            </a:extLst>
          </p:cNvPr>
          <p:cNvSpPr/>
          <p:nvPr/>
        </p:nvSpPr>
        <p:spPr>
          <a:xfrm>
            <a:off x="5998040" y="2748764"/>
            <a:ext cx="326791" cy="13846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203"/>
                </a:moveTo>
                <a:lnTo>
                  <a:pt x="10898" y="8571"/>
                </a:lnTo>
                <a:cubicBezTo>
                  <a:pt x="10115" y="8430"/>
                  <a:pt x="9658" y="8210"/>
                  <a:pt x="9658" y="7990"/>
                </a:cubicBezTo>
                <a:lnTo>
                  <a:pt x="9658" y="1162"/>
                </a:lnTo>
                <a:cubicBezTo>
                  <a:pt x="9658" y="518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518"/>
                  <a:pt x="0" y="1162"/>
                </a:cubicBezTo>
                <a:lnTo>
                  <a:pt x="0" y="20438"/>
                </a:lnTo>
                <a:cubicBezTo>
                  <a:pt x="0" y="21082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082"/>
                  <a:pt x="9658" y="20438"/>
                </a:cubicBezTo>
                <a:lnTo>
                  <a:pt x="9658" y="13610"/>
                </a:lnTo>
                <a:cubicBezTo>
                  <a:pt x="9658" y="13374"/>
                  <a:pt x="10115" y="13155"/>
                  <a:pt x="10898" y="13029"/>
                </a:cubicBezTo>
                <a:lnTo>
                  <a:pt x="19969" y="11397"/>
                </a:lnTo>
                <a:cubicBezTo>
                  <a:pt x="21600" y="11083"/>
                  <a:pt x="21600" y="10486"/>
                  <a:pt x="19969" y="1020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2F471BF-E34A-4E06-B67E-15A5FD350B1A}"/>
              </a:ext>
            </a:extLst>
          </p:cNvPr>
          <p:cNvSpPr txBox="1"/>
          <p:nvPr/>
        </p:nvSpPr>
        <p:spPr>
          <a:xfrm>
            <a:off x="6324831" y="2717810"/>
            <a:ext cx="13292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chemeClr val="accent3"/>
                </a:solidFill>
              </a:rPr>
              <a:t>02</a:t>
            </a:r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B79BCC87-C060-4016-9946-47C19073929B}"/>
              </a:ext>
            </a:extLst>
          </p:cNvPr>
          <p:cNvSpPr/>
          <p:nvPr/>
        </p:nvSpPr>
        <p:spPr>
          <a:xfrm>
            <a:off x="5998040" y="4335649"/>
            <a:ext cx="326791" cy="13846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219"/>
                </a:moveTo>
                <a:lnTo>
                  <a:pt x="10898" y="8587"/>
                </a:lnTo>
                <a:cubicBezTo>
                  <a:pt x="10115" y="8445"/>
                  <a:pt x="9658" y="8226"/>
                  <a:pt x="9658" y="8006"/>
                </a:cubicBezTo>
                <a:lnTo>
                  <a:pt x="9658" y="1162"/>
                </a:lnTo>
                <a:cubicBezTo>
                  <a:pt x="9658" y="518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518"/>
                  <a:pt x="0" y="1162"/>
                </a:cubicBezTo>
                <a:lnTo>
                  <a:pt x="0" y="20438"/>
                </a:lnTo>
                <a:cubicBezTo>
                  <a:pt x="0" y="21082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082"/>
                  <a:pt x="9658" y="20438"/>
                </a:cubicBezTo>
                <a:lnTo>
                  <a:pt x="9658" y="13610"/>
                </a:lnTo>
                <a:cubicBezTo>
                  <a:pt x="9658" y="13374"/>
                  <a:pt x="10115" y="13155"/>
                  <a:pt x="10898" y="13029"/>
                </a:cubicBezTo>
                <a:lnTo>
                  <a:pt x="19969" y="11397"/>
                </a:lnTo>
                <a:cubicBezTo>
                  <a:pt x="21600" y="11098"/>
                  <a:pt x="21600" y="10517"/>
                  <a:pt x="19969" y="1021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2E8B55C-5E6B-4E04-986D-331C2A1B4E8E}"/>
              </a:ext>
            </a:extLst>
          </p:cNvPr>
          <p:cNvSpPr txBox="1"/>
          <p:nvPr/>
        </p:nvSpPr>
        <p:spPr>
          <a:xfrm>
            <a:off x="6324831" y="4304695"/>
            <a:ext cx="13292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chemeClr val="accent6"/>
                </a:solidFill>
              </a:rPr>
              <a:t>03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D62FA397-9DA7-4165-B2FB-A076E4BD1409}"/>
              </a:ext>
            </a:extLst>
          </p:cNvPr>
          <p:cNvGrpSpPr/>
          <p:nvPr/>
        </p:nvGrpSpPr>
        <p:grpSpPr>
          <a:xfrm>
            <a:off x="7771496" y="1203991"/>
            <a:ext cx="3489707" cy="1290153"/>
            <a:chOff x="8921977" y="1466725"/>
            <a:chExt cx="2926080" cy="1290153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70435E99-92DB-44BB-A231-AB51A17B9AF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just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7A72618-67E6-46DA-AB17-7BD8193B9A8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4C3F8862-2074-4EE5-A968-730847867A2E}"/>
              </a:ext>
            </a:extLst>
          </p:cNvPr>
          <p:cNvGrpSpPr/>
          <p:nvPr/>
        </p:nvGrpSpPr>
        <p:grpSpPr>
          <a:xfrm>
            <a:off x="7771496" y="2793442"/>
            <a:ext cx="3489707" cy="1290153"/>
            <a:chOff x="8921977" y="1466725"/>
            <a:chExt cx="2926080" cy="1290153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268D3B98-A438-4416-88A9-845140CC8D8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just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955087F8-6650-4046-B7CC-40070D0C549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4A40DAFD-5ADB-4CD0-9C98-272716D7A8C4}"/>
              </a:ext>
            </a:extLst>
          </p:cNvPr>
          <p:cNvGrpSpPr/>
          <p:nvPr/>
        </p:nvGrpSpPr>
        <p:grpSpPr>
          <a:xfrm>
            <a:off x="7771496" y="4382893"/>
            <a:ext cx="3489707" cy="1290153"/>
            <a:chOff x="8921977" y="1466725"/>
            <a:chExt cx="2926080" cy="1290153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F91CAB1C-B5D1-4576-8E03-5C58A691E56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just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ACC0721E-0BAC-4FB6-8182-23B9FDD2007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64448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8496</TotalTime>
  <Words>307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Letter “E” Diagram – Slide Template</vt:lpstr>
      <vt:lpstr>Letter “E”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Letter “E” Diagram</dc:title>
  <dc:creator>PresentationGO.com</dc:creator>
  <dc:description>© Copyright PresentationGO.com</dc:description>
  <dcterms:created xsi:type="dcterms:W3CDTF">2014-11-26T05:14:11Z</dcterms:created>
  <dcterms:modified xsi:type="dcterms:W3CDTF">2020-05-19T21:16:02Z</dcterms:modified>
  <cp:category>Charts &amp; Diagrams</cp:category>
</cp:coreProperties>
</file>