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8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438" y="13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89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609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Letter “F” Diagram – Slide Template</a:t>
            </a:r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5C06DC88-62E1-45F9-BC23-0950A8CD3FF1}"/>
              </a:ext>
            </a:extLst>
          </p:cNvPr>
          <p:cNvSpPr/>
          <p:nvPr/>
        </p:nvSpPr>
        <p:spPr>
          <a:xfrm>
            <a:off x="5998040" y="1161880"/>
            <a:ext cx="326791" cy="13846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203"/>
                </a:moveTo>
                <a:lnTo>
                  <a:pt x="10898" y="8571"/>
                </a:lnTo>
                <a:cubicBezTo>
                  <a:pt x="10115" y="8430"/>
                  <a:pt x="9658" y="8210"/>
                  <a:pt x="9658" y="7990"/>
                </a:cubicBezTo>
                <a:lnTo>
                  <a:pt x="9658" y="1162"/>
                </a:lnTo>
                <a:cubicBezTo>
                  <a:pt x="9658" y="518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518"/>
                  <a:pt x="0" y="1162"/>
                </a:cubicBezTo>
                <a:lnTo>
                  <a:pt x="0" y="20438"/>
                </a:lnTo>
                <a:cubicBezTo>
                  <a:pt x="0" y="21082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082"/>
                  <a:pt x="9658" y="20438"/>
                </a:cubicBezTo>
                <a:lnTo>
                  <a:pt x="9658" y="13610"/>
                </a:lnTo>
                <a:cubicBezTo>
                  <a:pt x="9658" y="13374"/>
                  <a:pt x="10115" y="13155"/>
                  <a:pt x="10898" y="13029"/>
                </a:cubicBezTo>
                <a:lnTo>
                  <a:pt x="19969" y="11397"/>
                </a:lnTo>
                <a:cubicBezTo>
                  <a:pt x="21600" y="11083"/>
                  <a:pt x="21600" y="10502"/>
                  <a:pt x="19969" y="1020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017F4B1-541E-4016-8146-45FC359AE5C3}"/>
              </a:ext>
            </a:extLst>
          </p:cNvPr>
          <p:cNvSpPr txBox="1"/>
          <p:nvPr/>
        </p:nvSpPr>
        <p:spPr>
          <a:xfrm>
            <a:off x="6324831" y="1130925"/>
            <a:ext cx="13292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chemeClr val="accent6"/>
                </a:solidFill>
              </a:rPr>
              <a:t>01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2354340-8D8D-4F0D-8632-12A31CF60672}"/>
              </a:ext>
            </a:extLst>
          </p:cNvPr>
          <p:cNvGrpSpPr/>
          <p:nvPr/>
        </p:nvGrpSpPr>
        <p:grpSpPr>
          <a:xfrm>
            <a:off x="7771496" y="1203991"/>
            <a:ext cx="3489707" cy="1290153"/>
            <a:chOff x="8921977" y="1466725"/>
            <a:chExt cx="2926080" cy="129015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4A70437A-11C4-475B-A11B-728C1C22322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just"/>
              <a:r>
                <a:rPr lang="en-US" sz="2400" b="1" noProof="1"/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9118DB6-AC11-41C3-B4EE-E3E1C6B2ED6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2" name="Shape">
            <a:extLst>
              <a:ext uri="{FF2B5EF4-FFF2-40B4-BE49-F238E27FC236}">
                <a16:creationId xmlns:a16="http://schemas.microsoft.com/office/drawing/2014/main" id="{5DE8E33B-59F9-4125-81D0-4FA7883F3507}"/>
              </a:ext>
            </a:extLst>
          </p:cNvPr>
          <p:cNvSpPr/>
          <p:nvPr/>
        </p:nvSpPr>
        <p:spPr>
          <a:xfrm>
            <a:off x="5998040" y="2748764"/>
            <a:ext cx="326791" cy="13846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203"/>
                </a:moveTo>
                <a:lnTo>
                  <a:pt x="10898" y="8571"/>
                </a:lnTo>
                <a:cubicBezTo>
                  <a:pt x="10115" y="8430"/>
                  <a:pt x="9658" y="8210"/>
                  <a:pt x="9658" y="7990"/>
                </a:cubicBezTo>
                <a:lnTo>
                  <a:pt x="9658" y="1162"/>
                </a:lnTo>
                <a:cubicBezTo>
                  <a:pt x="9658" y="518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518"/>
                  <a:pt x="0" y="1162"/>
                </a:cubicBezTo>
                <a:lnTo>
                  <a:pt x="0" y="20438"/>
                </a:lnTo>
                <a:cubicBezTo>
                  <a:pt x="0" y="21082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082"/>
                  <a:pt x="9658" y="20438"/>
                </a:cubicBezTo>
                <a:lnTo>
                  <a:pt x="9658" y="13610"/>
                </a:lnTo>
                <a:cubicBezTo>
                  <a:pt x="9658" y="13374"/>
                  <a:pt x="10115" y="13155"/>
                  <a:pt x="10898" y="13029"/>
                </a:cubicBezTo>
                <a:lnTo>
                  <a:pt x="19969" y="11397"/>
                </a:lnTo>
                <a:cubicBezTo>
                  <a:pt x="21600" y="11083"/>
                  <a:pt x="21600" y="10486"/>
                  <a:pt x="19969" y="1020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A8BC314-E1CA-41A0-A62A-81B124E2CECD}"/>
              </a:ext>
            </a:extLst>
          </p:cNvPr>
          <p:cNvSpPr txBox="1"/>
          <p:nvPr/>
        </p:nvSpPr>
        <p:spPr>
          <a:xfrm>
            <a:off x="6324831" y="2717810"/>
            <a:ext cx="13292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chemeClr val="accent3"/>
                </a:solidFill>
              </a:rPr>
              <a:t>02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5D938A3-6D6A-445C-8781-2585BCF28227}"/>
              </a:ext>
            </a:extLst>
          </p:cNvPr>
          <p:cNvGrpSpPr/>
          <p:nvPr/>
        </p:nvGrpSpPr>
        <p:grpSpPr>
          <a:xfrm>
            <a:off x="7771496" y="2793442"/>
            <a:ext cx="3489707" cy="1290153"/>
            <a:chOff x="8921977" y="1466725"/>
            <a:chExt cx="2926080" cy="129015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B14CF296-0073-41D8-A20A-07B42247D84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just"/>
              <a:r>
                <a:rPr lang="en-US" sz="2400" b="1" noProof="1"/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3674FEF4-400D-493F-8430-94FDB2E03B5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8" name="Shape">
            <a:extLst>
              <a:ext uri="{FF2B5EF4-FFF2-40B4-BE49-F238E27FC236}">
                <a16:creationId xmlns:a16="http://schemas.microsoft.com/office/drawing/2014/main" id="{561509F5-2BF0-45E6-BA43-4E48BD10640A}"/>
              </a:ext>
            </a:extLst>
          </p:cNvPr>
          <p:cNvSpPr/>
          <p:nvPr/>
        </p:nvSpPr>
        <p:spPr>
          <a:xfrm>
            <a:off x="5998040" y="4335649"/>
            <a:ext cx="326791" cy="13846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219"/>
                </a:moveTo>
                <a:lnTo>
                  <a:pt x="10898" y="8587"/>
                </a:lnTo>
                <a:cubicBezTo>
                  <a:pt x="10115" y="8445"/>
                  <a:pt x="9658" y="8226"/>
                  <a:pt x="9658" y="8006"/>
                </a:cubicBezTo>
                <a:lnTo>
                  <a:pt x="9658" y="1162"/>
                </a:lnTo>
                <a:cubicBezTo>
                  <a:pt x="9658" y="518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518"/>
                  <a:pt x="0" y="1162"/>
                </a:cubicBezTo>
                <a:lnTo>
                  <a:pt x="0" y="20438"/>
                </a:lnTo>
                <a:cubicBezTo>
                  <a:pt x="0" y="21082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082"/>
                  <a:pt x="9658" y="20438"/>
                </a:cubicBezTo>
                <a:lnTo>
                  <a:pt x="9658" y="13610"/>
                </a:lnTo>
                <a:cubicBezTo>
                  <a:pt x="9658" y="13374"/>
                  <a:pt x="10115" y="13155"/>
                  <a:pt x="10898" y="13029"/>
                </a:cubicBezTo>
                <a:lnTo>
                  <a:pt x="19969" y="11397"/>
                </a:lnTo>
                <a:cubicBezTo>
                  <a:pt x="21600" y="11098"/>
                  <a:pt x="21600" y="10517"/>
                  <a:pt x="19969" y="1021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CABBDF2C-F4F0-4CFD-84FB-E0D335F2BAD4}"/>
              </a:ext>
            </a:extLst>
          </p:cNvPr>
          <p:cNvSpPr txBox="1"/>
          <p:nvPr/>
        </p:nvSpPr>
        <p:spPr>
          <a:xfrm>
            <a:off x="6324831" y="4304695"/>
            <a:ext cx="13292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chemeClr val="accent5"/>
                </a:solidFill>
              </a:rPr>
              <a:t>03</a:t>
            </a: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E9351E91-613D-4678-9ED9-A3D6B9DD5907}"/>
              </a:ext>
            </a:extLst>
          </p:cNvPr>
          <p:cNvGrpSpPr/>
          <p:nvPr/>
        </p:nvGrpSpPr>
        <p:grpSpPr>
          <a:xfrm>
            <a:off x="7771496" y="4382893"/>
            <a:ext cx="3489707" cy="1290153"/>
            <a:chOff x="8921977" y="1466725"/>
            <a:chExt cx="2926080" cy="1290153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1149EBB2-7EDA-48A9-9CCF-919321EB41C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just"/>
              <a:r>
                <a:rPr lang="en-US" sz="2400" b="1" noProof="1"/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7B5D8EB2-2C66-421D-83CB-A1F9E176B92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2805C96-F2E2-4D26-B201-82E449C82B53}"/>
              </a:ext>
            </a:extLst>
          </p:cNvPr>
          <p:cNvGrpSpPr/>
          <p:nvPr/>
        </p:nvGrpSpPr>
        <p:grpSpPr>
          <a:xfrm>
            <a:off x="1208314" y="1130925"/>
            <a:ext cx="3538220" cy="4732020"/>
            <a:chOff x="1208314" y="1130925"/>
            <a:chExt cx="3538220" cy="4732020"/>
          </a:xfrm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21EF11B2-D557-45D9-9AE7-8F1E47805649}"/>
                </a:ext>
              </a:extLst>
            </p:cNvPr>
            <p:cNvSpPr/>
            <p:nvPr/>
          </p:nvSpPr>
          <p:spPr>
            <a:xfrm>
              <a:off x="1208314" y="1130925"/>
              <a:ext cx="3538220" cy="4732020"/>
            </a:xfrm>
            <a:custGeom>
              <a:avLst/>
              <a:gdLst>
                <a:gd name="connsiteX0" fmla="*/ 854710 w 3538220"/>
                <a:gd name="connsiteY0" fmla="*/ 3022600 h 4732020"/>
                <a:gd name="connsiteX1" fmla="*/ 1709420 w 3538220"/>
                <a:gd name="connsiteY1" fmla="*/ 3877310 h 4732020"/>
                <a:gd name="connsiteX2" fmla="*/ 854710 w 3538220"/>
                <a:gd name="connsiteY2" fmla="*/ 4732020 h 4732020"/>
                <a:gd name="connsiteX3" fmla="*/ 0 w 3538220"/>
                <a:gd name="connsiteY3" fmla="*/ 3877310 h 4732020"/>
                <a:gd name="connsiteX4" fmla="*/ 854710 w 3538220"/>
                <a:gd name="connsiteY4" fmla="*/ 3022600 h 4732020"/>
                <a:gd name="connsiteX5" fmla="*/ 2683510 w 3538220"/>
                <a:gd name="connsiteY5" fmla="*/ 0 h 4732020"/>
                <a:gd name="connsiteX6" fmla="*/ 3538220 w 3538220"/>
                <a:gd name="connsiteY6" fmla="*/ 854710 h 4732020"/>
                <a:gd name="connsiteX7" fmla="*/ 2855764 w 3538220"/>
                <a:gd name="connsiteY7" fmla="*/ 1692055 h 4732020"/>
                <a:gd name="connsiteX8" fmla="*/ 2820862 w 3538220"/>
                <a:gd name="connsiteY8" fmla="*/ 1695574 h 4732020"/>
                <a:gd name="connsiteX9" fmla="*/ 2843886 w 3538220"/>
                <a:gd name="connsiteY9" fmla="*/ 1708071 h 4732020"/>
                <a:gd name="connsiteX10" fmla="*/ 3220720 w 3538220"/>
                <a:gd name="connsiteY10" fmla="*/ 2416810 h 4732020"/>
                <a:gd name="connsiteX11" fmla="*/ 2366010 w 3538220"/>
                <a:gd name="connsiteY11" fmla="*/ 3271520 h 4732020"/>
                <a:gd name="connsiteX12" fmla="*/ 1511300 w 3538220"/>
                <a:gd name="connsiteY12" fmla="*/ 2416810 h 4732020"/>
                <a:gd name="connsiteX13" fmla="*/ 2193756 w 3538220"/>
                <a:gd name="connsiteY13" fmla="*/ 1579465 h 4732020"/>
                <a:gd name="connsiteX14" fmla="*/ 2228659 w 3538220"/>
                <a:gd name="connsiteY14" fmla="*/ 1575946 h 4732020"/>
                <a:gd name="connsiteX15" fmla="*/ 2205634 w 3538220"/>
                <a:gd name="connsiteY15" fmla="*/ 1563449 h 4732020"/>
                <a:gd name="connsiteX16" fmla="*/ 1828800 w 3538220"/>
                <a:gd name="connsiteY16" fmla="*/ 854710 h 4732020"/>
                <a:gd name="connsiteX17" fmla="*/ 2683510 w 3538220"/>
                <a:gd name="connsiteY17" fmla="*/ 0 h 473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538220" h="4732020">
                  <a:moveTo>
                    <a:pt x="854710" y="3022600"/>
                  </a:moveTo>
                  <a:cubicBezTo>
                    <a:pt x="1326753" y="3022600"/>
                    <a:pt x="1709420" y="3405267"/>
                    <a:pt x="1709420" y="3877310"/>
                  </a:cubicBezTo>
                  <a:cubicBezTo>
                    <a:pt x="1709420" y="4349353"/>
                    <a:pt x="1326753" y="4732020"/>
                    <a:pt x="854710" y="4732020"/>
                  </a:cubicBezTo>
                  <a:cubicBezTo>
                    <a:pt x="382667" y="4732020"/>
                    <a:pt x="0" y="4349353"/>
                    <a:pt x="0" y="3877310"/>
                  </a:cubicBezTo>
                  <a:cubicBezTo>
                    <a:pt x="0" y="3405267"/>
                    <a:pt x="382667" y="3022600"/>
                    <a:pt x="854710" y="3022600"/>
                  </a:cubicBezTo>
                  <a:close/>
                  <a:moveTo>
                    <a:pt x="2683510" y="0"/>
                  </a:moveTo>
                  <a:cubicBezTo>
                    <a:pt x="3155553" y="0"/>
                    <a:pt x="3538220" y="382667"/>
                    <a:pt x="3538220" y="854710"/>
                  </a:cubicBezTo>
                  <a:cubicBezTo>
                    <a:pt x="3538220" y="1267748"/>
                    <a:pt x="3245241" y="1612357"/>
                    <a:pt x="2855764" y="1692055"/>
                  </a:cubicBezTo>
                  <a:lnTo>
                    <a:pt x="2820862" y="1695574"/>
                  </a:lnTo>
                  <a:lnTo>
                    <a:pt x="2843886" y="1708071"/>
                  </a:lnTo>
                  <a:cubicBezTo>
                    <a:pt x="3071241" y="1861669"/>
                    <a:pt x="3220720" y="2121783"/>
                    <a:pt x="3220720" y="2416810"/>
                  </a:cubicBezTo>
                  <a:cubicBezTo>
                    <a:pt x="3220720" y="2888853"/>
                    <a:pt x="2838053" y="3271520"/>
                    <a:pt x="2366010" y="3271520"/>
                  </a:cubicBezTo>
                  <a:cubicBezTo>
                    <a:pt x="1893967" y="3271520"/>
                    <a:pt x="1511300" y="2888853"/>
                    <a:pt x="1511300" y="2416810"/>
                  </a:cubicBezTo>
                  <a:cubicBezTo>
                    <a:pt x="1511300" y="2003772"/>
                    <a:pt x="1804280" y="1659163"/>
                    <a:pt x="2193756" y="1579465"/>
                  </a:cubicBezTo>
                  <a:lnTo>
                    <a:pt x="2228659" y="1575946"/>
                  </a:lnTo>
                  <a:lnTo>
                    <a:pt x="2205634" y="1563449"/>
                  </a:lnTo>
                  <a:cubicBezTo>
                    <a:pt x="1978279" y="1409851"/>
                    <a:pt x="1828800" y="1149737"/>
                    <a:pt x="1828800" y="854710"/>
                  </a:cubicBezTo>
                  <a:cubicBezTo>
                    <a:pt x="1828800" y="382667"/>
                    <a:pt x="2211467" y="0"/>
                    <a:pt x="2683510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wrap="square" lIns="38100" tIns="38100" rIns="38100" bIns="38100" anchor="b">
              <a:noAutofit/>
            </a:bodyPr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BF1C243C-97F0-4D62-ADF3-DEAEBEC4322C}"/>
                </a:ext>
              </a:extLst>
            </p:cNvPr>
            <p:cNvSpPr/>
            <p:nvPr/>
          </p:nvSpPr>
          <p:spPr>
            <a:xfrm>
              <a:off x="1690914" y="1562724"/>
              <a:ext cx="2593341" cy="3907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226" y="0"/>
                  </a:moveTo>
                  <a:lnTo>
                    <a:pt x="8134" y="0"/>
                  </a:lnTo>
                  <a:cubicBezTo>
                    <a:pt x="6622" y="0"/>
                    <a:pt x="5321" y="168"/>
                    <a:pt x="4284" y="498"/>
                  </a:cubicBezTo>
                  <a:cubicBezTo>
                    <a:pt x="3226" y="835"/>
                    <a:pt x="2338" y="1320"/>
                    <a:pt x="1661" y="1937"/>
                  </a:cubicBezTo>
                  <a:cubicBezTo>
                    <a:pt x="1068" y="2464"/>
                    <a:pt x="656" y="3061"/>
                    <a:pt x="423" y="3699"/>
                  </a:cubicBezTo>
                  <a:cubicBezTo>
                    <a:pt x="212" y="4275"/>
                    <a:pt x="74" y="4893"/>
                    <a:pt x="0" y="5539"/>
                  </a:cubicBezTo>
                  <a:cubicBezTo>
                    <a:pt x="0" y="5560"/>
                    <a:pt x="0" y="5581"/>
                    <a:pt x="0" y="5602"/>
                  </a:cubicBezTo>
                  <a:lnTo>
                    <a:pt x="0" y="19361"/>
                  </a:lnTo>
                  <a:cubicBezTo>
                    <a:pt x="0" y="19971"/>
                    <a:pt x="338" y="20519"/>
                    <a:pt x="994" y="20947"/>
                  </a:cubicBezTo>
                  <a:cubicBezTo>
                    <a:pt x="1640" y="21375"/>
                    <a:pt x="2465" y="21600"/>
                    <a:pt x="3385" y="21600"/>
                  </a:cubicBezTo>
                  <a:cubicBezTo>
                    <a:pt x="4305" y="21600"/>
                    <a:pt x="5130" y="21375"/>
                    <a:pt x="5776" y="20940"/>
                  </a:cubicBezTo>
                  <a:cubicBezTo>
                    <a:pt x="6421" y="20512"/>
                    <a:pt x="6770" y="19964"/>
                    <a:pt x="6770" y="19354"/>
                  </a:cubicBezTo>
                  <a:lnTo>
                    <a:pt x="6770" y="13043"/>
                  </a:lnTo>
                  <a:lnTo>
                    <a:pt x="15750" y="13043"/>
                  </a:lnTo>
                  <a:cubicBezTo>
                    <a:pt x="16671" y="13043"/>
                    <a:pt x="17496" y="12818"/>
                    <a:pt x="18141" y="12397"/>
                  </a:cubicBezTo>
                  <a:cubicBezTo>
                    <a:pt x="18797" y="11969"/>
                    <a:pt x="19135" y="11421"/>
                    <a:pt x="19135" y="10818"/>
                  </a:cubicBezTo>
                  <a:cubicBezTo>
                    <a:pt x="19135" y="10221"/>
                    <a:pt x="18797" y="9673"/>
                    <a:pt x="18162" y="9231"/>
                  </a:cubicBezTo>
                  <a:cubicBezTo>
                    <a:pt x="17517" y="8789"/>
                    <a:pt x="16681" y="8550"/>
                    <a:pt x="15761" y="8550"/>
                  </a:cubicBezTo>
                  <a:lnTo>
                    <a:pt x="6780" y="8550"/>
                  </a:lnTo>
                  <a:lnTo>
                    <a:pt x="6780" y="5749"/>
                  </a:lnTo>
                  <a:cubicBezTo>
                    <a:pt x="6812" y="5447"/>
                    <a:pt x="6865" y="5174"/>
                    <a:pt x="6939" y="4935"/>
                  </a:cubicBezTo>
                  <a:cubicBezTo>
                    <a:pt x="7003" y="4745"/>
                    <a:pt x="7077" y="4661"/>
                    <a:pt x="7119" y="4626"/>
                  </a:cubicBezTo>
                  <a:cubicBezTo>
                    <a:pt x="7151" y="4605"/>
                    <a:pt x="7172" y="4584"/>
                    <a:pt x="7193" y="4556"/>
                  </a:cubicBezTo>
                  <a:cubicBezTo>
                    <a:pt x="7256" y="4535"/>
                    <a:pt x="7447" y="4486"/>
                    <a:pt x="7859" y="4465"/>
                  </a:cubicBezTo>
                  <a:cubicBezTo>
                    <a:pt x="7955" y="4479"/>
                    <a:pt x="8050" y="4486"/>
                    <a:pt x="8145" y="4486"/>
                  </a:cubicBezTo>
                  <a:lnTo>
                    <a:pt x="18226" y="4486"/>
                  </a:lnTo>
                  <a:cubicBezTo>
                    <a:pt x="19146" y="4486"/>
                    <a:pt x="19982" y="4254"/>
                    <a:pt x="20627" y="3805"/>
                  </a:cubicBezTo>
                  <a:cubicBezTo>
                    <a:pt x="21262" y="3370"/>
                    <a:pt x="21600" y="2822"/>
                    <a:pt x="21600" y="2218"/>
                  </a:cubicBezTo>
                  <a:cubicBezTo>
                    <a:pt x="21600" y="1615"/>
                    <a:pt x="21251" y="1067"/>
                    <a:pt x="20606" y="639"/>
                  </a:cubicBezTo>
                  <a:cubicBezTo>
                    <a:pt x="19971" y="225"/>
                    <a:pt x="19146" y="0"/>
                    <a:pt x="18226" y="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6447EA6C-07CA-48DB-BFA4-443F4163A9D4}"/>
                </a:ext>
              </a:extLst>
            </p:cNvPr>
            <p:cNvSpPr/>
            <p:nvPr/>
          </p:nvSpPr>
          <p:spPr>
            <a:xfrm>
              <a:off x="2021114" y="1905625"/>
              <a:ext cx="1921511" cy="3237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15" y="0"/>
                  </a:moveTo>
                  <a:lnTo>
                    <a:pt x="7195" y="0"/>
                  </a:lnTo>
                  <a:cubicBezTo>
                    <a:pt x="5739" y="0"/>
                    <a:pt x="4511" y="136"/>
                    <a:pt x="3626" y="381"/>
                  </a:cubicBezTo>
                  <a:cubicBezTo>
                    <a:pt x="2770" y="627"/>
                    <a:pt x="2056" y="974"/>
                    <a:pt x="1513" y="1415"/>
                  </a:cubicBezTo>
                  <a:lnTo>
                    <a:pt x="1499" y="1432"/>
                  </a:lnTo>
                  <a:cubicBezTo>
                    <a:pt x="1014" y="1830"/>
                    <a:pt x="657" y="2271"/>
                    <a:pt x="471" y="2746"/>
                  </a:cubicBezTo>
                  <a:cubicBezTo>
                    <a:pt x="243" y="3313"/>
                    <a:pt x="86" y="3923"/>
                    <a:pt x="0" y="4567"/>
                  </a:cubicBezTo>
                  <a:lnTo>
                    <a:pt x="0" y="21134"/>
                  </a:lnTo>
                  <a:cubicBezTo>
                    <a:pt x="0" y="21270"/>
                    <a:pt x="57" y="21363"/>
                    <a:pt x="228" y="21464"/>
                  </a:cubicBezTo>
                  <a:cubicBezTo>
                    <a:pt x="400" y="21558"/>
                    <a:pt x="542" y="21600"/>
                    <a:pt x="785" y="21600"/>
                  </a:cubicBezTo>
                  <a:cubicBezTo>
                    <a:pt x="1014" y="21600"/>
                    <a:pt x="1171" y="21566"/>
                    <a:pt x="1342" y="21464"/>
                  </a:cubicBezTo>
                  <a:cubicBezTo>
                    <a:pt x="1513" y="21363"/>
                    <a:pt x="1570" y="21278"/>
                    <a:pt x="1570" y="21134"/>
                  </a:cubicBezTo>
                  <a:lnTo>
                    <a:pt x="1570" y="11262"/>
                  </a:lnTo>
                  <a:lnTo>
                    <a:pt x="17474" y="11262"/>
                  </a:lnTo>
                  <a:cubicBezTo>
                    <a:pt x="17717" y="11262"/>
                    <a:pt x="17874" y="11228"/>
                    <a:pt x="18031" y="11126"/>
                  </a:cubicBezTo>
                  <a:cubicBezTo>
                    <a:pt x="18188" y="11033"/>
                    <a:pt x="18245" y="10948"/>
                    <a:pt x="18245" y="10813"/>
                  </a:cubicBezTo>
                  <a:cubicBezTo>
                    <a:pt x="18245" y="10677"/>
                    <a:pt x="18174" y="10575"/>
                    <a:pt x="17988" y="10465"/>
                  </a:cubicBezTo>
                  <a:cubicBezTo>
                    <a:pt x="17803" y="10347"/>
                    <a:pt x="17645" y="10330"/>
                    <a:pt x="17460" y="10330"/>
                  </a:cubicBezTo>
                  <a:lnTo>
                    <a:pt x="1556" y="10330"/>
                  </a:lnTo>
                  <a:lnTo>
                    <a:pt x="1556" y="4627"/>
                  </a:lnTo>
                  <a:lnTo>
                    <a:pt x="1570" y="4550"/>
                  </a:lnTo>
                  <a:cubicBezTo>
                    <a:pt x="1627" y="4084"/>
                    <a:pt x="1727" y="3652"/>
                    <a:pt x="1856" y="3262"/>
                  </a:cubicBezTo>
                  <a:cubicBezTo>
                    <a:pt x="2042" y="2746"/>
                    <a:pt x="2370" y="2305"/>
                    <a:pt x="2841" y="1957"/>
                  </a:cubicBezTo>
                  <a:lnTo>
                    <a:pt x="2912" y="1890"/>
                  </a:lnTo>
                  <a:lnTo>
                    <a:pt x="2927" y="1898"/>
                  </a:lnTo>
                  <a:lnTo>
                    <a:pt x="2927" y="1898"/>
                  </a:lnTo>
                  <a:lnTo>
                    <a:pt x="2912" y="1890"/>
                  </a:lnTo>
                  <a:lnTo>
                    <a:pt x="3355" y="1508"/>
                  </a:lnTo>
                  <a:lnTo>
                    <a:pt x="4269" y="1246"/>
                  </a:lnTo>
                  <a:cubicBezTo>
                    <a:pt x="4868" y="1076"/>
                    <a:pt x="5582" y="966"/>
                    <a:pt x="6467" y="915"/>
                  </a:cubicBezTo>
                  <a:lnTo>
                    <a:pt x="7095" y="881"/>
                  </a:lnTo>
                  <a:lnTo>
                    <a:pt x="7452" y="932"/>
                  </a:lnTo>
                  <a:lnTo>
                    <a:pt x="20815" y="932"/>
                  </a:lnTo>
                  <a:cubicBezTo>
                    <a:pt x="21000" y="932"/>
                    <a:pt x="21157" y="907"/>
                    <a:pt x="21343" y="797"/>
                  </a:cubicBezTo>
                  <a:cubicBezTo>
                    <a:pt x="21514" y="686"/>
                    <a:pt x="21600" y="585"/>
                    <a:pt x="21600" y="449"/>
                  </a:cubicBezTo>
                  <a:cubicBezTo>
                    <a:pt x="21600" y="322"/>
                    <a:pt x="21543" y="237"/>
                    <a:pt x="21386" y="144"/>
                  </a:cubicBezTo>
                  <a:cubicBezTo>
                    <a:pt x="21215" y="42"/>
                    <a:pt x="21058" y="0"/>
                    <a:pt x="20815" y="0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9A9ED21E-25B1-4FF1-959E-962B8E666009}"/>
                </a:ext>
              </a:extLst>
            </p:cNvPr>
            <p:cNvSpPr/>
            <p:nvPr/>
          </p:nvSpPr>
          <p:spPr>
            <a:xfrm>
              <a:off x="2846613" y="2527924"/>
              <a:ext cx="36831" cy="8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7448" y="9258"/>
                  </a:lnTo>
                  <a:lnTo>
                    <a:pt x="0" y="3087"/>
                  </a:lnTo>
                  <a:lnTo>
                    <a:pt x="14897" y="15428"/>
                  </a:lnTo>
                  <a:lnTo>
                    <a:pt x="14152" y="15428"/>
                  </a:lnTo>
                  <a:lnTo>
                    <a:pt x="21600" y="21600"/>
                  </a:lnTo>
                  <a:lnTo>
                    <a:pt x="18621" y="18515"/>
                  </a:lnTo>
                  <a:lnTo>
                    <a:pt x="20110" y="18515"/>
                  </a:lnTo>
                  <a:lnTo>
                    <a:pt x="10428" y="12343"/>
                  </a:lnTo>
                  <a:lnTo>
                    <a:pt x="13407" y="12343"/>
                  </a:lnTo>
                  <a:close/>
                </a:path>
              </a:pathLst>
            </a:custGeom>
            <a:solidFill>
              <a:srgbClr val="596273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74" name="Circle">
              <a:extLst>
                <a:ext uri="{FF2B5EF4-FFF2-40B4-BE49-F238E27FC236}">
                  <a16:creationId xmlns:a16="http://schemas.microsoft.com/office/drawing/2014/main" id="{7D4B0789-B85F-4E00-9E1C-D04D4744AFDA}"/>
                </a:ext>
              </a:extLst>
            </p:cNvPr>
            <p:cNvSpPr/>
            <p:nvPr/>
          </p:nvSpPr>
          <p:spPr>
            <a:xfrm>
              <a:off x="1475014" y="4420225"/>
              <a:ext cx="1176020" cy="117602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bg1"/>
                  </a:solidFill>
                </a:rPr>
                <a:t>01</a:t>
              </a:r>
              <a:endParaRPr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75" name="Circle">
              <a:extLst>
                <a:ext uri="{FF2B5EF4-FFF2-40B4-BE49-F238E27FC236}">
                  <a16:creationId xmlns:a16="http://schemas.microsoft.com/office/drawing/2014/main" id="{EBAEC152-DD03-4B98-B2E5-728AF6A77DF5}"/>
                </a:ext>
              </a:extLst>
            </p:cNvPr>
            <p:cNvSpPr/>
            <p:nvPr/>
          </p:nvSpPr>
          <p:spPr>
            <a:xfrm>
              <a:off x="2986314" y="2934325"/>
              <a:ext cx="1176020" cy="1176020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accent1">
                      <a:lumMod val="50000"/>
                    </a:schemeClr>
                  </a:solidFill>
                </a:rPr>
                <a:t>02</a:t>
              </a:r>
              <a:endParaRPr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76" name="Circle">
              <a:extLst>
                <a:ext uri="{FF2B5EF4-FFF2-40B4-BE49-F238E27FC236}">
                  <a16:creationId xmlns:a16="http://schemas.microsoft.com/office/drawing/2014/main" id="{0917A77E-866B-484C-A62F-2E1AC1F00B3E}"/>
                </a:ext>
              </a:extLst>
            </p:cNvPr>
            <p:cNvSpPr/>
            <p:nvPr/>
          </p:nvSpPr>
          <p:spPr>
            <a:xfrm>
              <a:off x="3303814" y="1397625"/>
              <a:ext cx="1176020" cy="1176020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  <a:endParaRPr sz="2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8" name="Graphic 79" descr="Stopwatch">
            <a:extLst>
              <a:ext uri="{FF2B5EF4-FFF2-40B4-BE49-F238E27FC236}">
                <a16:creationId xmlns:a16="http://schemas.microsoft.com/office/drawing/2014/main" id="{D3779E4C-A6D1-4E1C-8BEA-DD71CA8E6914}"/>
              </a:ext>
            </a:extLst>
          </p:cNvPr>
          <p:cNvGrpSpPr/>
          <p:nvPr/>
        </p:nvGrpSpPr>
        <p:grpSpPr>
          <a:xfrm>
            <a:off x="3691579" y="1579649"/>
            <a:ext cx="400490" cy="400490"/>
            <a:chOff x="3691579" y="1579649"/>
            <a:chExt cx="400490" cy="400490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13C3910-A899-425C-AF39-C46F75B600A2}"/>
                </a:ext>
              </a:extLst>
            </p:cNvPr>
            <p:cNvSpPr/>
            <p:nvPr/>
          </p:nvSpPr>
          <p:spPr>
            <a:xfrm>
              <a:off x="3883480" y="1708973"/>
              <a:ext cx="16687" cy="16687"/>
            </a:xfrm>
            <a:custGeom>
              <a:avLst/>
              <a:gdLst>
                <a:gd name="connsiteX0" fmla="*/ 16687 w 16687"/>
                <a:gd name="connsiteY0" fmla="*/ 8344 h 16687"/>
                <a:gd name="connsiteX1" fmla="*/ 8344 w 16687"/>
                <a:gd name="connsiteY1" fmla="*/ 16687 h 16687"/>
                <a:gd name="connsiteX2" fmla="*/ 0 w 16687"/>
                <a:gd name="connsiteY2" fmla="*/ 8344 h 16687"/>
                <a:gd name="connsiteX3" fmla="*/ 8344 w 16687"/>
                <a:gd name="connsiteY3" fmla="*/ 0 h 16687"/>
                <a:gd name="connsiteX4" fmla="*/ 16687 w 16687"/>
                <a:gd name="connsiteY4" fmla="*/ 8344 h 1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7" h="16687">
                  <a:moveTo>
                    <a:pt x="16687" y="8344"/>
                  </a:moveTo>
                  <a:cubicBezTo>
                    <a:pt x="16687" y="12952"/>
                    <a:pt x="12952" y="16687"/>
                    <a:pt x="8344" y="16687"/>
                  </a:cubicBezTo>
                  <a:cubicBezTo>
                    <a:pt x="3736" y="16687"/>
                    <a:pt x="0" y="12952"/>
                    <a:pt x="0" y="8344"/>
                  </a:cubicBezTo>
                  <a:cubicBezTo>
                    <a:pt x="0" y="3736"/>
                    <a:pt x="3736" y="0"/>
                    <a:pt x="8344" y="0"/>
                  </a:cubicBezTo>
                  <a:cubicBezTo>
                    <a:pt x="12952" y="0"/>
                    <a:pt x="16687" y="3736"/>
                    <a:pt x="16687" y="834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BD522F3-F671-49F7-882C-28D57E98BBD0}"/>
                </a:ext>
              </a:extLst>
            </p:cNvPr>
            <p:cNvSpPr/>
            <p:nvPr/>
          </p:nvSpPr>
          <p:spPr>
            <a:xfrm>
              <a:off x="3883480" y="1875844"/>
              <a:ext cx="16687" cy="16687"/>
            </a:xfrm>
            <a:custGeom>
              <a:avLst/>
              <a:gdLst>
                <a:gd name="connsiteX0" fmla="*/ 16687 w 16687"/>
                <a:gd name="connsiteY0" fmla="*/ 8344 h 16687"/>
                <a:gd name="connsiteX1" fmla="*/ 8344 w 16687"/>
                <a:gd name="connsiteY1" fmla="*/ 16687 h 16687"/>
                <a:gd name="connsiteX2" fmla="*/ 0 w 16687"/>
                <a:gd name="connsiteY2" fmla="*/ 8344 h 16687"/>
                <a:gd name="connsiteX3" fmla="*/ 8344 w 16687"/>
                <a:gd name="connsiteY3" fmla="*/ 0 h 16687"/>
                <a:gd name="connsiteX4" fmla="*/ 16687 w 16687"/>
                <a:gd name="connsiteY4" fmla="*/ 8344 h 1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7" h="16687">
                  <a:moveTo>
                    <a:pt x="16687" y="8344"/>
                  </a:moveTo>
                  <a:cubicBezTo>
                    <a:pt x="16687" y="12952"/>
                    <a:pt x="12952" y="16687"/>
                    <a:pt x="8344" y="16687"/>
                  </a:cubicBezTo>
                  <a:cubicBezTo>
                    <a:pt x="3736" y="16687"/>
                    <a:pt x="0" y="12952"/>
                    <a:pt x="0" y="8344"/>
                  </a:cubicBezTo>
                  <a:cubicBezTo>
                    <a:pt x="0" y="3736"/>
                    <a:pt x="3736" y="0"/>
                    <a:pt x="8344" y="0"/>
                  </a:cubicBezTo>
                  <a:cubicBezTo>
                    <a:pt x="12952" y="0"/>
                    <a:pt x="16687" y="3736"/>
                    <a:pt x="16687" y="834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677AD08-A2D1-4594-9803-402E3C623587}"/>
                </a:ext>
              </a:extLst>
            </p:cNvPr>
            <p:cNvSpPr/>
            <p:nvPr/>
          </p:nvSpPr>
          <p:spPr>
            <a:xfrm>
              <a:off x="3966915" y="1788237"/>
              <a:ext cx="16687" cy="16687"/>
            </a:xfrm>
            <a:custGeom>
              <a:avLst/>
              <a:gdLst>
                <a:gd name="connsiteX0" fmla="*/ 16687 w 16687"/>
                <a:gd name="connsiteY0" fmla="*/ 8344 h 16687"/>
                <a:gd name="connsiteX1" fmla="*/ 8344 w 16687"/>
                <a:gd name="connsiteY1" fmla="*/ 16687 h 16687"/>
                <a:gd name="connsiteX2" fmla="*/ 0 w 16687"/>
                <a:gd name="connsiteY2" fmla="*/ 8344 h 16687"/>
                <a:gd name="connsiteX3" fmla="*/ 8344 w 16687"/>
                <a:gd name="connsiteY3" fmla="*/ 0 h 16687"/>
                <a:gd name="connsiteX4" fmla="*/ 16687 w 16687"/>
                <a:gd name="connsiteY4" fmla="*/ 8344 h 1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7" h="16687">
                  <a:moveTo>
                    <a:pt x="16687" y="8344"/>
                  </a:moveTo>
                  <a:cubicBezTo>
                    <a:pt x="16687" y="12952"/>
                    <a:pt x="12952" y="16687"/>
                    <a:pt x="8344" y="16687"/>
                  </a:cubicBezTo>
                  <a:cubicBezTo>
                    <a:pt x="3736" y="16687"/>
                    <a:pt x="0" y="12952"/>
                    <a:pt x="0" y="8344"/>
                  </a:cubicBezTo>
                  <a:cubicBezTo>
                    <a:pt x="0" y="3736"/>
                    <a:pt x="3736" y="0"/>
                    <a:pt x="8344" y="0"/>
                  </a:cubicBezTo>
                  <a:cubicBezTo>
                    <a:pt x="12952" y="0"/>
                    <a:pt x="16687" y="3736"/>
                    <a:pt x="16687" y="834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81A77BFD-907C-4690-91E9-1EFD65EECE80}"/>
                </a:ext>
              </a:extLst>
            </p:cNvPr>
            <p:cNvSpPr/>
            <p:nvPr/>
          </p:nvSpPr>
          <p:spPr>
            <a:xfrm>
              <a:off x="3800045" y="1788237"/>
              <a:ext cx="16687" cy="16687"/>
            </a:xfrm>
            <a:custGeom>
              <a:avLst/>
              <a:gdLst>
                <a:gd name="connsiteX0" fmla="*/ 16687 w 16687"/>
                <a:gd name="connsiteY0" fmla="*/ 8344 h 16687"/>
                <a:gd name="connsiteX1" fmla="*/ 8344 w 16687"/>
                <a:gd name="connsiteY1" fmla="*/ 16687 h 16687"/>
                <a:gd name="connsiteX2" fmla="*/ 0 w 16687"/>
                <a:gd name="connsiteY2" fmla="*/ 8344 h 16687"/>
                <a:gd name="connsiteX3" fmla="*/ 8344 w 16687"/>
                <a:gd name="connsiteY3" fmla="*/ 0 h 16687"/>
                <a:gd name="connsiteX4" fmla="*/ 16687 w 16687"/>
                <a:gd name="connsiteY4" fmla="*/ 8344 h 1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7" h="16687">
                  <a:moveTo>
                    <a:pt x="16687" y="8344"/>
                  </a:moveTo>
                  <a:cubicBezTo>
                    <a:pt x="16687" y="12952"/>
                    <a:pt x="12952" y="16687"/>
                    <a:pt x="8344" y="16687"/>
                  </a:cubicBezTo>
                  <a:cubicBezTo>
                    <a:pt x="3736" y="16687"/>
                    <a:pt x="0" y="12952"/>
                    <a:pt x="0" y="8344"/>
                  </a:cubicBezTo>
                  <a:cubicBezTo>
                    <a:pt x="0" y="3736"/>
                    <a:pt x="3736" y="0"/>
                    <a:pt x="8344" y="0"/>
                  </a:cubicBezTo>
                  <a:cubicBezTo>
                    <a:pt x="12952" y="0"/>
                    <a:pt x="16687" y="3736"/>
                    <a:pt x="16687" y="834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92B5F508-84DC-466D-9D0E-66F409570831}"/>
                </a:ext>
              </a:extLst>
            </p:cNvPr>
            <p:cNvSpPr/>
            <p:nvPr/>
          </p:nvSpPr>
          <p:spPr>
            <a:xfrm>
              <a:off x="3883480" y="1738176"/>
              <a:ext cx="55484" cy="105545"/>
            </a:xfrm>
            <a:custGeom>
              <a:avLst/>
              <a:gdLst>
                <a:gd name="connsiteX0" fmla="*/ 16687 w 55484"/>
                <a:gd name="connsiteY0" fmla="*/ 0 h 105545"/>
                <a:gd name="connsiteX1" fmla="*/ 0 w 55484"/>
                <a:gd name="connsiteY1" fmla="*/ 0 h 105545"/>
                <a:gd name="connsiteX2" fmla="*/ 0 w 55484"/>
                <a:gd name="connsiteY2" fmla="*/ 58405 h 105545"/>
                <a:gd name="connsiteX3" fmla="*/ 2503 w 55484"/>
                <a:gd name="connsiteY3" fmla="*/ 64245 h 105545"/>
                <a:gd name="connsiteX4" fmla="*/ 43804 w 55484"/>
                <a:gd name="connsiteY4" fmla="*/ 105546 h 105545"/>
                <a:gd name="connsiteX5" fmla="*/ 55485 w 55484"/>
                <a:gd name="connsiteY5" fmla="*/ 93865 h 105545"/>
                <a:gd name="connsiteX6" fmla="*/ 16687 w 55484"/>
                <a:gd name="connsiteY6" fmla="*/ 55067 h 105545"/>
                <a:gd name="connsiteX7" fmla="*/ 16687 w 55484"/>
                <a:gd name="connsiteY7" fmla="*/ 0 h 105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484" h="105545">
                  <a:moveTo>
                    <a:pt x="16687" y="0"/>
                  </a:moveTo>
                  <a:lnTo>
                    <a:pt x="0" y="0"/>
                  </a:lnTo>
                  <a:lnTo>
                    <a:pt x="0" y="58405"/>
                  </a:lnTo>
                  <a:cubicBezTo>
                    <a:pt x="0" y="60491"/>
                    <a:pt x="834" y="62577"/>
                    <a:pt x="2503" y="64245"/>
                  </a:cubicBezTo>
                  <a:lnTo>
                    <a:pt x="43804" y="105546"/>
                  </a:lnTo>
                  <a:lnTo>
                    <a:pt x="55485" y="93865"/>
                  </a:lnTo>
                  <a:lnTo>
                    <a:pt x="16687" y="55067"/>
                  </a:lnTo>
                  <a:lnTo>
                    <a:pt x="16687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9B1B270F-D3CB-4415-B9EA-B3AB06A773C0}"/>
                </a:ext>
              </a:extLst>
            </p:cNvPr>
            <p:cNvSpPr/>
            <p:nvPr/>
          </p:nvSpPr>
          <p:spPr>
            <a:xfrm>
              <a:off x="3750111" y="1617194"/>
              <a:ext cx="283928" cy="325170"/>
            </a:xfrm>
            <a:custGeom>
              <a:avLst/>
              <a:gdLst>
                <a:gd name="connsiteX0" fmla="*/ 141713 w 283928"/>
                <a:gd name="connsiteY0" fmla="*/ 300368 h 325170"/>
                <a:gd name="connsiteX1" fmla="*/ 24903 w 283928"/>
                <a:gd name="connsiteY1" fmla="*/ 183558 h 325170"/>
                <a:gd name="connsiteX2" fmla="*/ 141713 w 283928"/>
                <a:gd name="connsiteY2" fmla="*/ 66748 h 325170"/>
                <a:gd name="connsiteX3" fmla="*/ 258522 w 283928"/>
                <a:gd name="connsiteY3" fmla="*/ 183558 h 325170"/>
                <a:gd name="connsiteX4" fmla="*/ 141713 w 283928"/>
                <a:gd name="connsiteY4" fmla="*/ 300368 h 325170"/>
                <a:gd name="connsiteX5" fmla="*/ 141713 w 283928"/>
                <a:gd name="connsiteY5" fmla="*/ 300368 h 325170"/>
                <a:gd name="connsiteX6" fmla="*/ 240584 w 283928"/>
                <a:gd name="connsiteY6" fmla="*/ 81767 h 325170"/>
                <a:gd name="connsiteX7" fmla="*/ 253099 w 283928"/>
                <a:gd name="connsiteY7" fmla="*/ 69251 h 325170"/>
                <a:gd name="connsiteX8" fmla="*/ 252682 w 283928"/>
                <a:gd name="connsiteY8" fmla="*/ 51730 h 325170"/>
                <a:gd name="connsiteX9" fmla="*/ 235160 w 283928"/>
                <a:gd name="connsiteY9" fmla="*/ 51313 h 325170"/>
                <a:gd name="connsiteX10" fmla="*/ 220976 w 283928"/>
                <a:gd name="connsiteY10" fmla="*/ 65914 h 325170"/>
                <a:gd name="connsiteX11" fmla="*/ 154228 w 283928"/>
                <a:gd name="connsiteY11" fmla="*/ 42552 h 325170"/>
                <a:gd name="connsiteX12" fmla="*/ 154228 w 283928"/>
                <a:gd name="connsiteY12" fmla="*/ 25031 h 325170"/>
                <a:gd name="connsiteX13" fmla="*/ 191774 w 283928"/>
                <a:gd name="connsiteY13" fmla="*/ 25031 h 325170"/>
                <a:gd name="connsiteX14" fmla="*/ 191774 w 283928"/>
                <a:gd name="connsiteY14" fmla="*/ 0 h 325170"/>
                <a:gd name="connsiteX15" fmla="*/ 91651 w 283928"/>
                <a:gd name="connsiteY15" fmla="*/ 0 h 325170"/>
                <a:gd name="connsiteX16" fmla="*/ 91651 w 283928"/>
                <a:gd name="connsiteY16" fmla="*/ 25031 h 325170"/>
                <a:gd name="connsiteX17" fmla="*/ 129197 w 283928"/>
                <a:gd name="connsiteY17" fmla="*/ 25031 h 325170"/>
                <a:gd name="connsiteX18" fmla="*/ 129197 w 283928"/>
                <a:gd name="connsiteY18" fmla="*/ 42135 h 325170"/>
                <a:gd name="connsiteX19" fmla="*/ 1124 w 283928"/>
                <a:gd name="connsiteY19" fmla="*/ 165619 h 325170"/>
                <a:gd name="connsiteX20" fmla="*/ 94572 w 283928"/>
                <a:gd name="connsiteY20" fmla="*/ 317055 h 325170"/>
                <a:gd name="connsiteX21" fmla="*/ 262694 w 283928"/>
                <a:gd name="connsiteY21" fmla="*/ 258233 h 325170"/>
                <a:gd name="connsiteX22" fmla="*/ 240584 w 283928"/>
                <a:gd name="connsiteY22" fmla="*/ 81767 h 325170"/>
                <a:gd name="connsiteX23" fmla="*/ 240584 w 283928"/>
                <a:gd name="connsiteY23" fmla="*/ 81767 h 325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3928" h="325170">
                  <a:moveTo>
                    <a:pt x="141713" y="300368"/>
                  </a:moveTo>
                  <a:cubicBezTo>
                    <a:pt x="77050" y="300368"/>
                    <a:pt x="24903" y="248220"/>
                    <a:pt x="24903" y="183558"/>
                  </a:cubicBezTo>
                  <a:cubicBezTo>
                    <a:pt x="24903" y="118895"/>
                    <a:pt x="77050" y="66748"/>
                    <a:pt x="141713" y="66748"/>
                  </a:cubicBezTo>
                  <a:cubicBezTo>
                    <a:pt x="206375" y="66748"/>
                    <a:pt x="258522" y="118895"/>
                    <a:pt x="258522" y="183558"/>
                  </a:cubicBezTo>
                  <a:cubicBezTo>
                    <a:pt x="258522" y="248220"/>
                    <a:pt x="206375" y="300368"/>
                    <a:pt x="141713" y="300368"/>
                  </a:cubicBezTo>
                  <a:lnTo>
                    <a:pt x="141713" y="300368"/>
                  </a:lnTo>
                  <a:close/>
                  <a:moveTo>
                    <a:pt x="240584" y="81767"/>
                  </a:moveTo>
                  <a:lnTo>
                    <a:pt x="253099" y="69251"/>
                  </a:lnTo>
                  <a:cubicBezTo>
                    <a:pt x="257688" y="64245"/>
                    <a:pt x="257688" y="56736"/>
                    <a:pt x="252682" y="51730"/>
                  </a:cubicBezTo>
                  <a:cubicBezTo>
                    <a:pt x="248093" y="47141"/>
                    <a:pt x="240166" y="46724"/>
                    <a:pt x="235160" y="51313"/>
                  </a:cubicBezTo>
                  <a:lnTo>
                    <a:pt x="220976" y="65914"/>
                  </a:lnTo>
                  <a:cubicBezTo>
                    <a:pt x="200952" y="52564"/>
                    <a:pt x="178007" y="44221"/>
                    <a:pt x="154228" y="42552"/>
                  </a:cubicBezTo>
                  <a:lnTo>
                    <a:pt x="154228" y="25031"/>
                  </a:lnTo>
                  <a:lnTo>
                    <a:pt x="191774" y="25031"/>
                  </a:lnTo>
                  <a:lnTo>
                    <a:pt x="191774" y="0"/>
                  </a:lnTo>
                  <a:lnTo>
                    <a:pt x="91651" y="0"/>
                  </a:lnTo>
                  <a:lnTo>
                    <a:pt x="91651" y="25031"/>
                  </a:lnTo>
                  <a:lnTo>
                    <a:pt x="129197" y="25031"/>
                  </a:lnTo>
                  <a:lnTo>
                    <a:pt x="129197" y="42135"/>
                  </a:lnTo>
                  <a:cubicBezTo>
                    <a:pt x="62866" y="47975"/>
                    <a:pt x="9468" y="99288"/>
                    <a:pt x="1124" y="165619"/>
                  </a:cubicBezTo>
                  <a:cubicBezTo>
                    <a:pt x="-7220" y="231950"/>
                    <a:pt x="31578" y="294944"/>
                    <a:pt x="94572" y="317055"/>
                  </a:cubicBezTo>
                  <a:cubicBezTo>
                    <a:pt x="157565" y="339165"/>
                    <a:pt x="227234" y="314969"/>
                    <a:pt x="262694" y="258233"/>
                  </a:cubicBezTo>
                  <a:cubicBezTo>
                    <a:pt x="298154" y="201497"/>
                    <a:pt x="288142" y="128073"/>
                    <a:pt x="240584" y="81767"/>
                  </a:cubicBezTo>
                  <a:lnTo>
                    <a:pt x="240584" y="81767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5" name="Graphic 77" descr="Gears">
            <a:extLst>
              <a:ext uri="{FF2B5EF4-FFF2-40B4-BE49-F238E27FC236}">
                <a16:creationId xmlns:a16="http://schemas.microsoft.com/office/drawing/2014/main" id="{AAF54EE6-32E1-4429-BC6E-4400E273AEB7}"/>
              </a:ext>
            </a:extLst>
          </p:cNvPr>
          <p:cNvGrpSpPr/>
          <p:nvPr/>
        </p:nvGrpSpPr>
        <p:grpSpPr>
          <a:xfrm>
            <a:off x="3438324" y="3131905"/>
            <a:ext cx="271999" cy="329152"/>
            <a:chOff x="3438324" y="3131905"/>
            <a:chExt cx="271999" cy="329152"/>
          </a:xfrm>
          <a:solidFill>
            <a:srgbClr val="FFFFFF"/>
          </a:solidFill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DEFAE92-BFBD-4C9D-8290-3412ADA812FC}"/>
                </a:ext>
              </a:extLst>
            </p:cNvPr>
            <p:cNvSpPr/>
            <p:nvPr/>
          </p:nvSpPr>
          <p:spPr>
            <a:xfrm>
              <a:off x="3532606" y="3131905"/>
              <a:ext cx="177717" cy="177300"/>
            </a:xfrm>
            <a:custGeom>
              <a:avLst/>
              <a:gdLst>
                <a:gd name="connsiteX0" fmla="*/ 88859 w 177717"/>
                <a:gd name="connsiteY0" fmla="*/ 120147 h 177300"/>
                <a:gd name="connsiteX1" fmla="*/ 57570 w 177717"/>
                <a:gd name="connsiteY1" fmla="*/ 88859 h 177300"/>
                <a:gd name="connsiteX2" fmla="*/ 88859 w 177717"/>
                <a:gd name="connsiteY2" fmla="*/ 57570 h 177300"/>
                <a:gd name="connsiteX3" fmla="*/ 120147 w 177717"/>
                <a:gd name="connsiteY3" fmla="*/ 88859 h 177300"/>
                <a:gd name="connsiteX4" fmla="*/ 88859 w 177717"/>
                <a:gd name="connsiteY4" fmla="*/ 120147 h 177300"/>
                <a:gd name="connsiteX5" fmla="*/ 159362 w 177717"/>
                <a:gd name="connsiteY5" fmla="*/ 69251 h 177300"/>
                <a:gd name="connsiteX6" fmla="*/ 152687 w 177717"/>
                <a:gd name="connsiteY6" fmla="*/ 52981 h 177300"/>
                <a:gd name="connsiteX7" fmla="*/ 159362 w 177717"/>
                <a:gd name="connsiteY7" fmla="*/ 33374 h 177300"/>
                <a:gd name="connsiteX8" fmla="*/ 144343 w 177717"/>
                <a:gd name="connsiteY8" fmla="*/ 18356 h 177300"/>
                <a:gd name="connsiteX9" fmla="*/ 124736 w 177717"/>
                <a:gd name="connsiteY9" fmla="*/ 25031 h 177300"/>
                <a:gd name="connsiteX10" fmla="*/ 108466 w 177717"/>
                <a:gd name="connsiteY10" fmla="*/ 18356 h 177300"/>
                <a:gd name="connsiteX11" fmla="*/ 99288 w 177717"/>
                <a:gd name="connsiteY11" fmla="*/ 0 h 177300"/>
                <a:gd name="connsiteX12" fmla="*/ 78429 w 177717"/>
                <a:gd name="connsiteY12" fmla="*/ 0 h 177300"/>
                <a:gd name="connsiteX13" fmla="*/ 69251 w 177717"/>
                <a:gd name="connsiteY13" fmla="*/ 18356 h 177300"/>
                <a:gd name="connsiteX14" fmla="*/ 52981 w 177717"/>
                <a:gd name="connsiteY14" fmla="*/ 25031 h 177300"/>
                <a:gd name="connsiteX15" fmla="*/ 33374 w 177717"/>
                <a:gd name="connsiteY15" fmla="*/ 18356 h 177300"/>
                <a:gd name="connsiteX16" fmla="*/ 18356 w 177717"/>
                <a:gd name="connsiteY16" fmla="*/ 33374 h 177300"/>
                <a:gd name="connsiteX17" fmla="*/ 25031 w 177717"/>
                <a:gd name="connsiteY17" fmla="*/ 52981 h 177300"/>
                <a:gd name="connsiteX18" fmla="*/ 18356 w 177717"/>
                <a:gd name="connsiteY18" fmla="*/ 69251 h 177300"/>
                <a:gd name="connsiteX19" fmla="*/ 0 w 177717"/>
                <a:gd name="connsiteY19" fmla="*/ 78429 h 177300"/>
                <a:gd name="connsiteX20" fmla="*/ 0 w 177717"/>
                <a:gd name="connsiteY20" fmla="*/ 99288 h 177300"/>
                <a:gd name="connsiteX21" fmla="*/ 18356 w 177717"/>
                <a:gd name="connsiteY21" fmla="*/ 108466 h 177300"/>
                <a:gd name="connsiteX22" fmla="*/ 25031 w 177717"/>
                <a:gd name="connsiteY22" fmla="*/ 124736 h 177300"/>
                <a:gd name="connsiteX23" fmla="*/ 18356 w 177717"/>
                <a:gd name="connsiteY23" fmla="*/ 144343 h 177300"/>
                <a:gd name="connsiteX24" fmla="*/ 32957 w 177717"/>
                <a:gd name="connsiteY24" fmla="*/ 158944 h 177300"/>
                <a:gd name="connsiteX25" fmla="*/ 52564 w 177717"/>
                <a:gd name="connsiteY25" fmla="*/ 152270 h 177300"/>
                <a:gd name="connsiteX26" fmla="*/ 68834 w 177717"/>
                <a:gd name="connsiteY26" fmla="*/ 158944 h 177300"/>
                <a:gd name="connsiteX27" fmla="*/ 78012 w 177717"/>
                <a:gd name="connsiteY27" fmla="*/ 177300 h 177300"/>
                <a:gd name="connsiteX28" fmla="*/ 98871 w 177717"/>
                <a:gd name="connsiteY28" fmla="*/ 177300 h 177300"/>
                <a:gd name="connsiteX29" fmla="*/ 108049 w 177717"/>
                <a:gd name="connsiteY29" fmla="*/ 158944 h 177300"/>
                <a:gd name="connsiteX30" fmla="*/ 124319 w 177717"/>
                <a:gd name="connsiteY30" fmla="*/ 152270 h 177300"/>
                <a:gd name="connsiteX31" fmla="*/ 143926 w 177717"/>
                <a:gd name="connsiteY31" fmla="*/ 158944 h 177300"/>
                <a:gd name="connsiteX32" fmla="*/ 158944 w 177717"/>
                <a:gd name="connsiteY32" fmla="*/ 144343 h 177300"/>
                <a:gd name="connsiteX33" fmla="*/ 152270 w 177717"/>
                <a:gd name="connsiteY33" fmla="*/ 124736 h 177300"/>
                <a:gd name="connsiteX34" fmla="*/ 159362 w 177717"/>
                <a:gd name="connsiteY34" fmla="*/ 108466 h 177300"/>
                <a:gd name="connsiteX35" fmla="*/ 177717 w 177717"/>
                <a:gd name="connsiteY35" fmla="*/ 99288 h 177300"/>
                <a:gd name="connsiteX36" fmla="*/ 177717 w 177717"/>
                <a:gd name="connsiteY36" fmla="*/ 78429 h 177300"/>
                <a:gd name="connsiteX37" fmla="*/ 159362 w 177717"/>
                <a:gd name="connsiteY37" fmla="*/ 69251 h 17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77717" h="177300">
                  <a:moveTo>
                    <a:pt x="88859" y="120147"/>
                  </a:moveTo>
                  <a:cubicBezTo>
                    <a:pt x="71337" y="120147"/>
                    <a:pt x="57570" y="105963"/>
                    <a:pt x="57570" y="88859"/>
                  </a:cubicBezTo>
                  <a:cubicBezTo>
                    <a:pt x="57570" y="71754"/>
                    <a:pt x="71754" y="57570"/>
                    <a:pt x="88859" y="57570"/>
                  </a:cubicBezTo>
                  <a:cubicBezTo>
                    <a:pt x="106380" y="57570"/>
                    <a:pt x="120147" y="71754"/>
                    <a:pt x="120147" y="88859"/>
                  </a:cubicBezTo>
                  <a:cubicBezTo>
                    <a:pt x="120147" y="105963"/>
                    <a:pt x="105963" y="120147"/>
                    <a:pt x="88859" y="120147"/>
                  </a:cubicBezTo>
                  <a:close/>
                  <a:moveTo>
                    <a:pt x="159362" y="69251"/>
                  </a:moveTo>
                  <a:cubicBezTo>
                    <a:pt x="157693" y="63411"/>
                    <a:pt x="155607" y="57988"/>
                    <a:pt x="152687" y="52981"/>
                  </a:cubicBezTo>
                  <a:lnTo>
                    <a:pt x="159362" y="33374"/>
                  </a:lnTo>
                  <a:lnTo>
                    <a:pt x="144343" y="18356"/>
                  </a:lnTo>
                  <a:lnTo>
                    <a:pt x="124736" y="25031"/>
                  </a:lnTo>
                  <a:cubicBezTo>
                    <a:pt x="119730" y="22110"/>
                    <a:pt x="114307" y="20025"/>
                    <a:pt x="108466" y="18356"/>
                  </a:cubicBezTo>
                  <a:lnTo>
                    <a:pt x="99288" y="0"/>
                  </a:lnTo>
                  <a:lnTo>
                    <a:pt x="78429" y="0"/>
                  </a:lnTo>
                  <a:lnTo>
                    <a:pt x="69251" y="18356"/>
                  </a:lnTo>
                  <a:cubicBezTo>
                    <a:pt x="63411" y="20025"/>
                    <a:pt x="57988" y="22110"/>
                    <a:pt x="52981" y="25031"/>
                  </a:cubicBezTo>
                  <a:lnTo>
                    <a:pt x="33374" y="18356"/>
                  </a:lnTo>
                  <a:lnTo>
                    <a:pt x="18356" y="33374"/>
                  </a:lnTo>
                  <a:lnTo>
                    <a:pt x="25031" y="52981"/>
                  </a:lnTo>
                  <a:cubicBezTo>
                    <a:pt x="22110" y="57988"/>
                    <a:pt x="20024" y="63411"/>
                    <a:pt x="18356" y="69251"/>
                  </a:cubicBezTo>
                  <a:lnTo>
                    <a:pt x="0" y="78429"/>
                  </a:lnTo>
                  <a:lnTo>
                    <a:pt x="0" y="99288"/>
                  </a:lnTo>
                  <a:lnTo>
                    <a:pt x="18356" y="108466"/>
                  </a:lnTo>
                  <a:cubicBezTo>
                    <a:pt x="20024" y="114307"/>
                    <a:pt x="22110" y="119730"/>
                    <a:pt x="25031" y="124736"/>
                  </a:cubicBezTo>
                  <a:lnTo>
                    <a:pt x="18356" y="144343"/>
                  </a:lnTo>
                  <a:lnTo>
                    <a:pt x="32957" y="158944"/>
                  </a:lnTo>
                  <a:lnTo>
                    <a:pt x="52564" y="152270"/>
                  </a:lnTo>
                  <a:cubicBezTo>
                    <a:pt x="57570" y="155190"/>
                    <a:pt x="62994" y="157276"/>
                    <a:pt x="68834" y="158944"/>
                  </a:cubicBezTo>
                  <a:lnTo>
                    <a:pt x="78012" y="177300"/>
                  </a:lnTo>
                  <a:lnTo>
                    <a:pt x="98871" y="177300"/>
                  </a:lnTo>
                  <a:lnTo>
                    <a:pt x="108049" y="158944"/>
                  </a:lnTo>
                  <a:cubicBezTo>
                    <a:pt x="113889" y="157276"/>
                    <a:pt x="119313" y="155190"/>
                    <a:pt x="124319" y="152270"/>
                  </a:cubicBezTo>
                  <a:lnTo>
                    <a:pt x="143926" y="158944"/>
                  </a:lnTo>
                  <a:lnTo>
                    <a:pt x="158944" y="144343"/>
                  </a:lnTo>
                  <a:lnTo>
                    <a:pt x="152270" y="124736"/>
                  </a:lnTo>
                  <a:cubicBezTo>
                    <a:pt x="155190" y="119730"/>
                    <a:pt x="157693" y="113889"/>
                    <a:pt x="159362" y="108466"/>
                  </a:cubicBezTo>
                  <a:lnTo>
                    <a:pt x="177717" y="99288"/>
                  </a:lnTo>
                  <a:lnTo>
                    <a:pt x="177717" y="78429"/>
                  </a:lnTo>
                  <a:lnTo>
                    <a:pt x="159362" y="69251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D6EB4CA-652A-43A5-9BEE-369C9EB4E1B1}"/>
                </a:ext>
              </a:extLst>
            </p:cNvPr>
            <p:cNvSpPr/>
            <p:nvPr/>
          </p:nvSpPr>
          <p:spPr>
            <a:xfrm>
              <a:off x="3438324" y="3283757"/>
              <a:ext cx="177717" cy="177300"/>
            </a:xfrm>
            <a:custGeom>
              <a:avLst/>
              <a:gdLst>
                <a:gd name="connsiteX0" fmla="*/ 88859 w 177717"/>
                <a:gd name="connsiteY0" fmla="*/ 120147 h 177300"/>
                <a:gd name="connsiteX1" fmla="*/ 57570 w 177717"/>
                <a:gd name="connsiteY1" fmla="*/ 88859 h 177300"/>
                <a:gd name="connsiteX2" fmla="*/ 88859 w 177717"/>
                <a:gd name="connsiteY2" fmla="*/ 57570 h 177300"/>
                <a:gd name="connsiteX3" fmla="*/ 120147 w 177717"/>
                <a:gd name="connsiteY3" fmla="*/ 88859 h 177300"/>
                <a:gd name="connsiteX4" fmla="*/ 88859 w 177717"/>
                <a:gd name="connsiteY4" fmla="*/ 120147 h 177300"/>
                <a:gd name="connsiteX5" fmla="*/ 88859 w 177717"/>
                <a:gd name="connsiteY5" fmla="*/ 120147 h 177300"/>
                <a:gd name="connsiteX6" fmla="*/ 152687 w 177717"/>
                <a:gd name="connsiteY6" fmla="*/ 52981 h 177300"/>
                <a:gd name="connsiteX7" fmla="*/ 159362 w 177717"/>
                <a:gd name="connsiteY7" fmla="*/ 33374 h 177300"/>
                <a:gd name="connsiteX8" fmla="*/ 144343 w 177717"/>
                <a:gd name="connsiteY8" fmla="*/ 18356 h 177300"/>
                <a:gd name="connsiteX9" fmla="*/ 124736 w 177717"/>
                <a:gd name="connsiteY9" fmla="*/ 25031 h 177300"/>
                <a:gd name="connsiteX10" fmla="*/ 108466 w 177717"/>
                <a:gd name="connsiteY10" fmla="*/ 18356 h 177300"/>
                <a:gd name="connsiteX11" fmla="*/ 99288 w 177717"/>
                <a:gd name="connsiteY11" fmla="*/ 0 h 177300"/>
                <a:gd name="connsiteX12" fmla="*/ 78429 w 177717"/>
                <a:gd name="connsiteY12" fmla="*/ 0 h 177300"/>
                <a:gd name="connsiteX13" fmla="*/ 69251 w 177717"/>
                <a:gd name="connsiteY13" fmla="*/ 18356 h 177300"/>
                <a:gd name="connsiteX14" fmla="*/ 52981 w 177717"/>
                <a:gd name="connsiteY14" fmla="*/ 25031 h 177300"/>
                <a:gd name="connsiteX15" fmla="*/ 33374 w 177717"/>
                <a:gd name="connsiteY15" fmla="*/ 18356 h 177300"/>
                <a:gd name="connsiteX16" fmla="*/ 18773 w 177717"/>
                <a:gd name="connsiteY16" fmla="*/ 32957 h 177300"/>
                <a:gd name="connsiteX17" fmla="*/ 25031 w 177717"/>
                <a:gd name="connsiteY17" fmla="*/ 52564 h 177300"/>
                <a:gd name="connsiteX18" fmla="*/ 18356 w 177717"/>
                <a:gd name="connsiteY18" fmla="*/ 68834 h 177300"/>
                <a:gd name="connsiteX19" fmla="*/ 0 w 177717"/>
                <a:gd name="connsiteY19" fmla="*/ 78012 h 177300"/>
                <a:gd name="connsiteX20" fmla="*/ 0 w 177717"/>
                <a:gd name="connsiteY20" fmla="*/ 98871 h 177300"/>
                <a:gd name="connsiteX21" fmla="*/ 18356 w 177717"/>
                <a:gd name="connsiteY21" fmla="*/ 108049 h 177300"/>
                <a:gd name="connsiteX22" fmla="*/ 25031 w 177717"/>
                <a:gd name="connsiteY22" fmla="*/ 124319 h 177300"/>
                <a:gd name="connsiteX23" fmla="*/ 18773 w 177717"/>
                <a:gd name="connsiteY23" fmla="*/ 143926 h 177300"/>
                <a:gd name="connsiteX24" fmla="*/ 33374 w 177717"/>
                <a:gd name="connsiteY24" fmla="*/ 158527 h 177300"/>
                <a:gd name="connsiteX25" fmla="*/ 52981 w 177717"/>
                <a:gd name="connsiteY25" fmla="*/ 152270 h 177300"/>
                <a:gd name="connsiteX26" fmla="*/ 69251 w 177717"/>
                <a:gd name="connsiteY26" fmla="*/ 158944 h 177300"/>
                <a:gd name="connsiteX27" fmla="*/ 78429 w 177717"/>
                <a:gd name="connsiteY27" fmla="*/ 177300 h 177300"/>
                <a:gd name="connsiteX28" fmla="*/ 99288 w 177717"/>
                <a:gd name="connsiteY28" fmla="*/ 177300 h 177300"/>
                <a:gd name="connsiteX29" fmla="*/ 108466 w 177717"/>
                <a:gd name="connsiteY29" fmla="*/ 158944 h 177300"/>
                <a:gd name="connsiteX30" fmla="*/ 124736 w 177717"/>
                <a:gd name="connsiteY30" fmla="*/ 152270 h 177300"/>
                <a:gd name="connsiteX31" fmla="*/ 144343 w 177717"/>
                <a:gd name="connsiteY31" fmla="*/ 158944 h 177300"/>
                <a:gd name="connsiteX32" fmla="*/ 158944 w 177717"/>
                <a:gd name="connsiteY32" fmla="*/ 143926 h 177300"/>
                <a:gd name="connsiteX33" fmla="*/ 152687 w 177717"/>
                <a:gd name="connsiteY33" fmla="*/ 124736 h 177300"/>
                <a:gd name="connsiteX34" fmla="*/ 159362 w 177717"/>
                <a:gd name="connsiteY34" fmla="*/ 108466 h 177300"/>
                <a:gd name="connsiteX35" fmla="*/ 177717 w 177717"/>
                <a:gd name="connsiteY35" fmla="*/ 99288 h 177300"/>
                <a:gd name="connsiteX36" fmla="*/ 177717 w 177717"/>
                <a:gd name="connsiteY36" fmla="*/ 78429 h 177300"/>
                <a:gd name="connsiteX37" fmla="*/ 159362 w 177717"/>
                <a:gd name="connsiteY37" fmla="*/ 69251 h 177300"/>
                <a:gd name="connsiteX38" fmla="*/ 152687 w 177717"/>
                <a:gd name="connsiteY38" fmla="*/ 52981 h 17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77717" h="177300">
                  <a:moveTo>
                    <a:pt x="88859" y="120147"/>
                  </a:moveTo>
                  <a:cubicBezTo>
                    <a:pt x="71337" y="120147"/>
                    <a:pt x="57570" y="105963"/>
                    <a:pt x="57570" y="88859"/>
                  </a:cubicBezTo>
                  <a:cubicBezTo>
                    <a:pt x="57570" y="71337"/>
                    <a:pt x="71754" y="57570"/>
                    <a:pt x="88859" y="57570"/>
                  </a:cubicBezTo>
                  <a:cubicBezTo>
                    <a:pt x="106380" y="57570"/>
                    <a:pt x="120147" y="71754"/>
                    <a:pt x="120147" y="88859"/>
                  </a:cubicBezTo>
                  <a:cubicBezTo>
                    <a:pt x="120147" y="105963"/>
                    <a:pt x="106380" y="120147"/>
                    <a:pt x="88859" y="120147"/>
                  </a:cubicBezTo>
                  <a:lnTo>
                    <a:pt x="88859" y="120147"/>
                  </a:lnTo>
                  <a:close/>
                  <a:moveTo>
                    <a:pt x="152687" y="52981"/>
                  </a:moveTo>
                  <a:lnTo>
                    <a:pt x="159362" y="33374"/>
                  </a:lnTo>
                  <a:lnTo>
                    <a:pt x="144343" y="18356"/>
                  </a:lnTo>
                  <a:lnTo>
                    <a:pt x="124736" y="25031"/>
                  </a:lnTo>
                  <a:cubicBezTo>
                    <a:pt x="119730" y="22110"/>
                    <a:pt x="113889" y="20024"/>
                    <a:pt x="108466" y="18356"/>
                  </a:cubicBezTo>
                  <a:lnTo>
                    <a:pt x="99288" y="0"/>
                  </a:lnTo>
                  <a:lnTo>
                    <a:pt x="78429" y="0"/>
                  </a:lnTo>
                  <a:lnTo>
                    <a:pt x="69251" y="18356"/>
                  </a:lnTo>
                  <a:cubicBezTo>
                    <a:pt x="63411" y="20024"/>
                    <a:pt x="57988" y="22110"/>
                    <a:pt x="52981" y="25031"/>
                  </a:cubicBezTo>
                  <a:lnTo>
                    <a:pt x="33374" y="18356"/>
                  </a:lnTo>
                  <a:lnTo>
                    <a:pt x="18773" y="32957"/>
                  </a:lnTo>
                  <a:lnTo>
                    <a:pt x="25031" y="52564"/>
                  </a:lnTo>
                  <a:cubicBezTo>
                    <a:pt x="22110" y="57570"/>
                    <a:pt x="20025" y="63411"/>
                    <a:pt x="18356" y="68834"/>
                  </a:cubicBezTo>
                  <a:lnTo>
                    <a:pt x="0" y="78012"/>
                  </a:lnTo>
                  <a:lnTo>
                    <a:pt x="0" y="98871"/>
                  </a:lnTo>
                  <a:lnTo>
                    <a:pt x="18356" y="108049"/>
                  </a:lnTo>
                  <a:cubicBezTo>
                    <a:pt x="20025" y="113889"/>
                    <a:pt x="22110" y="119313"/>
                    <a:pt x="25031" y="124319"/>
                  </a:cubicBezTo>
                  <a:lnTo>
                    <a:pt x="18773" y="143926"/>
                  </a:lnTo>
                  <a:lnTo>
                    <a:pt x="33374" y="158527"/>
                  </a:lnTo>
                  <a:lnTo>
                    <a:pt x="52981" y="152270"/>
                  </a:lnTo>
                  <a:cubicBezTo>
                    <a:pt x="57988" y="155190"/>
                    <a:pt x="63411" y="157276"/>
                    <a:pt x="69251" y="158944"/>
                  </a:cubicBezTo>
                  <a:lnTo>
                    <a:pt x="78429" y="177300"/>
                  </a:lnTo>
                  <a:lnTo>
                    <a:pt x="99288" y="177300"/>
                  </a:lnTo>
                  <a:lnTo>
                    <a:pt x="108466" y="158944"/>
                  </a:lnTo>
                  <a:cubicBezTo>
                    <a:pt x="114307" y="157276"/>
                    <a:pt x="119730" y="155190"/>
                    <a:pt x="124736" y="152270"/>
                  </a:cubicBezTo>
                  <a:lnTo>
                    <a:pt x="144343" y="158944"/>
                  </a:lnTo>
                  <a:lnTo>
                    <a:pt x="158944" y="143926"/>
                  </a:lnTo>
                  <a:lnTo>
                    <a:pt x="152687" y="124736"/>
                  </a:lnTo>
                  <a:cubicBezTo>
                    <a:pt x="155607" y="119730"/>
                    <a:pt x="157693" y="114307"/>
                    <a:pt x="159362" y="108466"/>
                  </a:cubicBezTo>
                  <a:lnTo>
                    <a:pt x="177717" y="99288"/>
                  </a:lnTo>
                  <a:lnTo>
                    <a:pt x="177717" y="78429"/>
                  </a:lnTo>
                  <a:lnTo>
                    <a:pt x="159362" y="69251"/>
                  </a:lnTo>
                  <a:cubicBezTo>
                    <a:pt x="157693" y="63411"/>
                    <a:pt x="155607" y="57988"/>
                    <a:pt x="152687" y="52981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8" name="Graphic 76" descr="Lightbulb">
            <a:extLst>
              <a:ext uri="{FF2B5EF4-FFF2-40B4-BE49-F238E27FC236}">
                <a16:creationId xmlns:a16="http://schemas.microsoft.com/office/drawing/2014/main" id="{A188EA81-7D66-46AF-BEEA-E8DE1303456C}"/>
              </a:ext>
            </a:extLst>
          </p:cNvPr>
          <p:cNvGrpSpPr/>
          <p:nvPr/>
        </p:nvGrpSpPr>
        <p:grpSpPr>
          <a:xfrm>
            <a:off x="1862779" y="4604987"/>
            <a:ext cx="400490" cy="400490"/>
            <a:chOff x="1862779" y="4604987"/>
            <a:chExt cx="400490" cy="400490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661FE2D-A17C-4472-A38B-3BBCBE76CB7F}"/>
                </a:ext>
              </a:extLst>
            </p:cNvPr>
            <p:cNvSpPr/>
            <p:nvPr/>
          </p:nvSpPr>
          <p:spPr>
            <a:xfrm>
              <a:off x="2008790" y="4871980"/>
              <a:ext cx="108466" cy="25030"/>
            </a:xfrm>
            <a:custGeom>
              <a:avLst/>
              <a:gdLst>
                <a:gd name="connsiteX0" fmla="*/ 12515 w 108466"/>
                <a:gd name="connsiteY0" fmla="*/ 0 h 25030"/>
                <a:gd name="connsiteX1" fmla="*/ 95951 w 108466"/>
                <a:gd name="connsiteY1" fmla="*/ 0 h 25030"/>
                <a:gd name="connsiteX2" fmla="*/ 108466 w 108466"/>
                <a:gd name="connsiteY2" fmla="*/ 12515 h 25030"/>
                <a:gd name="connsiteX3" fmla="*/ 95951 w 108466"/>
                <a:gd name="connsiteY3" fmla="*/ 25031 h 25030"/>
                <a:gd name="connsiteX4" fmla="*/ 12515 w 108466"/>
                <a:gd name="connsiteY4" fmla="*/ 25031 h 25030"/>
                <a:gd name="connsiteX5" fmla="*/ 0 w 108466"/>
                <a:gd name="connsiteY5" fmla="*/ 12515 h 25030"/>
                <a:gd name="connsiteX6" fmla="*/ 12515 w 108466"/>
                <a:gd name="connsiteY6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66" h="25030">
                  <a:moveTo>
                    <a:pt x="12515" y="0"/>
                  </a:moveTo>
                  <a:lnTo>
                    <a:pt x="95951" y="0"/>
                  </a:lnTo>
                  <a:cubicBezTo>
                    <a:pt x="103043" y="0"/>
                    <a:pt x="108466" y="5423"/>
                    <a:pt x="108466" y="12515"/>
                  </a:cubicBezTo>
                  <a:cubicBezTo>
                    <a:pt x="108466" y="19607"/>
                    <a:pt x="103043" y="25031"/>
                    <a:pt x="95951" y="25031"/>
                  </a:cubicBezTo>
                  <a:lnTo>
                    <a:pt x="12515" y="25031"/>
                  </a:lnTo>
                  <a:cubicBezTo>
                    <a:pt x="5423" y="25031"/>
                    <a:pt x="0" y="19607"/>
                    <a:pt x="0" y="12515"/>
                  </a:cubicBezTo>
                  <a:cubicBezTo>
                    <a:pt x="0" y="5423"/>
                    <a:pt x="5423" y="0"/>
                    <a:pt x="12515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CB0F977F-5291-478A-A2E7-6270C3FBB36E}"/>
                </a:ext>
              </a:extLst>
            </p:cNvPr>
            <p:cNvSpPr/>
            <p:nvPr/>
          </p:nvSpPr>
          <p:spPr>
            <a:xfrm>
              <a:off x="2008790" y="4913698"/>
              <a:ext cx="108466" cy="25030"/>
            </a:xfrm>
            <a:custGeom>
              <a:avLst/>
              <a:gdLst>
                <a:gd name="connsiteX0" fmla="*/ 12515 w 108466"/>
                <a:gd name="connsiteY0" fmla="*/ 0 h 25030"/>
                <a:gd name="connsiteX1" fmla="*/ 95951 w 108466"/>
                <a:gd name="connsiteY1" fmla="*/ 0 h 25030"/>
                <a:gd name="connsiteX2" fmla="*/ 108466 w 108466"/>
                <a:gd name="connsiteY2" fmla="*/ 12515 h 25030"/>
                <a:gd name="connsiteX3" fmla="*/ 95951 w 108466"/>
                <a:gd name="connsiteY3" fmla="*/ 25031 h 25030"/>
                <a:gd name="connsiteX4" fmla="*/ 12515 w 108466"/>
                <a:gd name="connsiteY4" fmla="*/ 25031 h 25030"/>
                <a:gd name="connsiteX5" fmla="*/ 0 w 108466"/>
                <a:gd name="connsiteY5" fmla="*/ 12515 h 25030"/>
                <a:gd name="connsiteX6" fmla="*/ 12515 w 108466"/>
                <a:gd name="connsiteY6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66" h="25030">
                  <a:moveTo>
                    <a:pt x="12515" y="0"/>
                  </a:moveTo>
                  <a:lnTo>
                    <a:pt x="95951" y="0"/>
                  </a:lnTo>
                  <a:cubicBezTo>
                    <a:pt x="103043" y="0"/>
                    <a:pt x="108466" y="5423"/>
                    <a:pt x="108466" y="12515"/>
                  </a:cubicBezTo>
                  <a:cubicBezTo>
                    <a:pt x="108466" y="19607"/>
                    <a:pt x="103043" y="25031"/>
                    <a:pt x="95951" y="25031"/>
                  </a:cubicBezTo>
                  <a:lnTo>
                    <a:pt x="12515" y="25031"/>
                  </a:lnTo>
                  <a:cubicBezTo>
                    <a:pt x="5423" y="25031"/>
                    <a:pt x="0" y="19607"/>
                    <a:pt x="0" y="12515"/>
                  </a:cubicBezTo>
                  <a:cubicBezTo>
                    <a:pt x="0" y="5423"/>
                    <a:pt x="5423" y="0"/>
                    <a:pt x="12515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0C5C8011-3B0E-42A4-A45C-8689AE10B56A}"/>
                </a:ext>
              </a:extLst>
            </p:cNvPr>
            <p:cNvSpPr/>
            <p:nvPr/>
          </p:nvSpPr>
          <p:spPr>
            <a:xfrm>
              <a:off x="2035907" y="4955415"/>
              <a:ext cx="54233" cy="25030"/>
            </a:xfrm>
            <a:custGeom>
              <a:avLst/>
              <a:gdLst>
                <a:gd name="connsiteX0" fmla="*/ 0 w 54233"/>
                <a:gd name="connsiteY0" fmla="*/ 0 h 25030"/>
                <a:gd name="connsiteX1" fmla="*/ 27117 w 54233"/>
                <a:gd name="connsiteY1" fmla="*/ 25031 h 25030"/>
                <a:gd name="connsiteX2" fmla="*/ 54233 w 54233"/>
                <a:gd name="connsiteY2" fmla="*/ 0 h 25030"/>
                <a:gd name="connsiteX3" fmla="*/ 0 w 54233"/>
                <a:gd name="connsiteY3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33" h="25030">
                  <a:moveTo>
                    <a:pt x="0" y="0"/>
                  </a:moveTo>
                  <a:cubicBezTo>
                    <a:pt x="1252" y="14184"/>
                    <a:pt x="12932" y="25031"/>
                    <a:pt x="27117" y="25031"/>
                  </a:cubicBezTo>
                  <a:cubicBezTo>
                    <a:pt x="41301" y="25031"/>
                    <a:pt x="52981" y="14184"/>
                    <a:pt x="542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89A0AEDA-0E3B-443E-8F54-B413749B28B4}"/>
                </a:ext>
              </a:extLst>
            </p:cNvPr>
            <p:cNvSpPr/>
            <p:nvPr/>
          </p:nvSpPr>
          <p:spPr>
            <a:xfrm>
              <a:off x="1954557" y="4630017"/>
              <a:ext cx="216932" cy="225275"/>
            </a:xfrm>
            <a:custGeom>
              <a:avLst/>
              <a:gdLst>
                <a:gd name="connsiteX0" fmla="*/ 108466 w 216932"/>
                <a:gd name="connsiteY0" fmla="*/ 0 h 225275"/>
                <a:gd name="connsiteX1" fmla="*/ 108466 w 216932"/>
                <a:gd name="connsiteY1" fmla="*/ 0 h 225275"/>
                <a:gd name="connsiteX2" fmla="*/ 108466 w 216932"/>
                <a:gd name="connsiteY2" fmla="*/ 0 h 225275"/>
                <a:gd name="connsiteX3" fmla="*/ 0 w 216932"/>
                <a:gd name="connsiteY3" fmla="*/ 107215 h 225275"/>
                <a:gd name="connsiteX4" fmla="*/ 0 w 216932"/>
                <a:gd name="connsiteY4" fmla="*/ 110969 h 225275"/>
                <a:gd name="connsiteX5" fmla="*/ 7509 w 216932"/>
                <a:gd name="connsiteY5" fmla="*/ 148515 h 225275"/>
                <a:gd name="connsiteX6" fmla="*/ 26282 w 216932"/>
                <a:gd name="connsiteY6" fmla="*/ 179386 h 225275"/>
                <a:gd name="connsiteX7" fmla="*/ 51730 w 216932"/>
                <a:gd name="connsiteY7" fmla="*/ 220687 h 225275"/>
                <a:gd name="connsiteX8" fmla="*/ 59239 w 216932"/>
                <a:gd name="connsiteY8" fmla="*/ 225276 h 225275"/>
                <a:gd name="connsiteX9" fmla="*/ 157693 w 216932"/>
                <a:gd name="connsiteY9" fmla="*/ 225276 h 225275"/>
                <a:gd name="connsiteX10" fmla="*/ 165202 w 216932"/>
                <a:gd name="connsiteY10" fmla="*/ 220687 h 225275"/>
                <a:gd name="connsiteX11" fmla="*/ 190650 w 216932"/>
                <a:gd name="connsiteY11" fmla="*/ 179386 h 225275"/>
                <a:gd name="connsiteX12" fmla="*/ 209423 w 216932"/>
                <a:gd name="connsiteY12" fmla="*/ 148515 h 225275"/>
                <a:gd name="connsiteX13" fmla="*/ 216932 w 216932"/>
                <a:gd name="connsiteY13" fmla="*/ 110969 h 225275"/>
                <a:gd name="connsiteX14" fmla="*/ 216932 w 216932"/>
                <a:gd name="connsiteY14" fmla="*/ 107215 h 225275"/>
                <a:gd name="connsiteX15" fmla="*/ 108466 w 216932"/>
                <a:gd name="connsiteY15" fmla="*/ 0 h 225275"/>
                <a:gd name="connsiteX16" fmla="*/ 191901 w 216932"/>
                <a:gd name="connsiteY16" fmla="*/ 110552 h 225275"/>
                <a:gd name="connsiteX17" fmla="*/ 186061 w 216932"/>
                <a:gd name="connsiteY17" fmla="*/ 139754 h 225275"/>
                <a:gd name="connsiteX18" fmla="*/ 171877 w 216932"/>
                <a:gd name="connsiteY18" fmla="*/ 162699 h 225275"/>
                <a:gd name="connsiteX19" fmla="*/ 147681 w 216932"/>
                <a:gd name="connsiteY19" fmla="*/ 200245 h 225275"/>
                <a:gd name="connsiteX20" fmla="*/ 108466 w 216932"/>
                <a:gd name="connsiteY20" fmla="*/ 200245 h 225275"/>
                <a:gd name="connsiteX21" fmla="*/ 69669 w 216932"/>
                <a:gd name="connsiteY21" fmla="*/ 200245 h 225275"/>
                <a:gd name="connsiteX22" fmla="*/ 45472 w 216932"/>
                <a:gd name="connsiteY22" fmla="*/ 162699 h 225275"/>
                <a:gd name="connsiteX23" fmla="*/ 31288 w 216932"/>
                <a:gd name="connsiteY23" fmla="*/ 139754 h 225275"/>
                <a:gd name="connsiteX24" fmla="*/ 25448 w 216932"/>
                <a:gd name="connsiteY24" fmla="*/ 110552 h 225275"/>
                <a:gd name="connsiteX25" fmla="*/ 25448 w 216932"/>
                <a:gd name="connsiteY25" fmla="*/ 107215 h 225275"/>
                <a:gd name="connsiteX26" fmla="*/ 108883 w 216932"/>
                <a:gd name="connsiteY26" fmla="*/ 24613 h 225275"/>
                <a:gd name="connsiteX27" fmla="*/ 108883 w 216932"/>
                <a:gd name="connsiteY27" fmla="*/ 24613 h 225275"/>
                <a:gd name="connsiteX28" fmla="*/ 108883 w 216932"/>
                <a:gd name="connsiteY28" fmla="*/ 24613 h 225275"/>
                <a:gd name="connsiteX29" fmla="*/ 108883 w 216932"/>
                <a:gd name="connsiteY29" fmla="*/ 24613 h 225275"/>
                <a:gd name="connsiteX30" fmla="*/ 108883 w 216932"/>
                <a:gd name="connsiteY30" fmla="*/ 24613 h 225275"/>
                <a:gd name="connsiteX31" fmla="*/ 108883 w 216932"/>
                <a:gd name="connsiteY31" fmla="*/ 24613 h 225275"/>
                <a:gd name="connsiteX32" fmla="*/ 108883 w 216932"/>
                <a:gd name="connsiteY32" fmla="*/ 24613 h 225275"/>
                <a:gd name="connsiteX33" fmla="*/ 192319 w 216932"/>
                <a:gd name="connsiteY33" fmla="*/ 107215 h 225275"/>
                <a:gd name="connsiteX34" fmla="*/ 192319 w 216932"/>
                <a:gd name="connsiteY34" fmla="*/ 110552 h 22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6932" h="225275">
                  <a:moveTo>
                    <a:pt x="108466" y="0"/>
                  </a:moveTo>
                  <a:cubicBezTo>
                    <a:pt x="108466" y="0"/>
                    <a:pt x="108466" y="0"/>
                    <a:pt x="108466" y="0"/>
                  </a:cubicBezTo>
                  <a:cubicBezTo>
                    <a:pt x="108466" y="0"/>
                    <a:pt x="108466" y="0"/>
                    <a:pt x="108466" y="0"/>
                  </a:cubicBezTo>
                  <a:cubicBezTo>
                    <a:pt x="49227" y="417"/>
                    <a:pt x="1252" y="47975"/>
                    <a:pt x="0" y="107215"/>
                  </a:cubicBezTo>
                  <a:lnTo>
                    <a:pt x="0" y="110969"/>
                  </a:lnTo>
                  <a:cubicBezTo>
                    <a:pt x="417" y="123902"/>
                    <a:pt x="2920" y="136417"/>
                    <a:pt x="7509" y="148515"/>
                  </a:cubicBezTo>
                  <a:cubicBezTo>
                    <a:pt x="12098" y="159779"/>
                    <a:pt x="18356" y="170208"/>
                    <a:pt x="26282" y="179386"/>
                  </a:cubicBezTo>
                  <a:cubicBezTo>
                    <a:pt x="36294" y="190233"/>
                    <a:pt x="47141" y="211509"/>
                    <a:pt x="51730" y="220687"/>
                  </a:cubicBezTo>
                  <a:cubicBezTo>
                    <a:pt x="52981" y="223607"/>
                    <a:pt x="55902" y="225276"/>
                    <a:pt x="59239" y="225276"/>
                  </a:cubicBezTo>
                  <a:lnTo>
                    <a:pt x="157693" y="225276"/>
                  </a:lnTo>
                  <a:cubicBezTo>
                    <a:pt x="161030" y="225276"/>
                    <a:pt x="163951" y="223607"/>
                    <a:pt x="165202" y="220687"/>
                  </a:cubicBezTo>
                  <a:cubicBezTo>
                    <a:pt x="169791" y="211509"/>
                    <a:pt x="180638" y="190233"/>
                    <a:pt x="190650" y="179386"/>
                  </a:cubicBezTo>
                  <a:cubicBezTo>
                    <a:pt x="198576" y="170208"/>
                    <a:pt x="205251" y="159779"/>
                    <a:pt x="209423" y="148515"/>
                  </a:cubicBezTo>
                  <a:cubicBezTo>
                    <a:pt x="214012" y="136417"/>
                    <a:pt x="216515" y="123902"/>
                    <a:pt x="216932" y="110969"/>
                  </a:cubicBezTo>
                  <a:lnTo>
                    <a:pt x="216932" y="107215"/>
                  </a:lnTo>
                  <a:cubicBezTo>
                    <a:pt x="215681" y="47975"/>
                    <a:pt x="167705" y="417"/>
                    <a:pt x="108466" y="0"/>
                  </a:cubicBezTo>
                  <a:close/>
                  <a:moveTo>
                    <a:pt x="191901" y="110552"/>
                  </a:moveTo>
                  <a:cubicBezTo>
                    <a:pt x="191484" y="120564"/>
                    <a:pt x="189398" y="130576"/>
                    <a:pt x="186061" y="139754"/>
                  </a:cubicBezTo>
                  <a:cubicBezTo>
                    <a:pt x="182724" y="148098"/>
                    <a:pt x="178135" y="156024"/>
                    <a:pt x="171877" y="162699"/>
                  </a:cubicBezTo>
                  <a:cubicBezTo>
                    <a:pt x="162282" y="174380"/>
                    <a:pt x="153938" y="186895"/>
                    <a:pt x="147681" y="200245"/>
                  </a:cubicBezTo>
                  <a:lnTo>
                    <a:pt x="108466" y="200245"/>
                  </a:lnTo>
                  <a:lnTo>
                    <a:pt x="69669" y="200245"/>
                  </a:lnTo>
                  <a:cubicBezTo>
                    <a:pt x="62994" y="186895"/>
                    <a:pt x="54650" y="174380"/>
                    <a:pt x="45472" y="162699"/>
                  </a:cubicBezTo>
                  <a:cubicBezTo>
                    <a:pt x="39632" y="156024"/>
                    <a:pt x="34626" y="148098"/>
                    <a:pt x="31288" y="139754"/>
                  </a:cubicBezTo>
                  <a:cubicBezTo>
                    <a:pt x="27534" y="130576"/>
                    <a:pt x="25865" y="120564"/>
                    <a:pt x="25448" y="110552"/>
                  </a:cubicBezTo>
                  <a:lnTo>
                    <a:pt x="25448" y="107215"/>
                  </a:lnTo>
                  <a:cubicBezTo>
                    <a:pt x="26282" y="61742"/>
                    <a:pt x="63411" y="25031"/>
                    <a:pt x="108883" y="24613"/>
                  </a:cubicBezTo>
                  <a:lnTo>
                    <a:pt x="108883" y="24613"/>
                  </a:lnTo>
                  <a:lnTo>
                    <a:pt x="108883" y="24613"/>
                  </a:lnTo>
                  <a:cubicBezTo>
                    <a:pt x="108883" y="24613"/>
                    <a:pt x="108883" y="24613"/>
                    <a:pt x="108883" y="24613"/>
                  </a:cubicBezTo>
                  <a:cubicBezTo>
                    <a:pt x="108883" y="24613"/>
                    <a:pt x="108883" y="24613"/>
                    <a:pt x="108883" y="24613"/>
                  </a:cubicBezTo>
                  <a:lnTo>
                    <a:pt x="108883" y="24613"/>
                  </a:lnTo>
                  <a:lnTo>
                    <a:pt x="108883" y="24613"/>
                  </a:lnTo>
                  <a:cubicBezTo>
                    <a:pt x="154356" y="25031"/>
                    <a:pt x="191484" y="61325"/>
                    <a:pt x="192319" y="107215"/>
                  </a:cubicBezTo>
                  <a:lnTo>
                    <a:pt x="192319" y="110552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48558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Letter “F” Diagram – Slide Template</a:t>
            </a:r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5C06DC88-62E1-45F9-BC23-0950A8CD3FF1}"/>
              </a:ext>
            </a:extLst>
          </p:cNvPr>
          <p:cNvSpPr/>
          <p:nvPr/>
        </p:nvSpPr>
        <p:spPr>
          <a:xfrm>
            <a:off x="5998040" y="1161880"/>
            <a:ext cx="326791" cy="13846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203"/>
                </a:moveTo>
                <a:lnTo>
                  <a:pt x="10898" y="8571"/>
                </a:lnTo>
                <a:cubicBezTo>
                  <a:pt x="10115" y="8430"/>
                  <a:pt x="9658" y="8210"/>
                  <a:pt x="9658" y="7990"/>
                </a:cubicBezTo>
                <a:lnTo>
                  <a:pt x="9658" y="1162"/>
                </a:lnTo>
                <a:cubicBezTo>
                  <a:pt x="9658" y="518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518"/>
                  <a:pt x="0" y="1162"/>
                </a:cubicBezTo>
                <a:lnTo>
                  <a:pt x="0" y="20438"/>
                </a:lnTo>
                <a:cubicBezTo>
                  <a:pt x="0" y="21082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082"/>
                  <a:pt x="9658" y="20438"/>
                </a:cubicBezTo>
                <a:lnTo>
                  <a:pt x="9658" y="13610"/>
                </a:lnTo>
                <a:cubicBezTo>
                  <a:pt x="9658" y="13374"/>
                  <a:pt x="10115" y="13155"/>
                  <a:pt x="10898" y="13029"/>
                </a:cubicBezTo>
                <a:lnTo>
                  <a:pt x="19969" y="11397"/>
                </a:lnTo>
                <a:cubicBezTo>
                  <a:pt x="21600" y="11083"/>
                  <a:pt x="21600" y="10502"/>
                  <a:pt x="19969" y="1020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017F4B1-541E-4016-8146-45FC359AE5C3}"/>
              </a:ext>
            </a:extLst>
          </p:cNvPr>
          <p:cNvSpPr txBox="1"/>
          <p:nvPr/>
        </p:nvSpPr>
        <p:spPr>
          <a:xfrm>
            <a:off x="6324831" y="1130925"/>
            <a:ext cx="13292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chemeClr val="accent6"/>
                </a:solidFill>
              </a:rPr>
              <a:t>01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2354340-8D8D-4F0D-8632-12A31CF60672}"/>
              </a:ext>
            </a:extLst>
          </p:cNvPr>
          <p:cNvGrpSpPr/>
          <p:nvPr/>
        </p:nvGrpSpPr>
        <p:grpSpPr>
          <a:xfrm>
            <a:off x="7771496" y="1203991"/>
            <a:ext cx="3489707" cy="1290153"/>
            <a:chOff x="8921977" y="1466725"/>
            <a:chExt cx="2926080" cy="129015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4A70437A-11C4-475B-A11B-728C1C22322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just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9118DB6-AC11-41C3-B4EE-E3E1C6B2ED6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2" name="Shape">
            <a:extLst>
              <a:ext uri="{FF2B5EF4-FFF2-40B4-BE49-F238E27FC236}">
                <a16:creationId xmlns:a16="http://schemas.microsoft.com/office/drawing/2014/main" id="{5DE8E33B-59F9-4125-81D0-4FA7883F3507}"/>
              </a:ext>
            </a:extLst>
          </p:cNvPr>
          <p:cNvSpPr/>
          <p:nvPr/>
        </p:nvSpPr>
        <p:spPr>
          <a:xfrm>
            <a:off x="5998040" y="2748764"/>
            <a:ext cx="326791" cy="13846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203"/>
                </a:moveTo>
                <a:lnTo>
                  <a:pt x="10898" y="8571"/>
                </a:lnTo>
                <a:cubicBezTo>
                  <a:pt x="10115" y="8430"/>
                  <a:pt x="9658" y="8210"/>
                  <a:pt x="9658" y="7990"/>
                </a:cubicBezTo>
                <a:lnTo>
                  <a:pt x="9658" y="1162"/>
                </a:lnTo>
                <a:cubicBezTo>
                  <a:pt x="9658" y="518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518"/>
                  <a:pt x="0" y="1162"/>
                </a:cubicBezTo>
                <a:lnTo>
                  <a:pt x="0" y="20438"/>
                </a:lnTo>
                <a:cubicBezTo>
                  <a:pt x="0" y="21082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082"/>
                  <a:pt x="9658" y="20438"/>
                </a:cubicBezTo>
                <a:lnTo>
                  <a:pt x="9658" y="13610"/>
                </a:lnTo>
                <a:cubicBezTo>
                  <a:pt x="9658" y="13374"/>
                  <a:pt x="10115" y="13155"/>
                  <a:pt x="10898" y="13029"/>
                </a:cubicBezTo>
                <a:lnTo>
                  <a:pt x="19969" y="11397"/>
                </a:lnTo>
                <a:cubicBezTo>
                  <a:pt x="21600" y="11083"/>
                  <a:pt x="21600" y="10486"/>
                  <a:pt x="19969" y="1020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A8BC314-E1CA-41A0-A62A-81B124E2CECD}"/>
              </a:ext>
            </a:extLst>
          </p:cNvPr>
          <p:cNvSpPr txBox="1"/>
          <p:nvPr/>
        </p:nvSpPr>
        <p:spPr>
          <a:xfrm>
            <a:off x="6324831" y="2717810"/>
            <a:ext cx="13292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chemeClr val="accent3"/>
                </a:solidFill>
              </a:rPr>
              <a:t>02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5D938A3-6D6A-445C-8781-2585BCF28227}"/>
              </a:ext>
            </a:extLst>
          </p:cNvPr>
          <p:cNvGrpSpPr/>
          <p:nvPr/>
        </p:nvGrpSpPr>
        <p:grpSpPr>
          <a:xfrm>
            <a:off x="7771496" y="2793442"/>
            <a:ext cx="3489707" cy="1290153"/>
            <a:chOff x="8921977" y="1466725"/>
            <a:chExt cx="2926080" cy="129015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B14CF296-0073-41D8-A20A-07B42247D84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just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3674FEF4-400D-493F-8430-94FDB2E03B5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8" name="Shape">
            <a:extLst>
              <a:ext uri="{FF2B5EF4-FFF2-40B4-BE49-F238E27FC236}">
                <a16:creationId xmlns:a16="http://schemas.microsoft.com/office/drawing/2014/main" id="{561509F5-2BF0-45E6-BA43-4E48BD10640A}"/>
              </a:ext>
            </a:extLst>
          </p:cNvPr>
          <p:cNvSpPr/>
          <p:nvPr/>
        </p:nvSpPr>
        <p:spPr>
          <a:xfrm>
            <a:off x="5998040" y="4335649"/>
            <a:ext cx="326791" cy="13846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219"/>
                </a:moveTo>
                <a:lnTo>
                  <a:pt x="10898" y="8587"/>
                </a:lnTo>
                <a:cubicBezTo>
                  <a:pt x="10115" y="8445"/>
                  <a:pt x="9658" y="8226"/>
                  <a:pt x="9658" y="8006"/>
                </a:cubicBezTo>
                <a:lnTo>
                  <a:pt x="9658" y="1162"/>
                </a:lnTo>
                <a:cubicBezTo>
                  <a:pt x="9658" y="518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518"/>
                  <a:pt x="0" y="1162"/>
                </a:cubicBezTo>
                <a:lnTo>
                  <a:pt x="0" y="20438"/>
                </a:lnTo>
                <a:cubicBezTo>
                  <a:pt x="0" y="21082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082"/>
                  <a:pt x="9658" y="20438"/>
                </a:cubicBezTo>
                <a:lnTo>
                  <a:pt x="9658" y="13610"/>
                </a:lnTo>
                <a:cubicBezTo>
                  <a:pt x="9658" y="13374"/>
                  <a:pt x="10115" y="13155"/>
                  <a:pt x="10898" y="13029"/>
                </a:cubicBezTo>
                <a:lnTo>
                  <a:pt x="19969" y="11397"/>
                </a:lnTo>
                <a:cubicBezTo>
                  <a:pt x="21600" y="11098"/>
                  <a:pt x="21600" y="10517"/>
                  <a:pt x="19969" y="1021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CABBDF2C-F4F0-4CFD-84FB-E0D335F2BAD4}"/>
              </a:ext>
            </a:extLst>
          </p:cNvPr>
          <p:cNvSpPr txBox="1"/>
          <p:nvPr/>
        </p:nvSpPr>
        <p:spPr>
          <a:xfrm>
            <a:off x="6324831" y="4304695"/>
            <a:ext cx="13292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chemeClr val="accent5"/>
                </a:solidFill>
              </a:rPr>
              <a:t>03</a:t>
            </a: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E9351E91-613D-4678-9ED9-A3D6B9DD5907}"/>
              </a:ext>
            </a:extLst>
          </p:cNvPr>
          <p:cNvGrpSpPr/>
          <p:nvPr/>
        </p:nvGrpSpPr>
        <p:grpSpPr>
          <a:xfrm>
            <a:off x="7771496" y="4382893"/>
            <a:ext cx="3489707" cy="1290153"/>
            <a:chOff x="8921977" y="1466725"/>
            <a:chExt cx="2926080" cy="1290153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1149EBB2-7EDA-48A9-9CCF-919321EB41C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just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7B5D8EB2-2C66-421D-83CB-A1F9E176B92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2805C96-F2E2-4D26-B201-82E449C82B53}"/>
              </a:ext>
            </a:extLst>
          </p:cNvPr>
          <p:cNvGrpSpPr/>
          <p:nvPr/>
        </p:nvGrpSpPr>
        <p:grpSpPr>
          <a:xfrm>
            <a:off x="1208314" y="1130925"/>
            <a:ext cx="3538220" cy="4732020"/>
            <a:chOff x="1208314" y="1130925"/>
            <a:chExt cx="3538220" cy="4732020"/>
          </a:xfrm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21EF11B2-D557-45D9-9AE7-8F1E47805649}"/>
                </a:ext>
              </a:extLst>
            </p:cNvPr>
            <p:cNvSpPr/>
            <p:nvPr/>
          </p:nvSpPr>
          <p:spPr>
            <a:xfrm>
              <a:off x="1208314" y="1130925"/>
              <a:ext cx="3538220" cy="4732020"/>
            </a:xfrm>
            <a:custGeom>
              <a:avLst/>
              <a:gdLst>
                <a:gd name="connsiteX0" fmla="*/ 854710 w 3538220"/>
                <a:gd name="connsiteY0" fmla="*/ 3022600 h 4732020"/>
                <a:gd name="connsiteX1" fmla="*/ 1709420 w 3538220"/>
                <a:gd name="connsiteY1" fmla="*/ 3877310 h 4732020"/>
                <a:gd name="connsiteX2" fmla="*/ 854710 w 3538220"/>
                <a:gd name="connsiteY2" fmla="*/ 4732020 h 4732020"/>
                <a:gd name="connsiteX3" fmla="*/ 0 w 3538220"/>
                <a:gd name="connsiteY3" fmla="*/ 3877310 h 4732020"/>
                <a:gd name="connsiteX4" fmla="*/ 854710 w 3538220"/>
                <a:gd name="connsiteY4" fmla="*/ 3022600 h 4732020"/>
                <a:gd name="connsiteX5" fmla="*/ 2683510 w 3538220"/>
                <a:gd name="connsiteY5" fmla="*/ 0 h 4732020"/>
                <a:gd name="connsiteX6" fmla="*/ 3538220 w 3538220"/>
                <a:gd name="connsiteY6" fmla="*/ 854710 h 4732020"/>
                <a:gd name="connsiteX7" fmla="*/ 2855764 w 3538220"/>
                <a:gd name="connsiteY7" fmla="*/ 1692055 h 4732020"/>
                <a:gd name="connsiteX8" fmla="*/ 2820862 w 3538220"/>
                <a:gd name="connsiteY8" fmla="*/ 1695574 h 4732020"/>
                <a:gd name="connsiteX9" fmla="*/ 2843886 w 3538220"/>
                <a:gd name="connsiteY9" fmla="*/ 1708071 h 4732020"/>
                <a:gd name="connsiteX10" fmla="*/ 3220720 w 3538220"/>
                <a:gd name="connsiteY10" fmla="*/ 2416810 h 4732020"/>
                <a:gd name="connsiteX11" fmla="*/ 2366010 w 3538220"/>
                <a:gd name="connsiteY11" fmla="*/ 3271520 h 4732020"/>
                <a:gd name="connsiteX12" fmla="*/ 1511300 w 3538220"/>
                <a:gd name="connsiteY12" fmla="*/ 2416810 h 4732020"/>
                <a:gd name="connsiteX13" fmla="*/ 2193756 w 3538220"/>
                <a:gd name="connsiteY13" fmla="*/ 1579465 h 4732020"/>
                <a:gd name="connsiteX14" fmla="*/ 2228659 w 3538220"/>
                <a:gd name="connsiteY14" fmla="*/ 1575946 h 4732020"/>
                <a:gd name="connsiteX15" fmla="*/ 2205634 w 3538220"/>
                <a:gd name="connsiteY15" fmla="*/ 1563449 h 4732020"/>
                <a:gd name="connsiteX16" fmla="*/ 1828800 w 3538220"/>
                <a:gd name="connsiteY16" fmla="*/ 854710 h 4732020"/>
                <a:gd name="connsiteX17" fmla="*/ 2683510 w 3538220"/>
                <a:gd name="connsiteY17" fmla="*/ 0 h 473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538220" h="4732020">
                  <a:moveTo>
                    <a:pt x="854710" y="3022600"/>
                  </a:moveTo>
                  <a:cubicBezTo>
                    <a:pt x="1326753" y="3022600"/>
                    <a:pt x="1709420" y="3405267"/>
                    <a:pt x="1709420" y="3877310"/>
                  </a:cubicBezTo>
                  <a:cubicBezTo>
                    <a:pt x="1709420" y="4349353"/>
                    <a:pt x="1326753" y="4732020"/>
                    <a:pt x="854710" y="4732020"/>
                  </a:cubicBezTo>
                  <a:cubicBezTo>
                    <a:pt x="382667" y="4732020"/>
                    <a:pt x="0" y="4349353"/>
                    <a:pt x="0" y="3877310"/>
                  </a:cubicBezTo>
                  <a:cubicBezTo>
                    <a:pt x="0" y="3405267"/>
                    <a:pt x="382667" y="3022600"/>
                    <a:pt x="854710" y="3022600"/>
                  </a:cubicBezTo>
                  <a:close/>
                  <a:moveTo>
                    <a:pt x="2683510" y="0"/>
                  </a:moveTo>
                  <a:cubicBezTo>
                    <a:pt x="3155553" y="0"/>
                    <a:pt x="3538220" y="382667"/>
                    <a:pt x="3538220" y="854710"/>
                  </a:cubicBezTo>
                  <a:cubicBezTo>
                    <a:pt x="3538220" y="1267748"/>
                    <a:pt x="3245241" y="1612357"/>
                    <a:pt x="2855764" y="1692055"/>
                  </a:cubicBezTo>
                  <a:lnTo>
                    <a:pt x="2820862" y="1695574"/>
                  </a:lnTo>
                  <a:lnTo>
                    <a:pt x="2843886" y="1708071"/>
                  </a:lnTo>
                  <a:cubicBezTo>
                    <a:pt x="3071241" y="1861669"/>
                    <a:pt x="3220720" y="2121783"/>
                    <a:pt x="3220720" y="2416810"/>
                  </a:cubicBezTo>
                  <a:cubicBezTo>
                    <a:pt x="3220720" y="2888853"/>
                    <a:pt x="2838053" y="3271520"/>
                    <a:pt x="2366010" y="3271520"/>
                  </a:cubicBezTo>
                  <a:cubicBezTo>
                    <a:pt x="1893967" y="3271520"/>
                    <a:pt x="1511300" y="2888853"/>
                    <a:pt x="1511300" y="2416810"/>
                  </a:cubicBezTo>
                  <a:cubicBezTo>
                    <a:pt x="1511300" y="2003772"/>
                    <a:pt x="1804280" y="1659163"/>
                    <a:pt x="2193756" y="1579465"/>
                  </a:cubicBezTo>
                  <a:lnTo>
                    <a:pt x="2228659" y="1575946"/>
                  </a:lnTo>
                  <a:lnTo>
                    <a:pt x="2205634" y="1563449"/>
                  </a:lnTo>
                  <a:cubicBezTo>
                    <a:pt x="1978279" y="1409851"/>
                    <a:pt x="1828800" y="1149737"/>
                    <a:pt x="1828800" y="854710"/>
                  </a:cubicBezTo>
                  <a:cubicBezTo>
                    <a:pt x="1828800" y="382667"/>
                    <a:pt x="2211467" y="0"/>
                    <a:pt x="2683510" y="0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b">
              <a:noAutofit/>
            </a:bodyPr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BF1C243C-97F0-4D62-ADF3-DEAEBEC4322C}"/>
                </a:ext>
              </a:extLst>
            </p:cNvPr>
            <p:cNvSpPr/>
            <p:nvPr/>
          </p:nvSpPr>
          <p:spPr>
            <a:xfrm>
              <a:off x="1690914" y="1562724"/>
              <a:ext cx="2593341" cy="3907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226" y="0"/>
                  </a:moveTo>
                  <a:lnTo>
                    <a:pt x="8134" y="0"/>
                  </a:lnTo>
                  <a:cubicBezTo>
                    <a:pt x="6622" y="0"/>
                    <a:pt x="5321" y="168"/>
                    <a:pt x="4284" y="498"/>
                  </a:cubicBezTo>
                  <a:cubicBezTo>
                    <a:pt x="3226" y="835"/>
                    <a:pt x="2338" y="1320"/>
                    <a:pt x="1661" y="1937"/>
                  </a:cubicBezTo>
                  <a:cubicBezTo>
                    <a:pt x="1068" y="2464"/>
                    <a:pt x="656" y="3061"/>
                    <a:pt x="423" y="3699"/>
                  </a:cubicBezTo>
                  <a:cubicBezTo>
                    <a:pt x="212" y="4275"/>
                    <a:pt x="74" y="4893"/>
                    <a:pt x="0" y="5539"/>
                  </a:cubicBezTo>
                  <a:cubicBezTo>
                    <a:pt x="0" y="5560"/>
                    <a:pt x="0" y="5581"/>
                    <a:pt x="0" y="5602"/>
                  </a:cubicBezTo>
                  <a:lnTo>
                    <a:pt x="0" y="19361"/>
                  </a:lnTo>
                  <a:cubicBezTo>
                    <a:pt x="0" y="19971"/>
                    <a:pt x="338" y="20519"/>
                    <a:pt x="994" y="20947"/>
                  </a:cubicBezTo>
                  <a:cubicBezTo>
                    <a:pt x="1640" y="21375"/>
                    <a:pt x="2465" y="21600"/>
                    <a:pt x="3385" y="21600"/>
                  </a:cubicBezTo>
                  <a:cubicBezTo>
                    <a:pt x="4305" y="21600"/>
                    <a:pt x="5130" y="21375"/>
                    <a:pt x="5776" y="20940"/>
                  </a:cubicBezTo>
                  <a:cubicBezTo>
                    <a:pt x="6421" y="20512"/>
                    <a:pt x="6770" y="19964"/>
                    <a:pt x="6770" y="19354"/>
                  </a:cubicBezTo>
                  <a:lnTo>
                    <a:pt x="6770" y="13043"/>
                  </a:lnTo>
                  <a:lnTo>
                    <a:pt x="15750" y="13043"/>
                  </a:lnTo>
                  <a:cubicBezTo>
                    <a:pt x="16671" y="13043"/>
                    <a:pt x="17496" y="12818"/>
                    <a:pt x="18141" y="12397"/>
                  </a:cubicBezTo>
                  <a:cubicBezTo>
                    <a:pt x="18797" y="11969"/>
                    <a:pt x="19135" y="11421"/>
                    <a:pt x="19135" y="10818"/>
                  </a:cubicBezTo>
                  <a:cubicBezTo>
                    <a:pt x="19135" y="10221"/>
                    <a:pt x="18797" y="9673"/>
                    <a:pt x="18162" y="9231"/>
                  </a:cubicBezTo>
                  <a:cubicBezTo>
                    <a:pt x="17517" y="8789"/>
                    <a:pt x="16681" y="8550"/>
                    <a:pt x="15761" y="8550"/>
                  </a:cubicBezTo>
                  <a:lnTo>
                    <a:pt x="6780" y="8550"/>
                  </a:lnTo>
                  <a:lnTo>
                    <a:pt x="6780" y="5749"/>
                  </a:lnTo>
                  <a:cubicBezTo>
                    <a:pt x="6812" y="5447"/>
                    <a:pt x="6865" y="5174"/>
                    <a:pt x="6939" y="4935"/>
                  </a:cubicBezTo>
                  <a:cubicBezTo>
                    <a:pt x="7003" y="4745"/>
                    <a:pt x="7077" y="4661"/>
                    <a:pt x="7119" y="4626"/>
                  </a:cubicBezTo>
                  <a:cubicBezTo>
                    <a:pt x="7151" y="4605"/>
                    <a:pt x="7172" y="4584"/>
                    <a:pt x="7193" y="4556"/>
                  </a:cubicBezTo>
                  <a:cubicBezTo>
                    <a:pt x="7256" y="4535"/>
                    <a:pt x="7447" y="4486"/>
                    <a:pt x="7859" y="4465"/>
                  </a:cubicBezTo>
                  <a:cubicBezTo>
                    <a:pt x="7955" y="4479"/>
                    <a:pt x="8050" y="4486"/>
                    <a:pt x="8145" y="4486"/>
                  </a:cubicBezTo>
                  <a:lnTo>
                    <a:pt x="18226" y="4486"/>
                  </a:lnTo>
                  <a:cubicBezTo>
                    <a:pt x="19146" y="4486"/>
                    <a:pt x="19982" y="4254"/>
                    <a:pt x="20627" y="3805"/>
                  </a:cubicBezTo>
                  <a:cubicBezTo>
                    <a:pt x="21262" y="3370"/>
                    <a:pt x="21600" y="2822"/>
                    <a:pt x="21600" y="2218"/>
                  </a:cubicBezTo>
                  <a:cubicBezTo>
                    <a:pt x="21600" y="1615"/>
                    <a:pt x="21251" y="1067"/>
                    <a:pt x="20606" y="639"/>
                  </a:cubicBezTo>
                  <a:cubicBezTo>
                    <a:pt x="19971" y="225"/>
                    <a:pt x="19146" y="0"/>
                    <a:pt x="18226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6447EA6C-07CA-48DB-BFA4-443F4163A9D4}"/>
                </a:ext>
              </a:extLst>
            </p:cNvPr>
            <p:cNvSpPr/>
            <p:nvPr/>
          </p:nvSpPr>
          <p:spPr>
            <a:xfrm>
              <a:off x="2021114" y="1905625"/>
              <a:ext cx="1921511" cy="3237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15" y="0"/>
                  </a:moveTo>
                  <a:lnTo>
                    <a:pt x="7195" y="0"/>
                  </a:lnTo>
                  <a:cubicBezTo>
                    <a:pt x="5739" y="0"/>
                    <a:pt x="4511" y="136"/>
                    <a:pt x="3626" y="381"/>
                  </a:cubicBezTo>
                  <a:cubicBezTo>
                    <a:pt x="2770" y="627"/>
                    <a:pt x="2056" y="974"/>
                    <a:pt x="1513" y="1415"/>
                  </a:cubicBezTo>
                  <a:lnTo>
                    <a:pt x="1499" y="1432"/>
                  </a:lnTo>
                  <a:cubicBezTo>
                    <a:pt x="1014" y="1830"/>
                    <a:pt x="657" y="2271"/>
                    <a:pt x="471" y="2746"/>
                  </a:cubicBezTo>
                  <a:cubicBezTo>
                    <a:pt x="243" y="3313"/>
                    <a:pt x="86" y="3923"/>
                    <a:pt x="0" y="4567"/>
                  </a:cubicBezTo>
                  <a:lnTo>
                    <a:pt x="0" y="21134"/>
                  </a:lnTo>
                  <a:cubicBezTo>
                    <a:pt x="0" y="21270"/>
                    <a:pt x="57" y="21363"/>
                    <a:pt x="228" y="21464"/>
                  </a:cubicBezTo>
                  <a:cubicBezTo>
                    <a:pt x="400" y="21558"/>
                    <a:pt x="542" y="21600"/>
                    <a:pt x="785" y="21600"/>
                  </a:cubicBezTo>
                  <a:cubicBezTo>
                    <a:pt x="1014" y="21600"/>
                    <a:pt x="1171" y="21566"/>
                    <a:pt x="1342" y="21464"/>
                  </a:cubicBezTo>
                  <a:cubicBezTo>
                    <a:pt x="1513" y="21363"/>
                    <a:pt x="1570" y="21278"/>
                    <a:pt x="1570" y="21134"/>
                  </a:cubicBezTo>
                  <a:lnTo>
                    <a:pt x="1570" y="11262"/>
                  </a:lnTo>
                  <a:lnTo>
                    <a:pt x="17474" y="11262"/>
                  </a:lnTo>
                  <a:cubicBezTo>
                    <a:pt x="17717" y="11262"/>
                    <a:pt x="17874" y="11228"/>
                    <a:pt x="18031" y="11126"/>
                  </a:cubicBezTo>
                  <a:cubicBezTo>
                    <a:pt x="18188" y="11033"/>
                    <a:pt x="18245" y="10948"/>
                    <a:pt x="18245" y="10813"/>
                  </a:cubicBezTo>
                  <a:cubicBezTo>
                    <a:pt x="18245" y="10677"/>
                    <a:pt x="18174" y="10575"/>
                    <a:pt x="17988" y="10465"/>
                  </a:cubicBezTo>
                  <a:cubicBezTo>
                    <a:pt x="17803" y="10347"/>
                    <a:pt x="17645" y="10330"/>
                    <a:pt x="17460" y="10330"/>
                  </a:cubicBezTo>
                  <a:lnTo>
                    <a:pt x="1556" y="10330"/>
                  </a:lnTo>
                  <a:lnTo>
                    <a:pt x="1556" y="4627"/>
                  </a:lnTo>
                  <a:lnTo>
                    <a:pt x="1570" y="4550"/>
                  </a:lnTo>
                  <a:cubicBezTo>
                    <a:pt x="1627" y="4084"/>
                    <a:pt x="1727" y="3652"/>
                    <a:pt x="1856" y="3262"/>
                  </a:cubicBezTo>
                  <a:cubicBezTo>
                    <a:pt x="2042" y="2746"/>
                    <a:pt x="2370" y="2305"/>
                    <a:pt x="2841" y="1957"/>
                  </a:cubicBezTo>
                  <a:lnTo>
                    <a:pt x="2912" y="1890"/>
                  </a:lnTo>
                  <a:lnTo>
                    <a:pt x="2927" y="1898"/>
                  </a:lnTo>
                  <a:lnTo>
                    <a:pt x="2927" y="1898"/>
                  </a:lnTo>
                  <a:lnTo>
                    <a:pt x="2912" y="1890"/>
                  </a:lnTo>
                  <a:lnTo>
                    <a:pt x="3355" y="1508"/>
                  </a:lnTo>
                  <a:lnTo>
                    <a:pt x="4269" y="1246"/>
                  </a:lnTo>
                  <a:cubicBezTo>
                    <a:pt x="4868" y="1076"/>
                    <a:pt x="5582" y="966"/>
                    <a:pt x="6467" y="915"/>
                  </a:cubicBezTo>
                  <a:lnTo>
                    <a:pt x="7095" y="881"/>
                  </a:lnTo>
                  <a:lnTo>
                    <a:pt x="7452" y="932"/>
                  </a:lnTo>
                  <a:lnTo>
                    <a:pt x="20815" y="932"/>
                  </a:lnTo>
                  <a:cubicBezTo>
                    <a:pt x="21000" y="932"/>
                    <a:pt x="21157" y="907"/>
                    <a:pt x="21343" y="797"/>
                  </a:cubicBezTo>
                  <a:cubicBezTo>
                    <a:pt x="21514" y="686"/>
                    <a:pt x="21600" y="585"/>
                    <a:pt x="21600" y="449"/>
                  </a:cubicBezTo>
                  <a:cubicBezTo>
                    <a:pt x="21600" y="322"/>
                    <a:pt x="21543" y="237"/>
                    <a:pt x="21386" y="144"/>
                  </a:cubicBezTo>
                  <a:cubicBezTo>
                    <a:pt x="21215" y="42"/>
                    <a:pt x="21058" y="0"/>
                    <a:pt x="20815" y="0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9A9ED21E-25B1-4FF1-959E-962B8E666009}"/>
                </a:ext>
              </a:extLst>
            </p:cNvPr>
            <p:cNvSpPr/>
            <p:nvPr/>
          </p:nvSpPr>
          <p:spPr>
            <a:xfrm>
              <a:off x="2846613" y="2527924"/>
              <a:ext cx="36831" cy="8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7448" y="9258"/>
                  </a:lnTo>
                  <a:lnTo>
                    <a:pt x="0" y="3087"/>
                  </a:lnTo>
                  <a:lnTo>
                    <a:pt x="14897" y="15428"/>
                  </a:lnTo>
                  <a:lnTo>
                    <a:pt x="14152" y="15428"/>
                  </a:lnTo>
                  <a:lnTo>
                    <a:pt x="21600" y="21600"/>
                  </a:lnTo>
                  <a:lnTo>
                    <a:pt x="18621" y="18515"/>
                  </a:lnTo>
                  <a:lnTo>
                    <a:pt x="20110" y="18515"/>
                  </a:lnTo>
                  <a:lnTo>
                    <a:pt x="10428" y="12343"/>
                  </a:lnTo>
                  <a:lnTo>
                    <a:pt x="13407" y="12343"/>
                  </a:lnTo>
                  <a:close/>
                </a:path>
              </a:pathLst>
            </a:custGeom>
            <a:solidFill>
              <a:srgbClr val="596273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74" name="Circle">
              <a:extLst>
                <a:ext uri="{FF2B5EF4-FFF2-40B4-BE49-F238E27FC236}">
                  <a16:creationId xmlns:a16="http://schemas.microsoft.com/office/drawing/2014/main" id="{7D4B0789-B85F-4E00-9E1C-D04D4744AFDA}"/>
                </a:ext>
              </a:extLst>
            </p:cNvPr>
            <p:cNvSpPr/>
            <p:nvPr/>
          </p:nvSpPr>
          <p:spPr>
            <a:xfrm>
              <a:off x="1475014" y="4420225"/>
              <a:ext cx="1176020" cy="117602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bg1"/>
                  </a:solidFill>
                </a:rPr>
                <a:t>01</a:t>
              </a:r>
              <a:endParaRPr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75" name="Circle">
              <a:extLst>
                <a:ext uri="{FF2B5EF4-FFF2-40B4-BE49-F238E27FC236}">
                  <a16:creationId xmlns:a16="http://schemas.microsoft.com/office/drawing/2014/main" id="{EBAEC152-DD03-4B98-B2E5-728AF6A77DF5}"/>
                </a:ext>
              </a:extLst>
            </p:cNvPr>
            <p:cNvSpPr/>
            <p:nvPr/>
          </p:nvSpPr>
          <p:spPr>
            <a:xfrm>
              <a:off x="2986314" y="2934325"/>
              <a:ext cx="1176020" cy="1176020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accent1">
                      <a:lumMod val="50000"/>
                    </a:schemeClr>
                  </a:solidFill>
                </a:rPr>
                <a:t>02</a:t>
              </a:r>
              <a:endParaRPr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76" name="Circle">
              <a:extLst>
                <a:ext uri="{FF2B5EF4-FFF2-40B4-BE49-F238E27FC236}">
                  <a16:creationId xmlns:a16="http://schemas.microsoft.com/office/drawing/2014/main" id="{0917A77E-866B-484C-A62F-2E1AC1F00B3E}"/>
                </a:ext>
              </a:extLst>
            </p:cNvPr>
            <p:cNvSpPr/>
            <p:nvPr/>
          </p:nvSpPr>
          <p:spPr>
            <a:xfrm>
              <a:off x="3303814" y="1397625"/>
              <a:ext cx="1176020" cy="1176020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  <a:endParaRPr sz="2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8" name="Graphic 79" descr="Stopwatch">
            <a:extLst>
              <a:ext uri="{FF2B5EF4-FFF2-40B4-BE49-F238E27FC236}">
                <a16:creationId xmlns:a16="http://schemas.microsoft.com/office/drawing/2014/main" id="{D3779E4C-A6D1-4E1C-8BEA-DD71CA8E6914}"/>
              </a:ext>
            </a:extLst>
          </p:cNvPr>
          <p:cNvGrpSpPr/>
          <p:nvPr/>
        </p:nvGrpSpPr>
        <p:grpSpPr>
          <a:xfrm>
            <a:off x="3691579" y="1579649"/>
            <a:ext cx="400490" cy="400490"/>
            <a:chOff x="3691579" y="1579649"/>
            <a:chExt cx="400490" cy="400490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13C3910-A899-425C-AF39-C46F75B600A2}"/>
                </a:ext>
              </a:extLst>
            </p:cNvPr>
            <p:cNvSpPr/>
            <p:nvPr/>
          </p:nvSpPr>
          <p:spPr>
            <a:xfrm>
              <a:off x="3883480" y="1708973"/>
              <a:ext cx="16687" cy="16687"/>
            </a:xfrm>
            <a:custGeom>
              <a:avLst/>
              <a:gdLst>
                <a:gd name="connsiteX0" fmla="*/ 16687 w 16687"/>
                <a:gd name="connsiteY0" fmla="*/ 8344 h 16687"/>
                <a:gd name="connsiteX1" fmla="*/ 8344 w 16687"/>
                <a:gd name="connsiteY1" fmla="*/ 16687 h 16687"/>
                <a:gd name="connsiteX2" fmla="*/ 0 w 16687"/>
                <a:gd name="connsiteY2" fmla="*/ 8344 h 16687"/>
                <a:gd name="connsiteX3" fmla="*/ 8344 w 16687"/>
                <a:gd name="connsiteY3" fmla="*/ 0 h 16687"/>
                <a:gd name="connsiteX4" fmla="*/ 16687 w 16687"/>
                <a:gd name="connsiteY4" fmla="*/ 8344 h 1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7" h="16687">
                  <a:moveTo>
                    <a:pt x="16687" y="8344"/>
                  </a:moveTo>
                  <a:cubicBezTo>
                    <a:pt x="16687" y="12952"/>
                    <a:pt x="12952" y="16687"/>
                    <a:pt x="8344" y="16687"/>
                  </a:cubicBezTo>
                  <a:cubicBezTo>
                    <a:pt x="3736" y="16687"/>
                    <a:pt x="0" y="12952"/>
                    <a:pt x="0" y="8344"/>
                  </a:cubicBezTo>
                  <a:cubicBezTo>
                    <a:pt x="0" y="3736"/>
                    <a:pt x="3736" y="0"/>
                    <a:pt x="8344" y="0"/>
                  </a:cubicBezTo>
                  <a:cubicBezTo>
                    <a:pt x="12952" y="0"/>
                    <a:pt x="16687" y="3736"/>
                    <a:pt x="16687" y="834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BD522F3-F671-49F7-882C-28D57E98BBD0}"/>
                </a:ext>
              </a:extLst>
            </p:cNvPr>
            <p:cNvSpPr/>
            <p:nvPr/>
          </p:nvSpPr>
          <p:spPr>
            <a:xfrm>
              <a:off x="3883480" y="1875844"/>
              <a:ext cx="16687" cy="16687"/>
            </a:xfrm>
            <a:custGeom>
              <a:avLst/>
              <a:gdLst>
                <a:gd name="connsiteX0" fmla="*/ 16687 w 16687"/>
                <a:gd name="connsiteY0" fmla="*/ 8344 h 16687"/>
                <a:gd name="connsiteX1" fmla="*/ 8344 w 16687"/>
                <a:gd name="connsiteY1" fmla="*/ 16687 h 16687"/>
                <a:gd name="connsiteX2" fmla="*/ 0 w 16687"/>
                <a:gd name="connsiteY2" fmla="*/ 8344 h 16687"/>
                <a:gd name="connsiteX3" fmla="*/ 8344 w 16687"/>
                <a:gd name="connsiteY3" fmla="*/ 0 h 16687"/>
                <a:gd name="connsiteX4" fmla="*/ 16687 w 16687"/>
                <a:gd name="connsiteY4" fmla="*/ 8344 h 1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7" h="16687">
                  <a:moveTo>
                    <a:pt x="16687" y="8344"/>
                  </a:moveTo>
                  <a:cubicBezTo>
                    <a:pt x="16687" y="12952"/>
                    <a:pt x="12952" y="16687"/>
                    <a:pt x="8344" y="16687"/>
                  </a:cubicBezTo>
                  <a:cubicBezTo>
                    <a:pt x="3736" y="16687"/>
                    <a:pt x="0" y="12952"/>
                    <a:pt x="0" y="8344"/>
                  </a:cubicBezTo>
                  <a:cubicBezTo>
                    <a:pt x="0" y="3736"/>
                    <a:pt x="3736" y="0"/>
                    <a:pt x="8344" y="0"/>
                  </a:cubicBezTo>
                  <a:cubicBezTo>
                    <a:pt x="12952" y="0"/>
                    <a:pt x="16687" y="3736"/>
                    <a:pt x="16687" y="834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677AD08-A2D1-4594-9803-402E3C623587}"/>
                </a:ext>
              </a:extLst>
            </p:cNvPr>
            <p:cNvSpPr/>
            <p:nvPr/>
          </p:nvSpPr>
          <p:spPr>
            <a:xfrm>
              <a:off x="3966915" y="1788237"/>
              <a:ext cx="16687" cy="16687"/>
            </a:xfrm>
            <a:custGeom>
              <a:avLst/>
              <a:gdLst>
                <a:gd name="connsiteX0" fmla="*/ 16687 w 16687"/>
                <a:gd name="connsiteY0" fmla="*/ 8344 h 16687"/>
                <a:gd name="connsiteX1" fmla="*/ 8344 w 16687"/>
                <a:gd name="connsiteY1" fmla="*/ 16687 h 16687"/>
                <a:gd name="connsiteX2" fmla="*/ 0 w 16687"/>
                <a:gd name="connsiteY2" fmla="*/ 8344 h 16687"/>
                <a:gd name="connsiteX3" fmla="*/ 8344 w 16687"/>
                <a:gd name="connsiteY3" fmla="*/ 0 h 16687"/>
                <a:gd name="connsiteX4" fmla="*/ 16687 w 16687"/>
                <a:gd name="connsiteY4" fmla="*/ 8344 h 1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7" h="16687">
                  <a:moveTo>
                    <a:pt x="16687" y="8344"/>
                  </a:moveTo>
                  <a:cubicBezTo>
                    <a:pt x="16687" y="12952"/>
                    <a:pt x="12952" y="16687"/>
                    <a:pt x="8344" y="16687"/>
                  </a:cubicBezTo>
                  <a:cubicBezTo>
                    <a:pt x="3736" y="16687"/>
                    <a:pt x="0" y="12952"/>
                    <a:pt x="0" y="8344"/>
                  </a:cubicBezTo>
                  <a:cubicBezTo>
                    <a:pt x="0" y="3736"/>
                    <a:pt x="3736" y="0"/>
                    <a:pt x="8344" y="0"/>
                  </a:cubicBezTo>
                  <a:cubicBezTo>
                    <a:pt x="12952" y="0"/>
                    <a:pt x="16687" y="3736"/>
                    <a:pt x="16687" y="834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81A77BFD-907C-4690-91E9-1EFD65EECE80}"/>
                </a:ext>
              </a:extLst>
            </p:cNvPr>
            <p:cNvSpPr/>
            <p:nvPr/>
          </p:nvSpPr>
          <p:spPr>
            <a:xfrm>
              <a:off x="3800045" y="1788237"/>
              <a:ext cx="16687" cy="16687"/>
            </a:xfrm>
            <a:custGeom>
              <a:avLst/>
              <a:gdLst>
                <a:gd name="connsiteX0" fmla="*/ 16687 w 16687"/>
                <a:gd name="connsiteY0" fmla="*/ 8344 h 16687"/>
                <a:gd name="connsiteX1" fmla="*/ 8344 w 16687"/>
                <a:gd name="connsiteY1" fmla="*/ 16687 h 16687"/>
                <a:gd name="connsiteX2" fmla="*/ 0 w 16687"/>
                <a:gd name="connsiteY2" fmla="*/ 8344 h 16687"/>
                <a:gd name="connsiteX3" fmla="*/ 8344 w 16687"/>
                <a:gd name="connsiteY3" fmla="*/ 0 h 16687"/>
                <a:gd name="connsiteX4" fmla="*/ 16687 w 16687"/>
                <a:gd name="connsiteY4" fmla="*/ 8344 h 1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7" h="16687">
                  <a:moveTo>
                    <a:pt x="16687" y="8344"/>
                  </a:moveTo>
                  <a:cubicBezTo>
                    <a:pt x="16687" y="12952"/>
                    <a:pt x="12952" y="16687"/>
                    <a:pt x="8344" y="16687"/>
                  </a:cubicBezTo>
                  <a:cubicBezTo>
                    <a:pt x="3736" y="16687"/>
                    <a:pt x="0" y="12952"/>
                    <a:pt x="0" y="8344"/>
                  </a:cubicBezTo>
                  <a:cubicBezTo>
                    <a:pt x="0" y="3736"/>
                    <a:pt x="3736" y="0"/>
                    <a:pt x="8344" y="0"/>
                  </a:cubicBezTo>
                  <a:cubicBezTo>
                    <a:pt x="12952" y="0"/>
                    <a:pt x="16687" y="3736"/>
                    <a:pt x="16687" y="834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92B5F508-84DC-466D-9D0E-66F409570831}"/>
                </a:ext>
              </a:extLst>
            </p:cNvPr>
            <p:cNvSpPr/>
            <p:nvPr/>
          </p:nvSpPr>
          <p:spPr>
            <a:xfrm>
              <a:off x="3883480" y="1738176"/>
              <a:ext cx="55484" cy="105545"/>
            </a:xfrm>
            <a:custGeom>
              <a:avLst/>
              <a:gdLst>
                <a:gd name="connsiteX0" fmla="*/ 16687 w 55484"/>
                <a:gd name="connsiteY0" fmla="*/ 0 h 105545"/>
                <a:gd name="connsiteX1" fmla="*/ 0 w 55484"/>
                <a:gd name="connsiteY1" fmla="*/ 0 h 105545"/>
                <a:gd name="connsiteX2" fmla="*/ 0 w 55484"/>
                <a:gd name="connsiteY2" fmla="*/ 58405 h 105545"/>
                <a:gd name="connsiteX3" fmla="*/ 2503 w 55484"/>
                <a:gd name="connsiteY3" fmla="*/ 64245 h 105545"/>
                <a:gd name="connsiteX4" fmla="*/ 43804 w 55484"/>
                <a:gd name="connsiteY4" fmla="*/ 105546 h 105545"/>
                <a:gd name="connsiteX5" fmla="*/ 55485 w 55484"/>
                <a:gd name="connsiteY5" fmla="*/ 93865 h 105545"/>
                <a:gd name="connsiteX6" fmla="*/ 16687 w 55484"/>
                <a:gd name="connsiteY6" fmla="*/ 55067 h 105545"/>
                <a:gd name="connsiteX7" fmla="*/ 16687 w 55484"/>
                <a:gd name="connsiteY7" fmla="*/ 0 h 105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484" h="105545">
                  <a:moveTo>
                    <a:pt x="16687" y="0"/>
                  </a:moveTo>
                  <a:lnTo>
                    <a:pt x="0" y="0"/>
                  </a:lnTo>
                  <a:lnTo>
                    <a:pt x="0" y="58405"/>
                  </a:lnTo>
                  <a:cubicBezTo>
                    <a:pt x="0" y="60491"/>
                    <a:pt x="834" y="62577"/>
                    <a:pt x="2503" y="64245"/>
                  </a:cubicBezTo>
                  <a:lnTo>
                    <a:pt x="43804" y="105546"/>
                  </a:lnTo>
                  <a:lnTo>
                    <a:pt x="55485" y="93865"/>
                  </a:lnTo>
                  <a:lnTo>
                    <a:pt x="16687" y="55067"/>
                  </a:lnTo>
                  <a:lnTo>
                    <a:pt x="16687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9B1B270F-D3CB-4415-B9EA-B3AB06A773C0}"/>
                </a:ext>
              </a:extLst>
            </p:cNvPr>
            <p:cNvSpPr/>
            <p:nvPr/>
          </p:nvSpPr>
          <p:spPr>
            <a:xfrm>
              <a:off x="3750111" y="1617194"/>
              <a:ext cx="283928" cy="325170"/>
            </a:xfrm>
            <a:custGeom>
              <a:avLst/>
              <a:gdLst>
                <a:gd name="connsiteX0" fmla="*/ 141713 w 283928"/>
                <a:gd name="connsiteY0" fmla="*/ 300368 h 325170"/>
                <a:gd name="connsiteX1" fmla="*/ 24903 w 283928"/>
                <a:gd name="connsiteY1" fmla="*/ 183558 h 325170"/>
                <a:gd name="connsiteX2" fmla="*/ 141713 w 283928"/>
                <a:gd name="connsiteY2" fmla="*/ 66748 h 325170"/>
                <a:gd name="connsiteX3" fmla="*/ 258522 w 283928"/>
                <a:gd name="connsiteY3" fmla="*/ 183558 h 325170"/>
                <a:gd name="connsiteX4" fmla="*/ 141713 w 283928"/>
                <a:gd name="connsiteY4" fmla="*/ 300368 h 325170"/>
                <a:gd name="connsiteX5" fmla="*/ 141713 w 283928"/>
                <a:gd name="connsiteY5" fmla="*/ 300368 h 325170"/>
                <a:gd name="connsiteX6" fmla="*/ 240584 w 283928"/>
                <a:gd name="connsiteY6" fmla="*/ 81767 h 325170"/>
                <a:gd name="connsiteX7" fmla="*/ 253099 w 283928"/>
                <a:gd name="connsiteY7" fmla="*/ 69251 h 325170"/>
                <a:gd name="connsiteX8" fmla="*/ 252682 w 283928"/>
                <a:gd name="connsiteY8" fmla="*/ 51730 h 325170"/>
                <a:gd name="connsiteX9" fmla="*/ 235160 w 283928"/>
                <a:gd name="connsiteY9" fmla="*/ 51313 h 325170"/>
                <a:gd name="connsiteX10" fmla="*/ 220976 w 283928"/>
                <a:gd name="connsiteY10" fmla="*/ 65914 h 325170"/>
                <a:gd name="connsiteX11" fmla="*/ 154228 w 283928"/>
                <a:gd name="connsiteY11" fmla="*/ 42552 h 325170"/>
                <a:gd name="connsiteX12" fmla="*/ 154228 w 283928"/>
                <a:gd name="connsiteY12" fmla="*/ 25031 h 325170"/>
                <a:gd name="connsiteX13" fmla="*/ 191774 w 283928"/>
                <a:gd name="connsiteY13" fmla="*/ 25031 h 325170"/>
                <a:gd name="connsiteX14" fmla="*/ 191774 w 283928"/>
                <a:gd name="connsiteY14" fmla="*/ 0 h 325170"/>
                <a:gd name="connsiteX15" fmla="*/ 91651 w 283928"/>
                <a:gd name="connsiteY15" fmla="*/ 0 h 325170"/>
                <a:gd name="connsiteX16" fmla="*/ 91651 w 283928"/>
                <a:gd name="connsiteY16" fmla="*/ 25031 h 325170"/>
                <a:gd name="connsiteX17" fmla="*/ 129197 w 283928"/>
                <a:gd name="connsiteY17" fmla="*/ 25031 h 325170"/>
                <a:gd name="connsiteX18" fmla="*/ 129197 w 283928"/>
                <a:gd name="connsiteY18" fmla="*/ 42135 h 325170"/>
                <a:gd name="connsiteX19" fmla="*/ 1124 w 283928"/>
                <a:gd name="connsiteY19" fmla="*/ 165619 h 325170"/>
                <a:gd name="connsiteX20" fmla="*/ 94572 w 283928"/>
                <a:gd name="connsiteY20" fmla="*/ 317055 h 325170"/>
                <a:gd name="connsiteX21" fmla="*/ 262694 w 283928"/>
                <a:gd name="connsiteY21" fmla="*/ 258233 h 325170"/>
                <a:gd name="connsiteX22" fmla="*/ 240584 w 283928"/>
                <a:gd name="connsiteY22" fmla="*/ 81767 h 325170"/>
                <a:gd name="connsiteX23" fmla="*/ 240584 w 283928"/>
                <a:gd name="connsiteY23" fmla="*/ 81767 h 325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3928" h="325170">
                  <a:moveTo>
                    <a:pt x="141713" y="300368"/>
                  </a:moveTo>
                  <a:cubicBezTo>
                    <a:pt x="77050" y="300368"/>
                    <a:pt x="24903" y="248220"/>
                    <a:pt x="24903" y="183558"/>
                  </a:cubicBezTo>
                  <a:cubicBezTo>
                    <a:pt x="24903" y="118895"/>
                    <a:pt x="77050" y="66748"/>
                    <a:pt x="141713" y="66748"/>
                  </a:cubicBezTo>
                  <a:cubicBezTo>
                    <a:pt x="206375" y="66748"/>
                    <a:pt x="258522" y="118895"/>
                    <a:pt x="258522" y="183558"/>
                  </a:cubicBezTo>
                  <a:cubicBezTo>
                    <a:pt x="258522" y="248220"/>
                    <a:pt x="206375" y="300368"/>
                    <a:pt x="141713" y="300368"/>
                  </a:cubicBezTo>
                  <a:lnTo>
                    <a:pt x="141713" y="300368"/>
                  </a:lnTo>
                  <a:close/>
                  <a:moveTo>
                    <a:pt x="240584" y="81767"/>
                  </a:moveTo>
                  <a:lnTo>
                    <a:pt x="253099" y="69251"/>
                  </a:lnTo>
                  <a:cubicBezTo>
                    <a:pt x="257688" y="64245"/>
                    <a:pt x="257688" y="56736"/>
                    <a:pt x="252682" y="51730"/>
                  </a:cubicBezTo>
                  <a:cubicBezTo>
                    <a:pt x="248093" y="47141"/>
                    <a:pt x="240166" y="46724"/>
                    <a:pt x="235160" y="51313"/>
                  </a:cubicBezTo>
                  <a:lnTo>
                    <a:pt x="220976" y="65914"/>
                  </a:lnTo>
                  <a:cubicBezTo>
                    <a:pt x="200952" y="52564"/>
                    <a:pt x="178007" y="44221"/>
                    <a:pt x="154228" y="42552"/>
                  </a:cubicBezTo>
                  <a:lnTo>
                    <a:pt x="154228" y="25031"/>
                  </a:lnTo>
                  <a:lnTo>
                    <a:pt x="191774" y="25031"/>
                  </a:lnTo>
                  <a:lnTo>
                    <a:pt x="191774" y="0"/>
                  </a:lnTo>
                  <a:lnTo>
                    <a:pt x="91651" y="0"/>
                  </a:lnTo>
                  <a:lnTo>
                    <a:pt x="91651" y="25031"/>
                  </a:lnTo>
                  <a:lnTo>
                    <a:pt x="129197" y="25031"/>
                  </a:lnTo>
                  <a:lnTo>
                    <a:pt x="129197" y="42135"/>
                  </a:lnTo>
                  <a:cubicBezTo>
                    <a:pt x="62866" y="47975"/>
                    <a:pt x="9468" y="99288"/>
                    <a:pt x="1124" y="165619"/>
                  </a:cubicBezTo>
                  <a:cubicBezTo>
                    <a:pt x="-7220" y="231950"/>
                    <a:pt x="31578" y="294944"/>
                    <a:pt x="94572" y="317055"/>
                  </a:cubicBezTo>
                  <a:cubicBezTo>
                    <a:pt x="157565" y="339165"/>
                    <a:pt x="227234" y="314969"/>
                    <a:pt x="262694" y="258233"/>
                  </a:cubicBezTo>
                  <a:cubicBezTo>
                    <a:pt x="298154" y="201497"/>
                    <a:pt x="288142" y="128073"/>
                    <a:pt x="240584" y="81767"/>
                  </a:cubicBezTo>
                  <a:lnTo>
                    <a:pt x="240584" y="81767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5" name="Graphic 77" descr="Gears">
            <a:extLst>
              <a:ext uri="{FF2B5EF4-FFF2-40B4-BE49-F238E27FC236}">
                <a16:creationId xmlns:a16="http://schemas.microsoft.com/office/drawing/2014/main" id="{AAF54EE6-32E1-4429-BC6E-4400E273AEB7}"/>
              </a:ext>
            </a:extLst>
          </p:cNvPr>
          <p:cNvGrpSpPr/>
          <p:nvPr/>
        </p:nvGrpSpPr>
        <p:grpSpPr>
          <a:xfrm>
            <a:off x="3438324" y="3131905"/>
            <a:ext cx="271999" cy="329152"/>
            <a:chOff x="3438324" y="3131905"/>
            <a:chExt cx="271999" cy="329152"/>
          </a:xfrm>
          <a:solidFill>
            <a:srgbClr val="FFFFFF"/>
          </a:solidFill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DEFAE92-BFBD-4C9D-8290-3412ADA812FC}"/>
                </a:ext>
              </a:extLst>
            </p:cNvPr>
            <p:cNvSpPr/>
            <p:nvPr/>
          </p:nvSpPr>
          <p:spPr>
            <a:xfrm>
              <a:off x="3532606" y="3131905"/>
              <a:ext cx="177717" cy="177300"/>
            </a:xfrm>
            <a:custGeom>
              <a:avLst/>
              <a:gdLst>
                <a:gd name="connsiteX0" fmla="*/ 88859 w 177717"/>
                <a:gd name="connsiteY0" fmla="*/ 120147 h 177300"/>
                <a:gd name="connsiteX1" fmla="*/ 57570 w 177717"/>
                <a:gd name="connsiteY1" fmla="*/ 88859 h 177300"/>
                <a:gd name="connsiteX2" fmla="*/ 88859 w 177717"/>
                <a:gd name="connsiteY2" fmla="*/ 57570 h 177300"/>
                <a:gd name="connsiteX3" fmla="*/ 120147 w 177717"/>
                <a:gd name="connsiteY3" fmla="*/ 88859 h 177300"/>
                <a:gd name="connsiteX4" fmla="*/ 88859 w 177717"/>
                <a:gd name="connsiteY4" fmla="*/ 120147 h 177300"/>
                <a:gd name="connsiteX5" fmla="*/ 159362 w 177717"/>
                <a:gd name="connsiteY5" fmla="*/ 69251 h 177300"/>
                <a:gd name="connsiteX6" fmla="*/ 152687 w 177717"/>
                <a:gd name="connsiteY6" fmla="*/ 52981 h 177300"/>
                <a:gd name="connsiteX7" fmla="*/ 159362 w 177717"/>
                <a:gd name="connsiteY7" fmla="*/ 33374 h 177300"/>
                <a:gd name="connsiteX8" fmla="*/ 144343 w 177717"/>
                <a:gd name="connsiteY8" fmla="*/ 18356 h 177300"/>
                <a:gd name="connsiteX9" fmla="*/ 124736 w 177717"/>
                <a:gd name="connsiteY9" fmla="*/ 25031 h 177300"/>
                <a:gd name="connsiteX10" fmla="*/ 108466 w 177717"/>
                <a:gd name="connsiteY10" fmla="*/ 18356 h 177300"/>
                <a:gd name="connsiteX11" fmla="*/ 99288 w 177717"/>
                <a:gd name="connsiteY11" fmla="*/ 0 h 177300"/>
                <a:gd name="connsiteX12" fmla="*/ 78429 w 177717"/>
                <a:gd name="connsiteY12" fmla="*/ 0 h 177300"/>
                <a:gd name="connsiteX13" fmla="*/ 69251 w 177717"/>
                <a:gd name="connsiteY13" fmla="*/ 18356 h 177300"/>
                <a:gd name="connsiteX14" fmla="*/ 52981 w 177717"/>
                <a:gd name="connsiteY14" fmla="*/ 25031 h 177300"/>
                <a:gd name="connsiteX15" fmla="*/ 33374 w 177717"/>
                <a:gd name="connsiteY15" fmla="*/ 18356 h 177300"/>
                <a:gd name="connsiteX16" fmla="*/ 18356 w 177717"/>
                <a:gd name="connsiteY16" fmla="*/ 33374 h 177300"/>
                <a:gd name="connsiteX17" fmla="*/ 25031 w 177717"/>
                <a:gd name="connsiteY17" fmla="*/ 52981 h 177300"/>
                <a:gd name="connsiteX18" fmla="*/ 18356 w 177717"/>
                <a:gd name="connsiteY18" fmla="*/ 69251 h 177300"/>
                <a:gd name="connsiteX19" fmla="*/ 0 w 177717"/>
                <a:gd name="connsiteY19" fmla="*/ 78429 h 177300"/>
                <a:gd name="connsiteX20" fmla="*/ 0 w 177717"/>
                <a:gd name="connsiteY20" fmla="*/ 99288 h 177300"/>
                <a:gd name="connsiteX21" fmla="*/ 18356 w 177717"/>
                <a:gd name="connsiteY21" fmla="*/ 108466 h 177300"/>
                <a:gd name="connsiteX22" fmla="*/ 25031 w 177717"/>
                <a:gd name="connsiteY22" fmla="*/ 124736 h 177300"/>
                <a:gd name="connsiteX23" fmla="*/ 18356 w 177717"/>
                <a:gd name="connsiteY23" fmla="*/ 144343 h 177300"/>
                <a:gd name="connsiteX24" fmla="*/ 32957 w 177717"/>
                <a:gd name="connsiteY24" fmla="*/ 158944 h 177300"/>
                <a:gd name="connsiteX25" fmla="*/ 52564 w 177717"/>
                <a:gd name="connsiteY25" fmla="*/ 152270 h 177300"/>
                <a:gd name="connsiteX26" fmla="*/ 68834 w 177717"/>
                <a:gd name="connsiteY26" fmla="*/ 158944 h 177300"/>
                <a:gd name="connsiteX27" fmla="*/ 78012 w 177717"/>
                <a:gd name="connsiteY27" fmla="*/ 177300 h 177300"/>
                <a:gd name="connsiteX28" fmla="*/ 98871 w 177717"/>
                <a:gd name="connsiteY28" fmla="*/ 177300 h 177300"/>
                <a:gd name="connsiteX29" fmla="*/ 108049 w 177717"/>
                <a:gd name="connsiteY29" fmla="*/ 158944 h 177300"/>
                <a:gd name="connsiteX30" fmla="*/ 124319 w 177717"/>
                <a:gd name="connsiteY30" fmla="*/ 152270 h 177300"/>
                <a:gd name="connsiteX31" fmla="*/ 143926 w 177717"/>
                <a:gd name="connsiteY31" fmla="*/ 158944 h 177300"/>
                <a:gd name="connsiteX32" fmla="*/ 158944 w 177717"/>
                <a:gd name="connsiteY32" fmla="*/ 144343 h 177300"/>
                <a:gd name="connsiteX33" fmla="*/ 152270 w 177717"/>
                <a:gd name="connsiteY33" fmla="*/ 124736 h 177300"/>
                <a:gd name="connsiteX34" fmla="*/ 159362 w 177717"/>
                <a:gd name="connsiteY34" fmla="*/ 108466 h 177300"/>
                <a:gd name="connsiteX35" fmla="*/ 177717 w 177717"/>
                <a:gd name="connsiteY35" fmla="*/ 99288 h 177300"/>
                <a:gd name="connsiteX36" fmla="*/ 177717 w 177717"/>
                <a:gd name="connsiteY36" fmla="*/ 78429 h 177300"/>
                <a:gd name="connsiteX37" fmla="*/ 159362 w 177717"/>
                <a:gd name="connsiteY37" fmla="*/ 69251 h 17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77717" h="177300">
                  <a:moveTo>
                    <a:pt x="88859" y="120147"/>
                  </a:moveTo>
                  <a:cubicBezTo>
                    <a:pt x="71337" y="120147"/>
                    <a:pt x="57570" y="105963"/>
                    <a:pt x="57570" y="88859"/>
                  </a:cubicBezTo>
                  <a:cubicBezTo>
                    <a:pt x="57570" y="71754"/>
                    <a:pt x="71754" y="57570"/>
                    <a:pt x="88859" y="57570"/>
                  </a:cubicBezTo>
                  <a:cubicBezTo>
                    <a:pt x="106380" y="57570"/>
                    <a:pt x="120147" y="71754"/>
                    <a:pt x="120147" y="88859"/>
                  </a:cubicBezTo>
                  <a:cubicBezTo>
                    <a:pt x="120147" y="105963"/>
                    <a:pt x="105963" y="120147"/>
                    <a:pt x="88859" y="120147"/>
                  </a:cubicBezTo>
                  <a:close/>
                  <a:moveTo>
                    <a:pt x="159362" y="69251"/>
                  </a:moveTo>
                  <a:cubicBezTo>
                    <a:pt x="157693" y="63411"/>
                    <a:pt x="155607" y="57988"/>
                    <a:pt x="152687" y="52981"/>
                  </a:cubicBezTo>
                  <a:lnTo>
                    <a:pt x="159362" y="33374"/>
                  </a:lnTo>
                  <a:lnTo>
                    <a:pt x="144343" y="18356"/>
                  </a:lnTo>
                  <a:lnTo>
                    <a:pt x="124736" y="25031"/>
                  </a:lnTo>
                  <a:cubicBezTo>
                    <a:pt x="119730" y="22110"/>
                    <a:pt x="114307" y="20025"/>
                    <a:pt x="108466" y="18356"/>
                  </a:cubicBezTo>
                  <a:lnTo>
                    <a:pt x="99288" y="0"/>
                  </a:lnTo>
                  <a:lnTo>
                    <a:pt x="78429" y="0"/>
                  </a:lnTo>
                  <a:lnTo>
                    <a:pt x="69251" y="18356"/>
                  </a:lnTo>
                  <a:cubicBezTo>
                    <a:pt x="63411" y="20025"/>
                    <a:pt x="57988" y="22110"/>
                    <a:pt x="52981" y="25031"/>
                  </a:cubicBezTo>
                  <a:lnTo>
                    <a:pt x="33374" y="18356"/>
                  </a:lnTo>
                  <a:lnTo>
                    <a:pt x="18356" y="33374"/>
                  </a:lnTo>
                  <a:lnTo>
                    <a:pt x="25031" y="52981"/>
                  </a:lnTo>
                  <a:cubicBezTo>
                    <a:pt x="22110" y="57988"/>
                    <a:pt x="20024" y="63411"/>
                    <a:pt x="18356" y="69251"/>
                  </a:cubicBezTo>
                  <a:lnTo>
                    <a:pt x="0" y="78429"/>
                  </a:lnTo>
                  <a:lnTo>
                    <a:pt x="0" y="99288"/>
                  </a:lnTo>
                  <a:lnTo>
                    <a:pt x="18356" y="108466"/>
                  </a:lnTo>
                  <a:cubicBezTo>
                    <a:pt x="20024" y="114307"/>
                    <a:pt x="22110" y="119730"/>
                    <a:pt x="25031" y="124736"/>
                  </a:cubicBezTo>
                  <a:lnTo>
                    <a:pt x="18356" y="144343"/>
                  </a:lnTo>
                  <a:lnTo>
                    <a:pt x="32957" y="158944"/>
                  </a:lnTo>
                  <a:lnTo>
                    <a:pt x="52564" y="152270"/>
                  </a:lnTo>
                  <a:cubicBezTo>
                    <a:pt x="57570" y="155190"/>
                    <a:pt x="62994" y="157276"/>
                    <a:pt x="68834" y="158944"/>
                  </a:cubicBezTo>
                  <a:lnTo>
                    <a:pt x="78012" y="177300"/>
                  </a:lnTo>
                  <a:lnTo>
                    <a:pt x="98871" y="177300"/>
                  </a:lnTo>
                  <a:lnTo>
                    <a:pt x="108049" y="158944"/>
                  </a:lnTo>
                  <a:cubicBezTo>
                    <a:pt x="113889" y="157276"/>
                    <a:pt x="119313" y="155190"/>
                    <a:pt x="124319" y="152270"/>
                  </a:cubicBezTo>
                  <a:lnTo>
                    <a:pt x="143926" y="158944"/>
                  </a:lnTo>
                  <a:lnTo>
                    <a:pt x="158944" y="144343"/>
                  </a:lnTo>
                  <a:lnTo>
                    <a:pt x="152270" y="124736"/>
                  </a:lnTo>
                  <a:cubicBezTo>
                    <a:pt x="155190" y="119730"/>
                    <a:pt x="157693" y="113889"/>
                    <a:pt x="159362" y="108466"/>
                  </a:cubicBezTo>
                  <a:lnTo>
                    <a:pt x="177717" y="99288"/>
                  </a:lnTo>
                  <a:lnTo>
                    <a:pt x="177717" y="78429"/>
                  </a:lnTo>
                  <a:lnTo>
                    <a:pt x="159362" y="69251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D6EB4CA-652A-43A5-9BEE-369C9EB4E1B1}"/>
                </a:ext>
              </a:extLst>
            </p:cNvPr>
            <p:cNvSpPr/>
            <p:nvPr/>
          </p:nvSpPr>
          <p:spPr>
            <a:xfrm>
              <a:off x="3438324" y="3283757"/>
              <a:ext cx="177717" cy="177300"/>
            </a:xfrm>
            <a:custGeom>
              <a:avLst/>
              <a:gdLst>
                <a:gd name="connsiteX0" fmla="*/ 88859 w 177717"/>
                <a:gd name="connsiteY0" fmla="*/ 120147 h 177300"/>
                <a:gd name="connsiteX1" fmla="*/ 57570 w 177717"/>
                <a:gd name="connsiteY1" fmla="*/ 88859 h 177300"/>
                <a:gd name="connsiteX2" fmla="*/ 88859 w 177717"/>
                <a:gd name="connsiteY2" fmla="*/ 57570 h 177300"/>
                <a:gd name="connsiteX3" fmla="*/ 120147 w 177717"/>
                <a:gd name="connsiteY3" fmla="*/ 88859 h 177300"/>
                <a:gd name="connsiteX4" fmla="*/ 88859 w 177717"/>
                <a:gd name="connsiteY4" fmla="*/ 120147 h 177300"/>
                <a:gd name="connsiteX5" fmla="*/ 88859 w 177717"/>
                <a:gd name="connsiteY5" fmla="*/ 120147 h 177300"/>
                <a:gd name="connsiteX6" fmla="*/ 152687 w 177717"/>
                <a:gd name="connsiteY6" fmla="*/ 52981 h 177300"/>
                <a:gd name="connsiteX7" fmla="*/ 159362 w 177717"/>
                <a:gd name="connsiteY7" fmla="*/ 33374 h 177300"/>
                <a:gd name="connsiteX8" fmla="*/ 144343 w 177717"/>
                <a:gd name="connsiteY8" fmla="*/ 18356 h 177300"/>
                <a:gd name="connsiteX9" fmla="*/ 124736 w 177717"/>
                <a:gd name="connsiteY9" fmla="*/ 25031 h 177300"/>
                <a:gd name="connsiteX10" fmla="*/ 108466 w 177717"/>
                <a:gd name="connsiteY10" fmla="*/ 18356 h 177300"/>
                <a:gd name="connsiteX11" fmla="*/ 99288 w 177717"/>
                <a:gd name="connsiteY11" fmla="*/ 0 h 177300"/>
                <a:gd name="connsiteX12" fmla="*/ 78429 w 177717"/>
                <a:gd name="connsiteY12" fmla="*/ 0 h 177300"/>
                <a:gd name="connsiteX13" fmla="*/ 69251 w 177717"/>
                <a:gd name="connsiteY13" fmla="*/ 18356 h 177300"/>
                <a:gd name="connsiteX14" fmla="*/ 52981 w 177717"/>
                <a:gd name="connsiteY14" fmla="*/ 25031 h 177300"/>
                <a:gd name="connsiteX15" fmla="*/ 33374 w 177717"/>
                <a:gd name="connsiteY15" fmla="*/ 18356 h 177300"/>
                <a:gd name="connsiteX16" fmla="*/ 18773 w 177717"/>
                <a:gd name="connsiteY16" fmla="*/ 32957 h 177300"/>
                <a:gd name="connsiteX17" fmla="*/ 25031 w 177717"/>
                <a:gd name="connsiteY17" fmla="*/ 52564 h 177300"/>
                <a:gd name="connsiteX18" fmla="*/ 18356 w 177717"/>
                <a:gd name="connsiteY18" fmla="*/ 68834 h 177300"/>
                <a:gd name="connsiteX19" fmla="*/ 0 w 177717"/>
                <a:gd name="connsiteY19" fmla="*/ 78012 h 177300"/>
                <a:gd name="connsiteX20" fmla="*/ 0 w 177717"/>
                <a:gd name="connsiteY20" fmla="*/ 98871 h 177300"/>
                <a:gd name="connsiteX21" fmla="*/ 18356 w 177717"/>
                <a:gd name="connsiteY21" fmla="*/ 108049 h 177300"/>
                <a:gd name="connsiteX22" fmla="*/ 25031 w 177717"/>
                <a:gd name="connsiteY22" fmla="*/ 124319 h 177300"/>
                <a:gd name="connsiteX23" fmla="*/ 18773 w 177717"/>
                <a:gd name="connsiteY23" fmla="*/ 143926 h 177300"/>
                <a:gd name="connsiteX24" fmla="*/ 33374 w 177717"/>
                <a:gd name="connsiteY24" fmla="*/ 158527 h 177300"/>
                <a:gd name="connsiteX25" fmla="*/ 52981 w 177717"/>
                <a:gd name="connsiteY25" fmla="*/ 152270 h 177300"/>
                <a:gd name="connsiteX26" fmla="*/ 69251 w 177717"/>
                <a:gd name="connsiteY26" fmla="*/ 158944 h 177300"/>
                <a:gd name="connsiteX27" fmla="*/ 78429 w 177717"/>
                <a:gd name="connsiteY27" fmla="*/ 177300 h 177300"/>
                <a:gd name="connsiteX28" fmla="*/ 99288 w 177717"/>
                <a:gd name="connsiteY28" fmla="*/ 177300 h 177300"/>
                <a:gd name="connsiteX29" fmla="*/ 108466 w 177717"/>
                <a:gd name="connsiteY29" fmla="*/ 158944 h 177300"/>
                <a:gd name="connsiteX30" fmla="*/ 124736 w 177717"/>
                <a:gd name="connsiteY30" fmla="*/ 152270 h 177300"/>
                <a:gd name="connsiteX31" fmla="*/ 144343 w 177717"/>
                <a:gd name="connsiteY31" fmla="*/ 158944 h 177300"/>
                <a:gd name="connsiteX32" fmla="*/ 158944 w 177717"/>
                <a:gd name="connsiteY32" fmla="*/ 143926 h 177300"/>
                <a:gd name="connsiteX33" fmla="*/ 152687 w 177717"/>
                <a:gd name="connsiteY33" fmla="*/ 124736 h 177300"/>
                <a:gd name="connsiteX34" fmla="*/ 159362 w 177717"/>
                <a:gd name="connsiteY34" fmla="*/ 108466 h 177300"/>
                <a:gd name="connsiteX35" fmla="*/ 177717 w 177717"/>
                <a:gd name="connsiteY35" fmla="*/ 99288 h 177300"/>
                <a:gd name="connsiteX36" fmla="*/ 177717 w 177717"/>
                <a:gd name="connsiteY36" fmla="*/ 78429 h 177300"/>
                <a:gd name="connsiteX37" fmla="*/ 159362 w 177717"/>
                <a:gd name="connsiteY37" fmla="*/ 69251 h 177300"/>
                <a:gd name="connsiteX38" fmla="*/ 152687 w 177717"/>
                <a:gd name="connsiteY38" fmla="*/ 52981 h 17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77717" h="177300">
                  <a:moveTo>
                    <a:pt x="88859" y="120147"/>
                  </a:moveTo>
                  <a:cubicBezTo>
                    <a:pt x="71337" y="120147"/>
                    <a:pt x="57570" y="105963"/>
                    <a:pt x="57570" y="88859"/>
                  </a:cubicBezTo>
                  <a:cubicBezTo>
                    <a:pt x="57570" y="71337"/>
                    <a:pt x="71754" y="57570"/>
                    <a:pt x="88859" y="57570"/>
                  </a:cubicBezTo>
                  <a:cubicBezTo>
                    <a:pt x="106380" y="57570"/>
                    <a:pt x="120147" y="71754"/>
                    <a:pt x="120147" y="88859"/>
                  </a:cubicBezTo>
                  <a:cubicBezTo>
                    <a:pt x="120147" y="105963"/>
                    <a:pt x="106380" y="120147"/>
                    <a:pt x="88859" y="120147"/>
                  </a:cubicBezTo>
                  <a:lnTo>
                    <a:pt x="88859" y="120147"/>
                  </a:lnTo>
                  <a:close/>
                  <a:moveTo>
                    <a:pt x="152687" y="52981"/>
                  </a:moveTo>
                  <a:lnTo>
                    <a:pt x="159362" y="33374"/>
                  </a:lnTo>
                  <a:lnTo>
                    <a:pt x="144343" y="18356"/>
                  </a:lnTo>
                  <a:lnTo>
                    <a:pt x="124736" y="25031"/>
                  </a:lnTo>
                  <a:cubicBezTo>
                    <a:pt x="119730" y="22110"/>
                    <a:pt x="113889" y="20024"/>
                    <a:pt x="108466" y="18356"/>
                  </a:cubicBezTo>
                  <a:lnTo>
                    <a:pt x="99288" y="0"/>
                  </a:lnTo>
                  <a:lnTo>
                    <a:pt x="78429" y="0"/>
                  </a:lnTo>
                  <a:lnTo>
                    <a:pt x="69251" y="18356"/>
                  </a:lnTo>
                  <a:cubicBezTo>
                    <a:pt x="63411" y="20024"/>
                    <a:pt x="57988" y="22110"/>
                    <a:pt x="52981" y="25031"/>
                  </a:cubicBezTo>
                  <a:lnTo>
                    <a:pt x="33374" y="18356"/>
                  </a:lnTo>
                  <a:lnTo>
                    <a:pt x="18773" y="32957"/>
                  </a:lnTo>
                  <a:lnTo>
                    <a:pt x="25031" y="52564"/>
                  </a:lnTo>
                  <a:cubicBezTo>
                    <a:pt x="22110" y="57570"/>
                    <a:pt x="20025" y="63411"/>
                    <a:pt x="18356" y="68834"/>
                  </a:cubicBezTo>
                  <a:lnTo>
                    <a:pt x="0" y="78012"/>
                  </a:lnTo>
                  <a:lnTo>
                    <a:pt x="0" y="98871"/>
                  </a:lnTo>
                  <a:lnTo>
                    <a:pt x="18356" y="108049"/>
                  </a:lnTo>
                  <a:cubicBezTo>
                    <a:pt x="20025" y="113889"/>
                    <a:pt x="22110" y="119313"/>
                    <a:pt x="25031" y="124319"/>
                  </a:cubicBezTo>
                  <a:lnTo>
                    <a:pt x="18773" y="143926"/>
                  </a:lnTo>
                  <a:lnTo>
                    <a:pt x="33374" y="158527"/>
                  </a:lnTo>
                  <a:lnTo>
                    <a:pt x="52981" y="152270"/>
                  </a:lnTo>
                  <a:cubicBezTo>
                    <a:pt x="57988" y="155190"/>
                    <a:pt x="63411" y="157276"/>
                    <a:pt x="69251" y="158944"/>
                  </a:cubicBezTo>
                  <a:lnTo>
                    <a:pt x="78429" y="177300"/>
                  </a:lnTo>
                  <a:lnTo>
                    <a:pt x="99288" y="177300"/>
                  </a:lnTo>
                  <a:lnTo>
                    <a:pt x="108466" y="158944"/>
                  </a:lnTo>
                  <a:cubicBezTo>
                    <a:pt x="114307" y="157276"/>
                    <a:pt x="119730" y="155190"/>
                    <a:pt x="124736" y="152270"/>
                  </a:cubicBezTo>
                  <a:lnTo>
                    <a:pt x="144343" y="158944"/>
                  </a:lnTo>
                  <a:lnTo>
                    <a:pt x="158944" y="143926"/>
                  </a:lnTo>
                  <a:lnTo>
                    <a:pt x="152687" y="124736"/>
                  </a:lnTo>
                  <a:cubicBezTo>
                    <a:pt x="155607" y="119730"/>
                    <a:pt x="157693" y="114307"/>
                    <a:pt x="159362" y="108466"/>
                  </a:cubicBezTo>
                  <a:lnTo>
                    <a:pt x="177717" y="99288"/>
                  </a:lnTo>
                  <a:lnTo>
                    <a:pt x="177717" y="78429"/>
                  </a:lnTo>
                  <a:lnTo>
                    <a:pt x="159362" y="69251"/>
                  </a:lnTo>
                  <a:cubicBezTo>
                    <a:pt x="157693" y="63411"/>
                    <a:pt x="155607" y="57988"/>
                    <a:pt x="152687" y="52981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8" name="Graphic 76" descr="Lightbulb">
            <a:extLst>
              <a:ext uri="{FF2B5EF4-FFF2-40B4-BE49-F238E27FC236}">
                <a16:creationId xmlns:a16="http://schemas.microsoft.com/office/drawing/2014/main" id="{A188EA81-7D66-46AF-BEEA-E8DE1303456C}"/>
              </a:ext>
            </a:extLst>
          </p:cNvPr>
          <p:cNvGrpSpPr/>
          <p:nvPr/>
        </p:nvGrpSpPr>
        <p:grpSpPr>
          <a:xfrm>
            <a:off x="1862779" y="4604987"/>
            <a:ext cx="400490" cy="400490"/>
            <a:chOff x="1862779" y="4604987"/>
            <a:chExt cx="400490" cy="400490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661FE2D-A17C-4472-A38B-3BBCBE76CB7F}"/>
                </a:ext>
              </a:extLst>
            </p:cNvPr>
            <p:cNvSpPr/>
            <p:nvPr/>
          </p:nvSpPr>
          <p:spPr>
            <a:xfrm>
              <a:off x="2008790" y="4871980"/>
              <a:ext cx="108466" cy="25030"/>
            </a:xfrm>
            <a:custGeom>
              <a:avLst/>
              <a:gdLst>
                <a:gd name="connsiteX0" fmla="*/ 12515 w 108466"/>
                <a:gd name="connsiteY0" fmla="*/ 0 h 25030"/>
                <a:gd name="connsiteX1" fmla="*/ 95951 w 108466"/>
                <a:gd name="connsiteY1" fmla="*/ 0 h 25030"/>
                <a:gd name="connsiteX2" fmla="*/ 108466 w 108466"/>
                <a:gd name="connsiteY2" fmla="*/ 12515 h 25030"/>
                <a:gd name="connsiteX3" fmla="*/ 95951 w 108466"/>
                <a:gd name="connsiteY3" fmla="*/ 25031 h 25030"/>
                <a:gd name="connsiteX4" fmla="*/ 12515 w 108466"/>
                <a:gd name="connsiteY4" fmla="*/ 25031 h 25030"/>
                <a:gd name="connsiteX5" fmla="*/ 0 w 108466"/>
                <a:gd name="connsiteY5" fmla="*/ 12515 h 25030"/>
                <a:gd name="connsiteX6" fmla="*/ 12515 w 108466"/>
                <a:gd name="connsiteY6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66" h="25030">
                  <a:moveTo>
                    <a:pt x="12515" y="0"/>
                  </a:moveTo>
                  <a:lnTo>
                    <a:pt x="95951" y="0"/>
                  </a:lnTo>
                  <a:cubicBezTo>
                    <a:pt x="103043" y="0"/>
                    <a:pt x="108466" y="5423"/>
                    <a:pt x="108466" y="12515"/>
                  </a:cubicBezTo>
                  <a:cubicBezTo>
                    <a:pt x="108466" y="19607"/>
                    <a:pt x="103043" y="25031"/>
                    <a:pt x="95951" y="25031"/>
                  </a:cubicBezTo>
                  <a:lnTo>
                    <a:pt x="12515" y="25031"/>
                  </a:lnTo>
                  <a:cubicBezTo>
                    <a:pt x="5423" y="25031"/>
                    <a:pt x="0" y="19607"/>
                    <a:pt x="0" y="12515"/>
                  </a:cubicBezTo>
                  <a:cubicBezTo>
                    <a:pt x="0" y="5423"/>
                    <a:pt x="5423" y="0"/>
                    <a:pt x="12515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CB0F977F-5291-478A-A2E7-6270C3FBB36E}"/>
                </a:ext>
              </a:extLst>
            </p:cNvPr>
            <p:cNvSpPr/>
            <p:nvPr/>
          </p:nvSpPr>
          <p:spPr>
            <a:xfrm>
              <a:off x="2008790" y="4913698"/>
              <a:ext cx="108466" cy="25030"/>
            </a:xfrm>
            <a:custGeom>
              <a:avLst/>
              <a:gdLst>
                <a:gd name="connsiteX0" fmla="*/ 12515 w 108466"/>
                <a:gd name="connsiteY0" fmla="*/ 0 h 25030"/>
                <a:gd name="connsiteX1" fmla="*/ 95951 w 108466"/>
                <a:gd name="connsiteY1" fmla="*/ 0 h 25030"/>
                <a:gd name="connsiteX2" fmla="*/ 108466 w 108466"/>
                <a:gd name="connsiteY2" fmla="*/ 12515 h 25030"/>
                <a:gd name="connsiteX3" fmla="*/ 95951 w 108466"/>
                <a:gd name="connsiteY3" fmla="*/ 25031 h 25030"/>
                <a:gd name="connsiteX4" fmla="*/ 12515 w 108466"/>
                <a:gd name="connsiteY4" fmla="*/ 25031 h 25030"/>
                <a:gd name="connsiteX5" fmla="*/ 0 w 108466"/>
                <a:gd name="connsiteY5" fmla="*/ 12515 h 25030"/>
                <a:gd name="connsiteX6" fmla="*/ 12515 w 108466"/>
                <a:gd name="connsiteY6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66" h="25030">
                  <a:moveTo>
                    <a:pt x="12515" y="0"/>
                  </a:moveTo>
                  <a:lnTo>
                    <a:pt x="95951" y="0"/>
                  </a:lnTo>
                  <a:cubicBezTo>
                    <a:pt x="103043" y="0"/>
                    <a:pt x="108466" y="5423"/>
                    <a:pt x="108466" y="12515"/>
                  </a:cubicBezTo>
                  <a:cubicBezTo>
                    <a:pt x="108466" y="19607"/>
                    <a:pt x="103043" y="25031"/>
                    <a:pt x="95951" y="25031"/>
                  </a:cubicBezTo>
                  <a:lnTo>
                    <a:pt x="12515" y="25031"/>
                  </a:lnTo>
                  <a:cubicBezTo>
                    <a:pt x="5423" y="25031"/>
                    <a:pt x="0" y="19607"/>
                    <a:pt x="0" y="12515"/>
                  </a:cubicBezTo>
                  <a:cubicBezTo>
                    <a:pt x="0" y="5423"/>
                    <a:pt x="5423" y="0"/>
                    <a:pt x="12515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0C5C8011-3B0E-42A4-A45C-8689AE10B56A}"/>
                </a:ext>
              </a:extLst>
            </p:cNvPr>
            <p:cNvSpPr/>
            <p:nvPr/>
          </p:nvSpPr>
          <p:spPr>
            <a:xfrm>
              <a:off x="2035907" y="4955415"/>
              <a:ext cx="54233" cy="25030"/>
            </a:xfrm>
            <a:custGeom>
              <a:avLst/>
              <a:gdLst>
                <a:gd name="connsiteX0" fmla="*/ 0 w 54233"/>
                <a:gd name="connsiteY0" fmla="*/ 0 h 25030"/>
                <a:gd name="connsiteX1" fmla="*/ 27117 w 54233"/>
                <a:gd name="connsiteY1" fmla="*/ 25031 h 25030"/>
                <a:gd name="connsiteX2" fmla="*/ 54233 w 54233"/>
                <a:gd name="connsiteY2" fmla="*/ 0 h 25030"/>
                <a:gd name="connsiteX3" fmla="*/ 0 w 54233"/>
                <a:gd name="connsiteY3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33" h="25030">
                  <a:moveTo>
                    <a:pt x="0" y="0"/>
                  </a:moveTo>
                  <a:cubicBezTo>
                    <a:pt x="1252" y="14184"/>
                    <a:pt x="12932" y="25031"/>
                    <a:pt x="27117" y="25031"/>
                  </a:cubicBezTo>
                  <a:cubicBezTo>
                    <a:pt x="41301" y="25031"/>
                    <a:pt x="52981" y="14184"/>
                    <a:pt x="542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89A0AEDA-0E3B-443E-8F54-B413749B28B4}"/>
                </a:ext>
              </a:extLst>
            </p:cNvPr>
            <p:cNvSpPr/>
            <p:nvPr/>
          </p:nvSpPr>
          <p:spPr>
            <a:xfrm>
              <a:off x="1954557" y="4630017"/>
              <a:ext cx="216932" cy="225275"/>
            </a:xfrm>
            <a:custGeom>
              <a:avLst/>
              <a:gdLst>
                <a:gd name="connsiteX0" fmla="*/ 108466 w 216932"/>
                <a:gd name="connsiteY0" fmla="*/ 0 h 225275"/>
                <a:gd name="connsiteX1" fmla="*/ 108466 w 216932"/>
                <a:gd name="connsiteY1" fmla="*/ 0 h 225275"/>
                <a:gd name="connsiteX2" fmla="*/ 108466 w 216932"/>
                <a:gd name="connsiteY2" fmla="*/ 0 h 225275"/>
                <a:gd name="connsiteX3" fmla="*/ 0 w 216932"/>
                <a:gd name="connsiteY3" fmla="*/ 107215 h 225275"/>
                <a:gd name="connsiteX4" fmla="*/ 0 w 216932"/>
                <a:gd name="connsiteY4" fmla="*/ 110969 h 225275"/>
                <a:gd name="connsiteX5" fmla="*/ 7509 w 216932"/>
                <a:gd name="connsiteY5" fmla="*/ 148515 h 225275"/>
                <a:gd name="connsiteX6" fmla="*/ 26282 w 216932"/>
                <a:gd name="connsiteY6" fmla="*/ 179386 h 225275"/>
                <a:gd name="connsiteX7" fmla="*/ 51730 w 216932"/>
                <a:gd name="connsiteY7" fmla="*/ 220687 h 225275"/>
                <a:gd name="connsiteX8" fmla="*/ 59239 w 216932"/>
                <a:gd name="connsiteY8" fmla="*/ 225276 h 225275"/>
                <a:gd name="connsiteX9" fmla="*/ 157693 w 216932"/>
                <a:gd name="connsiteY9" fmla="*/ 225276 h 225275"/>
                <a:gd name="connsiteX10" fmla="*/ 165202 w 216932"/>
                <a:gd name="connsiteY10" fmla="*/ 220687 h 225275"/>
                <a:gd name="connsiteX11" fmla="*/ 190650 w 216932"/>
                <a:gd name="connsiteY11" fmla="*/ 179386 h 225275"/>
                <a:gd name="connsiteX12" fmla="*/ 209423 w 216932"/>
                <a:gd name="connsiteY12" fmla="*/ 148515 h 225275"/>
                <a:gd name="connsiteX13" fmla="*/ 216932 w 216932"/>
                <a:gd name="connsiteY13" fmla="*/ 110969 h 225275"/>
                <a:gd name="connsiteX14" fmla="*/ 216932 w 216932"/>
                <a:gd name="connsiteY14" fmla="*/ 107215 h 225275"/>
                <a:gd name="connsiteX15" fmla="*/ 108466 w 216932"/>
                <a:gd name="connsiteY15" fmla="*/ 0 h 225275"/>
                <a:gd name="connsiteX16" fmla="*/ 191901 w 216932"/>
                <a:gd name="connsiteY16" fmla="*/ 110552 h 225275"/>
                <a:gd name="connsiteX17" fmla="*/ 186061 w 216932"/>
                <a:gd name="connsiteY17" fmla="*/ 139754 h 225275"/>
                <a:gd name="connsiteX18" fmla="*/ 171877 w 216932"/>
                <a:gd name="connsiteY18" fmla="*/ 162699 h 225275"/>
                <a:gd name="connsiteX19" fmla="*/ 147681 w 216932"/>
                <a:gd name="connsiteY19" fmla="*/ 200245 h 225275"/>
                <a:gd name="connsiteX20" fmla="*/ 108466 w 216932"/>
                <a:gd name="connsiteY20" fmla="*/ 200245 h 225275"/>
                <a:gd name="connsiteX21" fmla="*/ 69669 w 216932"/>
                <a:gd name="connsiteY21" fmla="*/ 200245 h 225275"/>
                <a:gd name="connsiteX22" fmla="*/ 45472 w 216932"/>
                <a:gd name="connsiteY22" fmla="*/ 162699 h 225275"/>
                <a:gd name="connsiteX23" fmla="*/ 31288 w 216932"/>
                <a:gd name="connsiteY23" fmla="*/ 139754 h 225275"/>
                <a:gd name="connsiteX24" fmla="*/ 25448 w 216932"/>
                <a:gd name="connsiteY24" fmla="*/ 110552 h 225275"/>
                <a:gd name="connsiteX25" fmla="*/ 25448 w 216932"/>
                <a:gd name="connsiteY25" fmla="*/ 107215 h 225275"/>
                <a:gd name="connsiteX26" fmla="*/ 108883 w 216932"/>
                <a:gd name="connsiteY26" fmla="*/ 24613 h 225275"/>
                <a:gd name="connsiteX27" fmla="*/ 108883 w 216932"/>
                <a:gd name="connsiteY27" fmla="*/ 24613 h 225275"/>
                <a:gd name="connsiteX28" fmla="*/ 108883 w 216932"/>
                <a:gd name="connsiteY28" fmla="*/ 24613 h 225275"/>
                <a:gd name="connsiteX29" fmla="*/ 108883 w 216932"/>
                <a:gd name="connsiteY29" fmla="*/ 24613 h 225275"/>
                <a:gd name="connsiteX30" fmla="*/ 108883 w 216932"/>
                <a:gd name="connsiteY30" fmla="*/ 24613 h 225275"/>
                <a:gd name="connsiteX31" fmla="*/ 108883 w 216932"/>
                <a:gd name="connsiteY31" fmla="*/ 24613 h 225275"/>
                <a:gd name="connsiteX32" fmla="*/ 108883 w 216932"/>
                <a:gd name="connsiteY32" fmla="*/ 24613 h 225275"/>
                <a:gd name="connsiteX33" fmla="*/ 192319 w 216932"/>
                <a:gd name="connsiteY33" fmla="*/ 107215 h 225275"/>
                <a:gd name="connsiteX34" fmla="*/ 192319 w 216932"/>
                <a:gd name="connsiteY34" fmla="*/ 110552 h 22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6932" h="225275">
                  <a:moveTo>
                    <a:pt x="108466" y="0"/>
                  </a:moveTo>
                  <a:cubicBezTo>
                    <a:pt x="108466" y="0"/>
                    <a:pt x="108466" y="0"/>
                    <a:pt x="108466" y="0"/>
                  </a:cubicBezTo>
                  <a:cubicBezTo>
                    <a:pt x="108466" y="0"/>
                    <a:pt x="108466" y="0"/>
                    <a:pt x="108466" y="0"/>
                  </a:cubicBezTo>
                  <a:cubicBezTo>
                    <a:pt x="49227" y="417"/>
                    <a:pt x="1252" y="47975"/>
                    <a:pt x="0" y="107215"/>
                  </a:cubicBezTo>
                  <a:lnTo>
                    <a:pt x="0" y="110969"/>
                  </a:lnTo>
                  <a:cubicBezTo>
                    <a:pt x="417" y="123902"/>
                    <a:pt x="2920" y="136417"/>
                    <a:pt x="7509" y="148515"/>
                  </a:cubicBezTo>
                  <a:cubicBezTo>
                    <a:pt x="12098" y="159779"/>
                    <a:pt x="18356" y="170208"/>
                    <a:pt x="26282" y="179386"/>
                  </a:cubicBezTo>
                  <a:cubicBezTo>
                    <a:pt x="36294" y="190233"/>
                    <a:pt x="47141" y="211509"/>
                    <a:pt x="51730" y="220687"/>
                  </a:cubicBezTo>
                  <a:cubicBezTo>
                    <a:pt x="52981" y="223607"/>
                    <a:pt x="55902" y="225276"/>
                    <a:pt x="59239" y="225276"/>
                  </a:cubicBezTo>
                  <a:lnTo>
                    <a:pt x="157693" y="225276"/>
                  </a:lnTo>
                  <a:cubicBezTo>
                    <a:pt x="161030" y="225276"/>
                    <a:pt x="163951" y="223607"/>
                    <a:pt x="165202" y="220687"/>
                  </a:cubicBezTo>
                  <a:cubicBezTo>
                    <a:pt x="169791" y="211509"/>
                    <a:pt x="180638" y="190233"/>
                    <a:pt x="190650" y="179386"/>
                  </a:cubicBezTo>
                  <a:cubicBezTo>
                    <a:pt x="198576" y="170208"/>
                    <a:pt x="205251" y="159779"/>
                    <a:pt x="209423" y="148515"/>
                  </a:cubicBezTo>
                  <a:cubicBezTo>
                    <a:pt x="214012" y="136417"/>
                    <a:pt x="216515" y="123902"/>
                    <a:pt x="216932" y="110969"/>
                  </a:cubicBezTo>
                  <a:lnTo>
                    <a:pt x="216932" y="107215"/>
                  </a:lnTo>
                  <a:cubicBezTo>
                    <a:pt x="215681" y="47975"/>
                    <a:pt x="167705" y="417"/>
                    <a:pt x="108466" y="0"/>
                  </a:cubicBezTo>
                  <a:close/>
                  <a:moveTo>
                    <a:pt x="191901" y="110552"/>
                  </a:moveTo>
                  <a:cubicBezTo>
                    <a:pt x="191484" y="120564"/>
                    <a:pt x="189398" y="130576"/>
                    <a:pt x="186061" y="139754"/>
                  </a:cubicBezTo>
                  <a:cubicBezTo>
                    <a:pt x="182724" y="148098"/>
                    <a:pt x="178135" y="156024"/>
                    <a:pt x="171877" y="162699"/>
                  </a:cubicBezTo>
                  <a:cubicBezTo>
                    <a:pt x="162282" y="174380"/>
                    <a:pt x="153938" y="186895"/>
                    <a:pt x="147681" y="200245"/>
                  </a:cubicBezTo>
                  <a:lnTo>
                    <a:pt x="108466" y="200245"/>
                  </a:lnTo>
                  <a:lnTo>
                    <a:pt x="69669" y="200245"/>
                  </a:lnTo>
                  <a:cubicBezTo>
                    <a:pt x="62994" y="186895"/>
                    <a:pt x="54650" y="174380"/>
                    <a:pt x="45472" y="162699"/>
                  </a:cubicBezTo>
                  <a:cubicBezTo>
                    <a:pt x="39632" y="156024"/>
                    <a:pt x="34626" y="148098"/>
                    <a:pt x="31288" y="139754"/>
                  </a:cubicBezTo>
                  <a:cubicBezTo>
                    <a:pt x="27534" y="130576"/>
                    <a:pt x="25865" y="120564"/>
                    <a:pt x="25448" y="110552"/>
                  </a:cubicBezTo>
                  <a:lnTo>
                    <a:pt x="25448" y="107215"/>
                  </a:lnTo>
                  <a:cubicBezTo>
                    <a:pt x="26282" y="61742"/>
                    <a:pt x="63411" y="25031"/>
                    <a:pt x="108883" y="24613"/>
                  </a:cubicBezTo>
                  <a:lnTo>
                    <a:pt x="108883" y="24613"/>
                  </a:lnTo>
                  <a:lnTo>
                    <a:pt x="108883" y="24613"/>
                  </a:lnTo>
                  <a:cubicBezTo>
                    <a:pt x="108883" y="24613"/>
                    <a:pt x="108883" y="24613"/>
                    <a:pt x="108883" y="24613"/>
                  </a:cubicBezTo>
                  <a:cubicBezTo>
                    <a:pt x="108883" y="24613"/>
                    <a:pt x="108883" y="24613"/>
                    <a:pt x="108883" y="24613"/>
                  </a:cubicBezTo>
                  <a:lnTo>
                    <a:pt x="108883" y="24613"/>
                  </a:lnTo>
                  <a:lnTo>
                    <a:pt x="108883" y="24613"/>
                  </a:lnTo>
                  <a:cubicBezTo>
                    <a:pt x="154356" y="25031"/>
                    <a:pt x="191484" y="61325"/>
                    <a:pt x="192319" y="107215"/>
                  </a:cubicBezTo>
                  <a:lnTo>
                    <a:pt x="192319" y="110552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53587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8502</TotalTime>
  <Words>307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Letter “F” Diagram – Slide Template</vt:lpstr>
      <vt:lpstr>Letter “F”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Letter “F” Diagram</dc:title>
  <dc:creator>PresentationGO.com</dc:creator>
  <dc:description>© Copyright PresentationGO.com</dc:description>
  <dcterms:created xsi:type="dcterms:W3CDTF">2014-11-26T05:14:11Z</dcterms:created>
  <dcterms:modified xsi:type="dcterms:W3CDTF">2020-05-19T21:25:53Z</dcterms:modified>
  <cp:category>Charts &amp; Diagrams</cp:category>
</cp:coreProperties>
</file>