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“G”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0AA456-F46D-4406-847E-76223F5ABB09}"/>
              </a:ext>
            </a:extLst>
          </p:cNvPr>
          <p:cNvGrpSpPr/>
          <p:nvPr/>
        </p:nvGrpSpPr>
        <p:grpSpPr>
          <a:xfrm>
            <a:off x="1173866" y="1254760"/>
            <a:ext cx="3703321" cy="4348479"/>
            <a:chOff x="7175499" y="7150100"/>
            <a:chExt cx="3703321" cy="4348479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9B410700-C3C8-4419-9EED-F5F5C9538C84}"/>
                </a:ext>
              </a:extLst>
            </p:cNvPr>
            <p:cNvSpPr/>
            <p:nvPr/>
          </p:nvSpPr>
          <p:spPr>
            <a:xfrm>
              <a:off x="9169400" y="71501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90FE2CF-1513-4B41-8FC0-D3B41CC76A07}"/>
                </a:ext>
              </a:extLst>
            </p:cNvPr>
            <p:cNvSpPr/>
            <p:nvPr/>
          </p:nvSpPr>
          <p:spPr>
            <a:xfrm>
              <a:off x="8077200" y="87122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CC5CB2-2FAF-40B5-A8D3-743D6B2CB934}"/>
                </a:ext>
              </a:extLst>
            </p:cNvPr>
            <p:cNvSpPr/>
            <p:nvPr/>
          </p:nvSpPr>
          <p:spPr>
            <a:xfrm>
              <a:off x="7175499" y="7569200"/>
              <a:ext cx="3300977" cy="39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0795" y="9508"/>
                  </a:moveTo>
                  <a:cubicBezTo>
                    <a:pt x="20272" y="9090"/>
                    <a:pt x="19624" y="8866"/>
                    <a:pt x="18910" y="8866"/>
                  </a:cubicBezTo>
                  <a:lnTo>
                    <a:pt x="12527" y="8866"/>
                  </a:lnTo>
                  <a:cubicBezTo>
                    <a:pt x="11804" y="8866"/>
                    <a:pt x="11157" y="9090"/>
                    <a:pt x="10651" y="9522"/>
                  </a:cubicBezTo>
                  <a:cubicBezTo>
                    <a:pt x="10144" y="9948"/>
                    <a:pt x="9870" y="10493"/>
                    <a:pt x="9870" y="11100"/>
                  </a:cubicBezTo>
                  <a:cubicBezTo>
                    <a:pt x="9870" y="11708"/>
                    <a:pt x="10136" y="12252"/>
                    <a:pt x="10651" y="12678"/>
                  </a:cubicBezTo>
                  <a:cubicBezTo>
                    <a:pt x="11165" y="13104"/>
                    <a:pt x="11804" y="13334"/>
                    <a:pt x="12527" y="13334"/>
                  </a:cubicBezTo>
                  <a:lnTo>
                    <a:pt x="16254" y="13334"/>
                  </a:lnTo>
                  <a:lnTo>
                    <a:pt x="16254" y="17027"/>
                  </a:lnTo>
                  <a:lnTo>
                    <a:pt x="9837" y="17027"/>
                  </a:lnTo>
                  <a:cubicBezTo>
                    <a:pt x="8841" y="17006"/>
                    <a:pt x="8036" y="16699"/>
                    <a:pt x="7388" y="16078"/>
                  </a:cubicBezTo>
                  <a:cubicBezTo>
                    <a:pt x="6658" y="15380"/>
                    <a:pt x="6110" y="14514"/>
                    <a:pt x="5769" y="13495"/>
                  </a:cubicBezTo>
                  <a:cubicBezTo>
                    <a:pt x="5462" y="12594"/>
                    <a:pt x="5305" y="11610"/>
                    <a:pt x="5305" y="10577"/>
                  </a:cubicBezTo>
                  <a:cubicBezTo>
                    <a:pt x="5305" y="10081"/>
                    <a:pt x="5346" y="9585"/>
                    <a:pt x="5437" y="9090"/>
                  </a:cubicBezTo>
                  <a:cubicBezTo>
                    <a:pt x="5529" y="8594"/>
                    <a:pt x="5653" y="8126"/>
                    <a:pt x="5803" y="7700"/>
                  </a:cubicBezTo>
                  <a:cubicBezTo>
                    <a:pt x="6143" y="6737"/>
                    <a:pt x="6683" y="5934"/>
                    <a:pt x="7396" y="5306"/>
                  </a:cubicBezTo>
                  <a:cubicBezTo>
                    <a:pt x="8044" y="4740"/>
                    <a:pt x="8841" y="4468"/>
                    <a:pt x="9820" y="4468"/>
                  </a:cubicBezTo>
                  <a:lnTo>
                    <a:pt x="18902" y="4468"/>
                  </a:lnTo>
                  <a:cubicBezTo>
                    <a:pt x="19624" y="4468"/>
                    <a:pt x="20272" y="4245"/>
                    <a:pt x="20778" y="3812"/>
                  </a:cubicBezTo>
                  <a:cubicBezTo>
                    <a:pt x="21285" y="3379"/>
                    <a:pt x="21558" y="2841"/>
                    <a:pt x="21558" y="2234"/>
                  </a:cubicBezTo>
                  <a:cubicBezTo>
                    <a:pt x="21558" y="1627"/>
                    <a:pt x="21293" y="1082"/>
                    <a:pt x="20778" y="656"/>
                  </a:cubicBezTo>
                  <a:cubicBezTo>
                    <a:pt x="20272" y="230"/>
                    <a:pt x="19624" y="0"/>
                    <a:pt x="18902" y="0"/>
                  </a:cubicBezTo>
                  <a:lnTo>
                    <a:pt x="9829" y="0"/>
                  </a:lnTo>
                  <a:cubicBezTo>
                    <a:pt x="8633" y="0"/>
                    <a:pt x="7529" y="168"/>
                    <a:pt x="6550" y="496"/>
                  </a:cubicBezTo>
                  <a:cubicBezTo>
                    <a:pt x="5570" y="824"/>
                    <a:pt x="4690" y="1285"/>
                    <a:pt x="3935" y="1871"/>
                  </a:cubicBezTo>
                  <a:cubicBezTo>
                    <a:pt x="3188" y="2450"/>
                    <a:pt x="2540" y="3135"/>
                    <a:pt x="2009" y="3910"/>
                  </a:cubicBezTo>
                  <a:cubicBezTo>
                    <a:pt x="1494" y="4663"/>
                    <a:pt x="1071" y="5487"/>
                    <a:pt x="747" y="6353"/>
                  </a:cubicBezTo>
                  <a:cubicBezTo>
                    <a:pt x="747" y="6353"/>
                    <a:pt x="747" y="6360"/>
                    <a:pt x="747" y="6360"/>
                  </a:cubicBezTo>
                  <a:cubicBezTo>
                    <a:pt x="249" y="7728"/>
                    <a:pt x="0" y="9138"/>
                    <a:pt x="0" y="10535"/>
                  </a:cubicBezTo>
                  <a:cubicBezTo>
                    <a:pt x="0" y="11994"/>
                    <a:pt x="224" y="13404"/>
                    <a:pt x="656" y="14723"/>
                  </a:cubicBezTo>
                  <a:cubicBezTo>
                    <a:pt x="955" y="15645"/>
                    <a:pt x="1370" y="16518"/>
                    <a:pt x="1909" y="17314"/>
                  </a:cubicBezTo>
                  <a:cubicBezTo>
                    <a:pt x="2449" y="18123"/>
                    <a:pt x="3096" y="18835"/>
                    <a:pt x="3835" y="19450"/>
                  </a:cubicBezTo>
                  <a:cubicBezTo>
                    <a:pt x="4591" y="20071"/>
                    <a:pt x="5479" y="20574"/>
                    <a:pt x="6467" y="20937"/>
                  </a:cubicBezTo>
                  <a:cubicBezTo>
                    <a:pt x="7463" y="21307"/>
                    <a:pt x="8584" y="21495"/>
                    <a:pt x="9787" y="21495"/>
                  </a:cubicBezTo>
                  <a:lnTo>
                    <a:pt x="18902" y="21600"/>
                  </a:lnTo>
                  <a:cubicBezTo>
                    <a:pt x="18910" y="21600"/>
                    <a:pt x="18910" y="21600"/>
                    <a:pt x="18919" y="21600"/>
                  </a:cubicBezTo>
                  <a:cubicBezTo>
                    <a:pt x="19641" y="21600"/>
                    <a:pt x="20288" y="21377"/>
                    <a:pt x="20795" y="20944"/>
                  </a:cubicBezTo>
                  <a:cubicBezTo>
                    <a:pt x="21301" y="20518"/>
                    <a:pt x="21575" y="19973"/>
                    <a:pt x="21575" y="19366"/>
                  </a:cubicBezTo>
                  <a:lnTo>
                    <a:pt x="21575" y="11121"/>
                  </a:lnTo>
                  <a:cubicBezTo>
                    <a:pt x="21600" y="10507"/>
                    <a:pt x="21334" y="9948"/>
                    <a:pt x="20795" y="9508"/>
                  </a:cubicBezTo>
                  <a:cubicBezTo>
                    <a:pt x="20795" y="9508"/>
                    <a:pt x="20795" y="9508"/>
                    <a:pt x="20795" y="950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40D0FA-7B97-46CD-81C8-A2E3E73EE887}"/>
                </a:ext>
              </a:extLst>
            </p:cNvPr>
            <p:cNvSpPr/>
            <p:nvPr/>
          </p:nvSpPr>
          <p:spPr>
            <a:xfrm>
              <a:off x="7518400" y="7899399"/>
              <a:ext cx="2627673" cy="325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433" y="10855"/>
                  </a:moveTo>
                  <a:cubicBezTo>
                    <a:pt x="21266" y="10728"/>
                    <a:pt x="21120" y="10711"/>
                    <a:pt x="20995" y="10711"/>
                  </a:cubicBezTo>
                  <a:lnTo>
                    <a:pt x="12970" y="10711"/>
                  </a:lnTo>
                  <a:cubicBezTo>
                    <a:pt x="12803" y="10711"/>
                    <a:pt x="12689" y="10745"/>
                    <a:pt x="12563" y="10846"/>
                  </a:cubicBezTo>
                  <a:cubicBezTo>
                    <a:pt x="12438" y="10947"/>
                    <a:pt x="12397" y="11032"/>
                    <a:pt x="12397" y="11175"/>
                  </a:cubicBezTo>
                  <a:cubicBezTo>
                    <a:pt x="12397" y="11318"/>
                    <a:pt x="12438" y="11403"/>
                    <a:pt x="12563" y="11504"/>
                  </a:cubicBezTo>
                  <a:cubicBezTo>
                    <a:pt x="12689" y="11605"/>
                    <a:pt x="12793" y="11639"/>
                    <a:pt x="12970" y="11639"/>
                  </a:cubicBezTo>
                  <a:lnTo>
                    <a:pt x="20421" y="11639"/>
                  </a:lnTo>
                  <a:lnTo>
                    <a:pt x="20421" y="20563"/>
                  </a:lnTo>
                  <a:lnTo>
                    <a:pt x="9527" y="20563"/>
                  </a:lnTo>
                  <a:cubicBezTo>
                    <a:pt x="7513" y="20521"/>
                    <a:pt x="5760" y="19864"/>
                    <a:pt x="4445" y="18659"/>
                  </a:cubicBezTo>
                  <a:cubicBezTo>
                    <a:pt x="3256" y="17563"/>
                    <a:pt x="2369" y="16223"/>
                    <a:pt x="1816" y="14672"/>
                  </a:cubicBezTo>
                  <a:cubicBezTo>
                    <a:pt x="1357" y="13383"/>
                    <a:pt x="1127" y="11993"/>
                    <a:pt x="1127" y="10535"/>
                  </a:cubicBezTo>
                  <a:cubicBezTo>
                    <a:pt x="1127" y="9827"/>
                    <a:pt x="1190" y="9110"/>
                    <a:pt x="1325" y="8402"/>
                  </a:cubicBezTo>
                  <a:cubicBezTo>
                    <a:pt x="1461" y="7703"/>
                    <a:pt x="1638" y="7037"/>
                    <a:pt x="1868" y="6422"/>
                  </a:cubicBezTo>
                  <a:cubicBezTo>
                    <a:pt x="2421" y="4913"/>
                    <a:pt x="3318" y="3641"/>
                    <a:pt x="4539" y="2621"/>
                  </a:cubicBezTo>
                  <a:cubicBezTo>
                    <a:pt x="5885" y="1500"/>
                    <a:pt x="7576" y="927"/>
                    <a:pt x="9579" y="927"/>
                  </a:cubicBezTo>
                  <a:lnTo>
                    <a:pt x="20995" y="927"/>
                  </a:lnTo>
                  <a:cubicBezTo>
                    <a:pt x="21162" y="927"/>
                    <a:pt x="21277" y="893"/>
                    <a:pt x="21402" y="792"/>
                  </a:cubicBezTo>
                  <a:cubicBezTo>
                    <a:pt x="21527" y="691"/>
                    <a:pt x="21569" y="607"/>
                    <a:pt x="21569" y="464"/>
                  </a:cubicBezTo>
                  <a:cubicBezTo>
                    <a:pt x="21569" y="320"/>
                    <a:pt x="21527" y="236"/>
                    <a:pt x="21402" y="135"/>
                  </a:cubicBezTo>
                  <a:cubicBezTo>
                    <a:pt x="21277" y="34"/>
                    <a:pt x="21172" y="0"/>
                    <a:pt x="20995" y="0"/>
                  </a:cubicBezTo>
                  <a:lnTo>
                    <a:pt x="9579" y="0"/>
                  </a:lnTo>
                  <a:cubicBezTo>
                    <a:pt x="8431" y="0"/>
                    <a:pt x="7388" y="143"/>
                    <a:pt x="6480" y="438"/>
                  </a:cubicBezTo>
                  <a:cubicBezTo>
                    <a:pt x="5572" y="733"/>
                    <a:pt x="4748" y="1146"/>
                    <a:pt x="4049" y="1669"/>
                  </a:cubicBezTo>
                  <a:cubicBezTo>
                    <a:pt x="3318" y="2208"/>
                    <a:pt x="2682" y="2857"/>
                    <a:pt x="2160" y="3599"/>
                  </a:cubicBezTo>
                  <a:cubicBezTo>
                    <a:pt x="1607" y="4374"/>
                    <a:pt x="1158" y="5217"/>
                    <a:pt x="814" y="6102"/>
                  </a:cubicBezTo>
                  <a:lnTo>
                    <a:pt x="814" y="6102"/>
                  </a:lnTo>
                  <a:cubicBezTo>
                    <a:pt x="271" y="7543"/>
                    <a:pt x="0" y="9018"/>
                    <a:pt x="0" y="10484"/>
                  </a:cubicBezTo>
                  <a:cubicBezTo>
                    <a:pt x="0" y="12043"/>
                    <a:pt x="240" y="13543"/>
                    <a:pt x="720" y="14942"/>
                  </a:cubicBezTo>
                  <a:lnTo>
                    <a:pt x="730" y="14959"/>
                  </a:lnTo>
                  <a:cubicBezTo>
                    <a:pt x="1043" y="15894"/>
                    <a:pt x="1482" y="16771"/>
                    <a:pt x="2045" y="17572"/>
                  </a:cubicBezTo>
                  <a:cubicBezTo>
                    <a:pt x="2598" y="18364"/>
                    <a:pt x="3245" y="19063"/>
                    <a:pt x="3997" y="19645"/>
                  </a:cubicBezTo>
                  <a:cubicBezTo>
                    <a:pt x="4706" y="20209"/>
                    <a:pt x="5541" y="20665"/>
                    <a:pt x="6470" y="20993"/>
                  </a:cubicBezTo>
                  <a:cubicBezTo>
                    <a:pt x="7377" y="21313"/>
                    <a:pt x="8410" y="21474"/>
                    <a:pt x="9537" y="21474"/>
                  </a:cubicBezTo>
                  <a:lnTo>
                    <a:pt x="21026" y="21600"/>
                  </a:lnTo>
                  <a:cubicBezTo>
                    <a:pt x="21193" y="21600"/>
                    <a:pt x="21308" y="21558"/>
                    <a:pt x="21423" y="21465"/>
                  </a:cubicBezTo>
                  <a:cubicBezTo>
                    <a:pt x="21548" y="21364"/>
                    <a:pt x="21590" y="21280"/>
                    <a:pt x="21590" y="21136"/>
                  </a:cubicBezTo>
                  <a:lnTo>
                    <a:pt x="21590" y="11133"/>
                  </a:lnTo>
                  <a:lnTo>
                    <a:pt x="21590" y="11074"/>
                  </a:lnTo>
                  <a:cubicBezTo>
                    <a:pt x="21590" y="11023"/>
                    <a:pt x="21600" y="10956"/>
                    <a:pt x="21506" y="10880"/>
                  </a:cubicBezTo>
                  <a:lnTo>
                    <a:pt x="21433" y="10855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9739E8F-5669-4483-BAAA-926E45EC27A6}"/>
                </a:ext>
              </a:extLst>
            </p:cNvPr>
            <p:cNvSpPr/>
            <p:nvPr/>
          </p:nvSpPr>
          <p:spPr>
            <a:xfrm>
              <a:off x="94361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C42044A1-C619-4130-9B9E-20B1C2EB7C5A}"/>
                </a:ext>
              </a:extLst>
            </p:cNvPr>
            <p:cNvSpPr/>
            <p:nvPr/>
          </p:nvSpPr>
          <p:spPr>
            <a:xfrm>
              <a:off x="8343900" y="89789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C0860F54-AE49-4AA0-BEAB-DE95CF30EA53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9A7B8EC-9CAE-415F-AB1E-C2AC9B1E9055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9294DE-76E0-47BD-939A-784CE2CEFA06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DC59C7-263E-47D5-B53B-B17D512CD3DD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C910B7-DDE6-462E-99DC-03B3042F9E00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4E0E5C-5E5C-4648-A73F-5FB07E41F9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F4E6A6C-A6B4-4E33-8C32-29ACACB96F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A179CE-4CC3-4490-B481-AC3B11EDD6AF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23162B-0376-4EBD-9BE0-E2A70506EB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9AED28-FC88-4173-B26D-135530A9DA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aphic 9" descr="Lightbulb">
            <a:extLst>
              <a:ext uri="{FF2B5EF4-FFF2-40B4-BE49-F238E27FC236}">
                <a16:creationId xmlns:a16="http://schemas.microsoft.com/office/drawing/2014/main" id="{91161090-2AA1-4A89-87BF-FCEFDA75211E}"/>
              </a:ext>
            </a:extLst>
          </p:cNvPr>
          <p:cNvGrpSpPr/>
          <p:nvPr/>
        </p:nvGrpSpPr>
        <p:grpSpPr>
          <a:xfrm>
            <a:off x="3822232" y="1708980"/>
            <a:ext cx="400490" cy="400490"/>
            <a:chOff x="3822232" y="17089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80C1569-3CF5-4095-960B-652B7BE86DA7}"/>
                </a:ext>
              </a:extLst>
            </p:cNvPr>
            <p:cNvSpPr/>
            <p:nvPr/>
          </p:nvSpPr>
          <p:spPr>
            <a:xfrm>
              <a:off x="3968243" y="19759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742A443-39C5-4CDB-B73C-4CAFAB0BDC4D}"/>
                </a:ext>
              </a:extLst>
            </p:cNvPr>
            <p:cNvSpPr/>
            <p:nvPr/>
          </p:nvSpPr>
          <p:spPr>
            <a:xfrm>
              <a:off x="3968243" y="20176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F70B2D-5011-4831-9B1C-6A622EA5CBA4}"/>
                </a:ext>
              </a:extLst>
            </p:cNvPr>
            <p:cNvSpPr/>
            <p:nvPr/>
          </p:nvSpPr>
          <p:spPr>
            <a:xfrm>
              <a:off x="3995360" y="20594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A71C9F-B360-454A-80B9-1B630CAFB18A}"/>
                </a:ext>
              </a:extLst>
            </p:cNvPr>
            <p:cNvSpPr/>
            <p:nvPr/>
          </p:nvSpPr>
          <p:spPr>
            <a:xfrm>
              <a:off x="3914010" y="17340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0" descr="Gears">
            <a:extLst>
              <a:ext uri="{FF2B5EF4-FFF2-40B4-BE49-F238E27FC236}">
                <a16:creationId xmlns:a16="http://schemas.microsoft.com/office/drawing/2014/main" id="{5A7738DB-B3AE-4FC0-B8A1-F6AFC4BD93DA}"/>
              </a:ext>
            </a:extLst>
          </p:cNvPr>
          <p:cNvGrpSpPr/>
          <p:nvPr/>
        </p:nvGrpSpPr>
        <p:grpSpPr>
          <a:xfrm>
            <a:off x="2794277" y="3281959"/>
            <a:ext cx="271999" cy="329152"/>
            <a:chOff x="2794277" y="3313709"/>
            <a:chExt cx="271999" cy="329152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5E4DFA-CFE9-4D86-A38B-316801151F99}"/>
                </a:ext>
              </a:extLst>
            </p:cNvPr>
            <p:cNvSpPr/>
            <p:nvPr/>
          </p:nvSpPr>
          <p:spPr>
            <a:xfrm>
              <a:off x="2888559" y="331370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3E2BC05-25A2-456C-B13C-39C07BBEC388}"/>
                </a:ext>
              </a:extLst>
            </p:cNvPr>
            <p:cNvSpPr/>
            <p:nvPr/>
          </p:nvSpPr>
          <p:spPr>
            <a:xfrm>
              <a:off x="2794277" y="3465561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“G”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0AA456-F46D-4406-847E-76223F5ABB09}"/>
              </a:ext>
            </a:extLst>
          </p:cNvPr>
          <p:cNvGrpSpPr/>
          <p:nvPr/>
        </p:nvGrpSpPr>
        <p:grpSpPr>
          <a:xfrm>
            <a:off x="1173866" y="1254760"/>
            <a:ext cx="3703321" cy="4348479"/>
            <a:chOff x="7175499" y="7150100"/>
            <a:chExt cx="3703321" cy="4348479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9B410700-C3C8-4419-9EED-F5F5C9538C84}"/>
                </a:ext>
              </a:extLst>
            </p:cNvPr>
            <p:cNvSpPr/>
            <p:nvPr/>
          </p:nvSpPr>
          <p:spPr>
            <a:xfrm>
              <a:off x="9169400" y="71501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690FE2CF-1513-4B41-8FC0-D3B41CC76A07}"/>
                </a:ext>
              </a:extLst>
            </p:cNvPr>
            <p:cNvSpPr/>
            <p:nvPr/>
          </p:nvSpPr>
          <p:spPr>
            <a:xfrm>
              <a:off x="8077200" y="87122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CC5CB2-2FAF-40B5-A8D3-743D6B2CB934}"/>
                </a:ext>
              </a:extLst>
            </p:cNvPr>
            <p:cNvSpPr/>
            <p:nvPr/>
          </p:nvSpPr>
          <p:spPr>
            <a:xfrm>
              <a:off x="7175499" y="7569200"/>
              <a:ext cx="3300977" cy="39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20795" y="9508"/>
                  </a:moveTo>
                  <a:cubicBezTo>
                    <a:pt x="20272" y="9090"/>
                    <a:pt x="19624" y="8866"/>
                    <a:pt x="18910" y="8866"/>
                  </a:cubicBezTo>
                  <a:lnTo>
                    <a:pt x="12527" y="8866"/>
                  </a:lnTo>
                  <a:cubicBezTo>
                    <a:pt x="11804" y="8866"/>
                    <a:pt x="11157" y="9090"/>
                    <a:pt x="10651" y="9522"/>
                  </a:cubicBezTo>
                  <a:cubicBezTo>
                    <a:pt x="10144" y="9948"/>
                    <a:pt x="9870" y="10493"/>
                    <a:pt x="9870" y="11100"/>
                  </a:cubicBezTo>
                  <a:cubicBezTo>
                    <a:pt x="9870" y="11708"/>
                    <a:pt x="10136" y="12252"/>
                    <a:pt x="10651" y="12678"/>
                  </a:cubicBezTo>
                  <a:cubicBezTo>
                    <a:pt x="11165" y="13104"/>
                    <a:pt x="11804" y="13334"/>
                    <a:pt x="12527" y="13334"/>
                  </a:cubicBezTo>
                  <a:lnTo>
                    <a:pt x="16254" y="13334"/>
                  </a:lnTo>
                  <a:lnTo>
                    <a:pt x="16254" y="17027"/>
                  </a:lnTo>
                  <a:lnTo>
                    <a:pt x="9837" y="17027"/>
                  </a:lnTo>
                  <a:cubicBezTo>
                    <a:pt x="8841" y="17006"/>
                    <a:pt x="8036" y="16699"/>
                    <a:pt x="7388" y="16078"/>
                  </a:cubicBezTo>
                  <a:cubicBezTo>
                    <a:pt x="6658" y="15380"/>
                    <a:pt x="6110" y="14514"/>
                    <a:pt x="5769" y="13495"/>
                  </a:cubicBezTo>
                  <a:cubicBezTo>
                    <a:pt x="5462" y="12594"/>
                    <a:pt x="5305" y="11610"/>
                    <a:pt x="5305" y="10577"/>
                  </a:cubicBezTo>
                  <a:cubicBezTo>
                    <a:pt x="5305" y="10081"/>
                    <a:pt x="5346" y="9585"/>
                    <a:pt x="5437" y="9090"/>
                  </a:cubicBezTo>
                  <a:cubicBezTo>
                    <a:pt x="5529" y="8594"/>
                    <a:pt x="5653" y="8126"/>
                    <a:pt x="5803" y="7700"/>
                  </a:cubicBezTo>
                  <a:cubicBezTo>
                    <a:pt x="6143" y="6737"/>
                    <a:pt x="6683" y="5934"/>
                    <a:pt x="7396" y="5306"/>
                  </a:cubicBezTo>
                  <a:cubicBezTo>
                    <a:pt x="8044" y="4740"/>
                    <a:pt x="8841" y="4468"/>
                    <a:pt x="9820" y="4468"/>
                  </a:cubicBezTo>
                  <a:lnTo>
                    <a:pt x="18902" y="4468"/>
                  </a:lnTo>
                  <a:cubicBezTo>
                    <a:pt x="19624" y="4468"/>
                    <a:pt x="20272" y="4245"/>
                    <a:pt x="20778" y="3812"/>
                  </a:cubicBezTo>
                  <a:cubicBezTo>
                    <a:pt x="21285" y="3379"/>
                    <a:pt x="21558" y="2841"/>
                    <a:pt x="21558" y="2234"/>
                  </a:cubicBezTo>
                  <a:cubicBezTo>
                    <a:pt x="21558" y="1627"/>
                    <a:pt x="21293" y="1082"/>
                    <a:pt x="20778" y="656"/>
                  </a:cubicBezTo>
                  <a:cubicBezTo>
                    <a:pt x="20272" y="230"/>
                    <a:pt x="19624" y="0"/>
                    <a:pt x="18902" y="0"/>
                  </a:cubicBezTo>
                  <a:lnTo>
                    <a:pt x="9829" y="0"/>
                  </a:lnTo>
                  <a:cubicBezTo>
                    <a:pt x="8633" y="0"/>
                    <a:pt x="7529" y="168"/>
                    <a:pt x="6550" y="496"/>
                  </a:cubicBezTo>
                  <a:cubicBezTo>
                    <a:pt x="5570" y="824"/>
                    <a:pt x="4690" y="1285"/>
                    <a:pt x="3935" y="1871"/>
                  </a:cubicBezTo>
                  <a:cubicBezTo>
                    <a:pt x="3188" y="2450"/>
                    <a:pt x="2540" y="3135"/>
                    <a:pt x="2009" y="3910"/>
                  </a:cubicBezTo>
                  <a:cubicBezTo>
                    <a:pt x="1494" y="4663"/>
                    <a:pt x="1071" y="5487"/>
                    <a:pt x="747" y="6353"/>
                  </a:cubicBezTo>
                  <a:cubicBezTo>
                    <a:pt x="747" y="6353"/>
                    <a:pt x="747" y="6360"/>
                    <a:pt x="747" y="6360"/>
                  </a:cubicBezTo>
                  <a:cubicBezTo>
                    <a:pt x="249" y="7728"/>
                    <a:pt x="0" y="9138"/>
                    <a:pt x="0" y="10535"/>
                  </a:cubicBezTo>
                  <a:cubicBezTo>
                    <a:pt x="0" y="11994"/>
                    <a:pt x="224" y="13404"/>
                    <a:pt x="656" y="14723"/>
                  </a:cubicBezTo>
                  <a:cubicBezTo>
                    <a:pt x="955" y="15645"/>
                    <a:pt x="1370" y="16518"/>
                    <a:pt x="1909" y="17314"/>
                  </a:cubicBezTo>
                  <a:cubicBezTo>
                    <a:pt x="2449" y="18123"/>
                    <a:pt x="3096" y="18835"/>
                    <a:pt x="3835" y="19450"/>
                  </a:cubicBezTo>
                  <a:cubicBezTo>
                    <a:pt x="4591" y="20071"/>
                    <a:pt x="5479" y="20574"/>
                    <a:pt x="6467" y="20937"/>
                  </a:cubicBezTo>
                  <a:cubicBezTo>
                    <a:pt x="7463" y="21307"/>
                    <a:pt x="8584" y="21495"/>
                    <a:pt x="9787" y="21495"/>
                  </a:cubicBezTo>
                  <a:lnTo>
                    <a:pt x="18902" y="21600"/>
                  </a:lnTo>
                  <a:cubicBezTo>
                    <a:pt x="18910" y="21600"/>
                    <a:pt x="18910" y="21600"/>
                    <a:pt x="18919" y="21600"/>
                  </a:cubicBezTo>
                  <a:cubicBezTo>
                    <a:pt x="19641" y="21600"/>
                    <a:pt x="20288" y="21377"/>
                    <a:pt x="20795" y="20944"/>
                  </a:cubicBezTo>
                  <a:cubicBezTo>
                    <a:pt x="21301" y="20518"/>
                    <a:pt x="21575" y="19973"/>
                    <a:pt x="21575" y="19366"/>
                  </a:cubicBezTo>
                  <a:lnTo>
                    <a:pt x="21575" y="11121"/>
                  </a:lnTo>
                  <a:cubicBezTo>
                    <a:pt x="21600" y="10507"/>
                    <a:pt x="21334" y="9948"/>
                    <a:pt x="20795" y="9508"/>
                  </a:cubicBezTo>
                  <a:cubicBezTo>
                    <a:pt x="20795" y="9508"/>
                    <a:pt x="20795" y="9508"/>
                    <a:pt x="20795" y="950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40D0FA-7B97-46CD-81C8-A2E3E73EE887}"/>
                </a:ext>
              </a:extLst>
            </p:cNvPr>
            <p:cNvSpPr/>
            <p:nvPr/>
          </p:nvSpPr>
          <p:spPr>
            <a:xfrm>
              <a:off x="7518400" y="7899399"/>
              <a:ext cx="2627673" cy="325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433" y="10855"/>
                  </a:moveTo>
                  <a:cubicBezTo>
                    <a:pt x="21266" y="10728"/>
                    <a:pt x="21120" y="10711"/>
                    <a:pt x="20995" y="10711"/>
                  </a:cubicBezTo>
                  <a:lnTo>
                    <a:pt x="12970" y="10711"/>
                  </a:lnTo>
                  <a:cubicBezTo>
                    <a:pt x="12803" y="10711"/>
                    <a:pt x="12689" y="10745"/>
                    <a:pt x="12563" y="10846"/>
                  </a:cubicBezTo>
                  <a:cubicBezTo>
                    <a:pt x="12438" y="10947"/>
                    <a:pt x="12397" y="11032"/>
                    <a:pt x="12397" y="11175"/>
                  </a:cubicBezTo>
                  <a:cubicBezTo>
                    <a:pt x="12397" y="11318"/>
                    <a:pt x="12438" y="11403"/>
                    <a:pt x="12563" y="11504"/>
                  </a:cubicBezTo>
                  <a:cubicBezTo>
                    <a:pt x="12689" y="11605"/>
                    <a:pt x="12793" y="11639"/>
                    <a:pt x="12970" y="11639"/>
                  </a:cubicBezTo>
                  <a:lnTo>
                    <a:pt x="20421" y="11639"/>
                  </a:lnTo>
                  <a:lnTo>
                    <a:pt x="20421" y="20563"/>
                  </a:lnTo>
                  <a:lnTo>
                    <a:pt x="9527" y="20563"/>
                  </a:lnTo>
                  <a:cubicBezTo>
                    <a:pt x="7513" y="20521"/>
                    <a:pt x="5760" y="19864"/>
                    <a:pt x="4445" y="18659"/>
                  </a:cubicBezTo>
                  <a:cubicBezTo>
                    <a:pt x="3256" y="17563"/>
                    <a:pt x="2369" y="16223"/>
                    <a:pt x="1816" y="14672"/>
                  </a:cubicBezTo>
                  <a:cubicBezTo>
                    <a:pt x="1357" y="13383"/>
                    <a:pt x="1127" y="11993"/>
                    <a:pt x="1127" y="10535"/>
                  </a:cubicBezTo>
                  <a:cubicBezTo>
                    <a:pt x="1127" y="9827"/>
                    <a:pt x="1190" y="9110"/>
                    <a:pt x="1325" y="8402"/>
                  </a:cubicBezTo>
                  <a:cubicBezTo>
                    <a:pt x="1461" y="7703"/>
                    <a:pt x="1638" y="7037"/>
                    <a:pt x="1868" y="6422"/>
                  </a:cubicBezTo>
                  <a:cubicBezTo>
                    <a:pt x="2421" y="4913"/>
                    <a:pt x="3318" y="3641"/>
                    <a:pt x="4539" y="2621"/>
                  </a:cubicBezTo>
                  <a:cubicBezTo>
                    <a:pt x="5885" y="1500"/>
                    <a:pt x="7576" y="927"/>
                    <a:pt x="9579" y="927"/>
                  </a:cubicBezTo>
                  <a:lnTo>
                    <a:pt x="20995" y="927"/>
                  </a:lnTo>
                  <a:cubicBezTo>
                    <a:pt x="21162" y="927"/>
                    <a:pt x="21277" y="893"/>
                    <a:pt x="21402" y="792"/>
                  </a:cubicBezTo>
                  <a:cubicBezTo>
                    <a:pt x="21527" y="691"/>
                    <a:pt x="21569" y="607"/>
                    <a:pt x="21569" y="464"/>
                  </a:cubicBezTo>
                  <a:cubicBezTo>
                    <a:pt x="21569" y="320"/>
                    <a:pt x="21527" y="236"/>
                    <a:pt x="21402" y="135"/>
                  </a:cubicBezTo>
                  <a:cubicBezTo>
                    <a:pt x="21277" y="34"/>
                    <a:pt x="21172" y="0"/>
                    <a:pt x="20995" y="0"/>
                  </a:cubicBezTo>
                  <a:lnTo>
                    <a:pt x="9579" y="0"/>
                  </a:lnTo>
                  <a:cubicBezTo>
                    <a:pt x="8431" y="0"/>
                    <a:pt x="7388" y="143"/>
                    <a:pt x="6480" y="438"/>
                  </a:cubicBezTo>
                  <a:cubicBezTo>
                    <a:pt x="5572" y="733"/>
                    <a:pt x="4748" y="1146"/>
                    <a:pt x="4049" y="1669"/>
                  </a:cubicBezTo>
                  <a:cubicBezTo>
                    <a:pt x="3318" y="2208"/>
                    <a:pt x="2682" y="2857"/>
                    <a:pt x="2160" y="3599"/>
                  </a:cubicBezTo>
                  <a:cubicBezTo>
                    <a:pt x="1607" y="4374"/>
                    <a:pt x="1158" y="5217"/>
                    <a:pt x="814" y="6102"/>
                  </a:cubicBezTo>
                  <a:lnTo>
                    <a:pt x="814" y="6102"/>
                  </a:lnTo>
                  <a:cubicBezTo>
                    <a:pt x="271" y="7543"/>
                    <a:pt x="0" y="9018"/>
                    <a:pt x="0" y="10484"/>
                  </a:cubicBezTo>
                  <a:cubicBezTo>
                    <a:pt x="0" y="12043"/>
                    <a:pt x="240" y="13543"/>
                    <a:pt x="720" y="14942"/>
                  </a:cubicBezTo>
                  <a:lnTo>
                    <a:pt x="730" y="14959"/>
                  </a:lnTo>
                  <a:cubicBezTo>
                    <a:pt x="1043" y="15894"/>
                    <a:pt x="1482" y="16771"/>
                    <a:pt x="2045" y="17572"/>
                  </a:cubicBezTo>
                  <a:cubicBezTo>
                    <a:pt x="2598" y="18364"/>
                    <a:pt x="3245" y="19063"/>
                    <a:pt x="3997" y="19645"/>
                  </a:cubicBezTo>
                  <a:cubicBezTo>
                    <a:pt x="4706" y="20209"/>
                    <a:pt x="5541" y="20665"/>
                    <a:pt x="6470" y="20993"/>
                  </a:cubicBezTo>
                  <a:cubicBezTo>
                    <a:pt x="7377" y="21313"/>
                    <a:pt x="8410" y="21474"/>
                    <a:pt x="9537" y="21474"/>
                  </a:cubicBezTo>
                  <a:lnTo>
                    <a:pt x="21026" y="21600"/>
                  </a:lnTo>
                  <a:cubicBezTo>
                    <a:pt x="21193" y="21600"/>
                    <a:pt x="21308" y="21558"/>
                    <a:pt x="21423" y="21465"/>
                  </a:cubicBezTo>
                  <a:cubicBezTo>
                    <a:pt x="21548" y="21364"/>
                    <a:pt x="21590" y="21280"/>
                    <a:pt x="21590" y="21136"/>
                  </a:cubicBezTo>
                  <a:lnTo>
                    <a:pt x="21590" y="11133"/>
                  </a:lnTo>
                  <a:lnTo>
                    <a:pt x="21590" y="11074"/>
                  </a:lnTo>
                  <a:cubicBezTo>
                    <a:pt x="21590" y="11023"/>
                    <a:pt x="21600" y="10956"/>
                    <a:pt x="21506" y="10880"/>
                  </a:cubicBezTo>
                  <a:lnTo>
                    <a:pt x="21433" y="10855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C9739E8F-5669-4483-BAAA-926E45EC27A6}"/>
                </a:ext>
              </a:extLst>
            </p:cNvPr>
            <p:cNvSpPr/>
            <p:nvPr/>
          </p:nvSpPr>
          <p:spPr>
            <a:xfrm>
              <a:off x="94361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C42044A1-C619-4130-9B9E-20B1C2EB7C5A}"/>
                </a:ext>
              </a:extLst>
            </p:cNvPr>
            <p:cNvSpPr/>
            <p:nvPr/>
          </p:nvSpPr>
          <p:spPr>
            <a:xfrm>
              <a:off x="8343900" y="89789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C0860F54-AE49-4AA0-BEAB-DE95CF30EA53}"/>
              </a:ext>
            </a:extLst>
          </p:cNvPr>
          <p:cNvSpPr/>
          <p:nvPr/>
        </p:nvSpPr>
        <p:spPr>
          <a:xfrm>
            <a:off x="5974890" y="1360089"/>
            <a:ext cx="326791" cy="2068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191"/>
                </a:moveTo>
                <a:lnTo>
                  <a:pt x="10898" y="9098"/>
                </a:lnTo>
                <a:cubicBezTo>
                  <a:pt x="10115" y="9004"/>
                  <a:pt x="9658" y="8856"/>
                  <a:pt x="9658" y="8709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2470"/>
                </a:lnTo>
                <a:cubicBezTo>
                  <a:pt x="9658" y="12313"/>
                  <a:pt x="10115" y="12166"/>
                  <a:pt x="10898" y="12082"/>
                </a:cubicBezTo>
                <a:lnTo>
                  <a:pt x="19969" y="10989"/>
                </a:lnTo>
                <a:cubicBezTo>
                  <a:pt x="21600" y="10779"/>
                  <a:pt x="21600" y="10390"/>
                  <a:pt x="19969" y="101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 dirty="0">
              <a:solidFill>
                <a:schemeClr val="bg1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9A7B8EC-9CAE-415F-AB1E-C2AC9B1E9055}"/>
              </a:ext>
            </a:extLst>
          </p:cNvPr>
          <p:cNvSpPr/>
          <p:nvPr/>
        </p:nvSpPr>
        <p:spPr>
          <a:xfrm>
            <a:off x="5974890" y="3604097"/>
            <a:ext cx="326791" cy="206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721"/>
                </a:moveTo>
                <a:lnTo>
                  <a:pt x="10898" y="9629"/>
                </a:lnTo>
                <a:cubicBezTo>
                  <a:pt x="10115" y="9535"/>
                  <a:pt x="9658" y="9388"/>
                  <a:pt x="9658" y="9241"/>
                </a:cubicBezTo>
                <a:lnTo>
                  <a:pt x="9658" y="777"/>
                </a:lnTo>
                <a:cubicBezTo>
                  <a:pt x="9658" y="347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347"/>
                  <a:pt x="0" y="777"/>
                </a:cubicBezTo>
                <a:lnTo>
                  <a:pt x="0" y="20823"/>
                </a:lnTo>
                <a:cubicBezTo>
                  <a:pt x="0" y="21253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253"/>
                  <a:pt x="9658" y="20823"/>
                </a:cubicBezTo>
                <a:lnTo>
                  <a:pt x="9658" y="13000"/>
                </a:lnTo>
                <a:cubicBezTo>
                  <a:pt x="9658" y="12842"/>
                  <a:pt x="10115" y="12695"/>
                  <a:pt x="10898" y="12611"/>
                </a:cubicBezTo>
                <a:lnTo>
                  <a:pt x="19969" y="11519"/>
                </a:lnTo>
                <a:cubicBezTo>
                  <a:pt x="21600" y="11309"/>
                  <a:pt x="21600" y="10921"/>
                  <a:pt x="19969" y="107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9294DE-76E0-47BD-939A-784CE2CEFA06}"/>
              </a:ext>
            </a:extLst>
          </p:cNvPr>
          <p:cNvSpPr txBox="1"/>
          <p:nvPr/>
        </p:nvSpPr>
        <p:spPr>
          <a:xfrm>
            <a:off x="6301681" y="388815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DC59C7-263E-47D5-B53B-B17D512CD3DD}"/>
              </a:ext>
            </a:extLst>
          </p:cNvPr>
          <p:cNvSpPr txBox="1"/>
          <p:nvPr/>
        </p:nvSpPr>
        <p:spPr>
          <a:xfrm>
            <a:off x="6301681" y="1645438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C910B7-DDE6-462E-99DC-03B3042F9E00}"/>
              </a:ext>
            </a:extLst>
          </p:cNvPr>
          <p:cNvGrpSpPr/>
          <p:nvPr/>
        </p:nvGrpSpPr>
        <p:grpSpPr>
          <a:xfrm>
            <a:off x="7771496" y="1723636"/>
            <a:ext cx="3489707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4E0E5C-5E5C-4648-A73F-5FB07E41F9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F4E6A6C-A6B4-4E33-8C32-29ACACB96FF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A179CE-4CC3-4490-B481-AC3B11EDD6AF}"/>
              </a:ext>
            </a:extLst>
          </p:cNvPr>
          <p:cNvGrpSpPr/>
          <p:nvPr/>
        </p:nvGrpSpPr>
        <p:grpSpPr>
          <a:xfrm>
            <a:off x="7771496" y="4027695"/>
            <a:ext cx="3489707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23162B-0376-4EBD-9BE0-E2A70506EB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9AED28-FC88-4173-B26D-135530A9DA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aphic 9" descr="Lightbulb">
            <a:extLst>
              <a:ext uri="{FF2B5EF4-FFF2-40B4-BE49-F238E27FC236}">
                <a16:creationId xmlns:a16="http://schemas.microsoft.com/office/drawing/2014/main" id="{91161090-2AA1-4A89-87BF-FCEFDA75211E}"/>
              </a:ext>
            </a:extLst>
          </p:cNvPr>
          <p:cNvGrpSpPr/>
          <p:nvPr/>
        </p:nvGrpSpPr>
        <p:grpSpPr>
          <a:xfrm>
            <a:off x="3822232" y="1708980"/>
            <a:ext cx="400490" cy="400490"/>
            <a:chOff x="3822232" y="1708980"/>
            <a:chExt cx="400490" cy="40049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80C1569-3CF5-4095-960B-652B7BE86DA7}"/>
                </a:ext>
              </a:extLst>
            </p:cNvPr>
            <p:cNvSpPr/>
            <p:nvPr/>
          </p:nvSpPr>
          <p:spPr>
            <a:xfrm>
              <a:off x="3968243" y="1975973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742A443-39C5-4CDB-B73C-4CAFAB0BDC4D}"/>
                </a:ext>
              </a:extLst>
            </p:cNvPr>
            <p:cNvSpPr/>
            <p:nvPr/>
          </p:nvSpPr>
          <p:spPr>
            <a:xfrm>
              <a:off x="3968243" y="2017691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F70B2D-5011-4831-9B1C-6A622EA5CBA4}"/>
                </a:ext>
              </a:extLst>
            </p:cNvPr>
            <p:cNvSpPr/>
            <p:nvPr/>
          </p:nvSpPr>
          <p:spPr>
            <a:xfrm>
              <a:off x="3995360" y="2059408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A71C9F-B360-454A-80B9-1B630CAFB18A}"/>
                </a:ext>
              </a:extLst>
            </p:cNvPr>
            <p:cNvSpPr/>
            <p:nvPr/>
          </p:nvSpPr>
          <p:spPr>
            <a:xfrm>
              <a:off x="3914010" y="1734010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0" descr="Gears">
            <a:extLst>
              <a:ext uri="{FF2B5EF4-FFF2-40B4-BE49-F238E27FC236}">
                <a16:creationId xmlns:a16="http://schemas.microsoft.com/office/drawing/2014/main" id="{5A7738DB-B3AE-4FC0-B8A1-F6AFC4BD93DA}"/>
              </a:ext>
            </a:extLst>
          </p:cNvPr>
          <p:cNvGrpSpPr/>
          <p:nvPr/>
        </p:nvGrpSpPr>
        <p:grpSpPr>
          <a:xfrm>
            <a:off x="2794277" y="3281959"/>
            <a:ext cx="271999" cy="329152"/>
            <a:chOff x="2794277" y="3313709"/>
            <a:chExt cx="271999" cy="329152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5E4DFA-CFE9-4D86-A38B-316801151F99}"/>
                </a:ext>
              </a:extLst>
            </p:cNvPr>
            <p:cNvSpPr/>
            <p:nvPr/>
          </p:nvSpPr>
          <p:spPr>
            <a:xfrm>
              <a:off x="2888559" y="331370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3E2BC05-25A2-456C-B13C-39C07BBEC388}"/>
                </a:ext>
              </a:extLst>
            </p:cNvPr>
            <p:cNvSpPr/>
            <p:nvPr/>
          </p:nvSpPr>
          <p:spPr>
            <a:xfrm>
              <a:off x="2794277" y="3465561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765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225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“G” Diagram – Slide Template</vt:lpstr>
      <vt:lpstr>Letter “G”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“G” Diagram</dc:title>
  <dc:creator>PresentationGO.com</dc:creator>
  <dc:description>© Copyright PresentationGO.com</dc:description>
  <dcterms:created xsi:type="dcterms:W3CDTF">2014-11-26T05:14:11Z</dcterms:created>
  <dcterms:modified xsi:type="dcterms:W3CDTF">2020-06-15T17:47:18Z</dcterms:modified>
  <cp:category>Charts &amp; Diagrams</cp:category>
</cp:coreProperties>
</file>