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9" d="100"/>
          <a:sy n="139" d="100"/>
        </p:scale>
        <p:origin x="52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53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Letter “H”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EDE11D-D87B-43D3-809D-48641116DF40}"/>
              </a:ext>
            </a:extLst>
          </p:cNvPr>
          <p:cNvGrpSpPr/>
          <p:nvPr/>
        </p:nvGrpSpPr>
        <p:grpSpPr>
          <a:xfrm>
            <a:off x="871718" y="1793673"/>
            <a:ext cx="2825117" cy="3549015"/>
            <a:chOff x="12636500" y="7150100"/>
            <a:chExt cx="3766822" cy="4732020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ACB2C1BC-F8E4-450B-8F85-1C8E8F942664}"/>
                </a:ext>
              </a:extLst>
            </p:cNvPr>
            <p:cNvSpPr/>
            <p:nvPr/>
          </p:nvSpPr>
          <p:spPr>
            <a:xfrm>
              <a:off x="14693900" y="10172700"/>
              <a:ext cx="1709422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26FFE681-E837-4E28-8DA7-326C1F185EC7}"/>
                </a:ext>
              </a:extLst>
            </p:cNvPr>
            <p:cNvSpPr/>
            <p:nvPr/>
          </p:nvSpPr>
          <p:spPr>
            <a:xfrm>
              <a:off x="12636500" y="10172700"/>
              <a:ext cx="1709421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18C5964C-EF58-46EA-9F78-7501296D6CAA}"/>
                </a:ext>
              </a:extLst>
            </p:cNvPr>
            <p:cNvSpPr/>
            <p:nvPr/>
          </p:nvSpPr>
          <p:spPr>
            <a:xfrm>
              <a:off x="14693900" y="7150100"/>
              <a:ext cx="1709422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AB0E9D87-A1FE-4751-A91E-74B13CF27728}"/>
                </a:ext>
              </a:extLst>
            </p:cNvPr>
            <p:cNvSpPr/>
            <p:nvPr/>
          </p:nvSpPr>
          <p:spPr>
            <a:xfrm>
              <a:off x="12636500" y="7150100"/>
              <a:ext cx="1709421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3956287-C1F2-4B5C-9247-6662E05E8105}"/>
                </a:ext>
              </a:extLst>
            </p:cNvPr>
            <p:cNvSpPr/>
            <p:nvPr/>
          </p:nvSpPr>
          <p:spPr>
            <a:xfrm>
              <a:off x="13106400" y="7581899"/>
              <a:ext cx="2830830" cy="391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480" y="0"/>
                  </a:moveTo>
                  <a:cubicBezTo>
                    <a:pt x="17637" y="0"/>
                    <a:pt x="16881" y="231"/>
                    <a:pt x="16290" y="659"/>
                  </a:cubicBezTo>
                  <a:cubicBezTo>
                    <a:pt x="15699" y="1086"/>
                    <a:pt x="15388" y="1639"/>
                    <a:pt x="15388" y="2249"/>
                  </a:cubicBezTo>
                  <a:lnTo>
                    <a:pt x="15388" y="8576"/>
                  </a:lnTo>
                  <a:lnTo>
                    <a:pt x="6192" y="8576"/>
                  </a:lnTo>
                  <a:lnTo>
                    <a:pt x="6192" y="2249"/>
                  </a:lnTo>
                  <a:cubicBezTo>
                    <a:pt x="6192" y="1639"/>
                    <a:pt x="5882" y="1093"/>
                    <a:pt x="5291" y="659"/>
                  </a:cubicBezTo>
                  <a:cubicBezTo>
                    <a:pt x="4700" y="224"/>
                    <a:pt x="3934" y="0"/>
                    <a:pt x="3101" y="0"/>
                  </a:cubicBezTo>
                  <a:cubicBezTo>
                    <a:pt x="2258" y="0"/>
                    <a:pt x="1502" y="224"/>
                    <a:pt x="911" y="659"/>
                  </a:cubicBezTo>
                  <a:cubicBezTo>
                    <a:pt x="320" y="1086"/>
                    <a:pt x="0" y="1632"/>
                    <a:pt x="0" y="2242"/>
                  </a:cubicBezTo>
                  <a:lnTo>
                    <a:pt x="0" y="19358"/>
                  </a:lnTo>
                  <a:cubicBezTo>
                    <a:pt x="0" y="19968"/>
                    <a:pt x="310" y="20514"/>
                    <a:pt x="911" y="20941"/>
                  </a:cubicBezTo>
                  <a:cubicBezTo>
                    <a:pt x="1502" y="21369"/>
                    <a:pt x="2258" y="21600"/>
                    <a:pt x="3101" y="21600"/>
                  </a:cubicBezTo>
                  <a:cubicBezTo>
                    <a:pt x="3944" y="21600"/>
                    <a:pt x="4700" y="21376"/>
                    <a:pt x="5291" y="20941"/>
                  </a:cubicBezTo>
                  <a:cubicBezTo>
                    <a:pt x="5882" y="20514"/>
                    <a:pt x="6202" y="19968"/>
                    <a:pt x="6202" y="19358"/>
                  </a:cubicBezTo>
                  <a:lnTo>
                    <a:pt x="6202" y="13059"/>
                  </a:lnTo>
                  <a:lnTo>
                    <a:pt x="15398" y="13059"/>
                  </a:lnTo>
                  <a:lnTo>
                    <a:pt x="15398" y="19358"/>
                  </a:lnTo>
                  <a:cubicBezTo>
                    <a:pt x="15398" y="19968"/>
                    <a:pt x="15708" y="20514"/>
                    <a:pt x="16309" y="20941"/>
                  </a:cubicBezTo>
                  <a:cubicBezTo>
                    <a:pt x="16910" y="21369"/>
                    <a:pt x="17656" y="21600"/>
                    <a:pt x="18499" y="21600"/>
                  </a:cubicBezTo>
                  <a:cubicBezTo>
                    <a:pt x="19342" y="21600"/>
                    <a:pt x="20098" y="21376"/>
                    <a:pt x="20689" y="20941"/>
                  </a:cubicBezTo>
                  <a:cubicBezTo>
                    <a:pt x="21280" y="20514"/>
                    <a:pt x="21600" y="19968"/>
                    <a:pt x="21600" y="19358"/>
                  </a:cubicBezTo>
                  <a:lnTo>
                    <a:pt x="21600" y="2242"/>
                  </a:lnTo>
                  <a:cubicBezTo>
                    <a:pt x="21600" y="1632"/>
                    <a:pt x="21290" y="1086"/>
                    <a:pt x="20689" y="659"/>
                  </a:cubicBezTo>
                  <a:cubicBezTo>
                    <a:pt x="20079" y="231"/>
                    <a:pt x="19313" y="0"/>
                    <a:pt x="18480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A23805F-3AEF-4B10-A3C7-CBD5AFE137E3}"/>
                </a:ext>
              </a:extLst>
            </p:cNvPr>
            <p:cNvSpPr/>
            <p:nvPr/>
          </p:nvSpPr>
          <p:spPr>
            <a:xfrm>
              <a:off x="13436600" y="7912100"/>
              <a:ext cx="2157730" cy="324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1" y="0"/>
                  </a:moveTo>
                  <a:cubicBezTo>
                    <a:pt x="20697" y="0"/>
                    <a:pt x="20558" y="34"/>
                    <a:pt x="20405" y="135"/>
                  </a:cubicBezTo>
                  <a:cubicBezTo>
                    <a:pt x="20252" y="237"/>
                    <a:pt x="20202" y="330"/>
                    <a:pt x="20202" y="474"/>
                  </a:cubicBezTo>
                  <a:lnTo>
                    <a:pt x="20202" y="10356"/>
                  </a:lnTo>
                  <a:lnTo>
                    <a:pt x="1398" y="10356"/>
                  </a:lnTo>
                  <a:lnTo>
                    <a:pt x="1398" y="474"/>
                  </a:lnTo>
                  <a:cubicBezTo>
                    <a:pt x="1398" y="330"/>
                    <a:pt x="1335" y="237"/>
                    <a:pt x="1195" y="135"/>
                  </a:cubicBezTo>
                  <a:cubicBezTo>
                    <a:pt x="1043" y="34"/>
                    <a:pt x="915" y="0"/>
                    <a:pt x="699" y="0"/>
                  </a:cubicBezTo>
                  <a:cubicBezTo>
                    <a:pt x="496" y="0"/>
                    <a:pt x="356" y="34"/>
                    <a:pt x="203" y="135"/>
                  </a:cubicBezTo>
                  <a:cubicBezTo>
                    <a:pt x="51" y="237"/>
                    <a:pt x="0" y="322"/>
                    <a:pt x="0" y="465"/>
                  </a:cubicBezTo>
                  <a:lnTo>
                    <a:pt x="0" y="21135"/>
                  </a:lnTo>
                  <a:cubicBezTo>
                    <a:pt x="0" y="21270"/>
                    <a:pt x="51" y="21363"/>
                    <a:pt x="203" y="21465"/>
                  </a:cubicBezTo>
                  <a:cubicBezTo>
                    <a:pt x="356" y="21566"/>
                    <a:pt x="483" y="21600"/>
                    <a:pt x="699" y="21600"/>
                  </a:cubicBezTo>
                  <a:cubicBezTo>
                    <a:pt x="915" y="21600"/>
                    <a:pt x="1042" y="21566"/>
                    <a:pt x="1195" y="21465"/>
                  </a:cubicBezTo>
                  <a:cubicBezTo>
                    <a:pt x="1348" y="21363"/>
                    <a:pt x="1398" y="21278"/>
                    <a:pt x="1398" y="21135"/>
                  </a:cubicBezTo>
                  <a:lnTo>
                    <a:pt x="1398" y="11286"/>
                  </a:lnTo>
                  <a:lnTo>
                    <a:pt x="20202" y="11286"/>
                  </a:lnTo>
                  <a:lnTo>
                    <a:pt x="20202" y="21135"/>
                  </a:lnTo>
                  <a:cubicBezTo>
                    <a:pt x="20202" y="21270"/>
                    <a:pt x="20252" y="21363"/>
                    <a:pt x="20405" y="21465"/>
                  </a:cubicBezTo>
                  <a:cubicBezTo>
                    <a:pt x="20557" y="21566"/>
                    <a:pt x="20685" y="21600"/>
                    <a:pt x="20901" y="21600"/>
                  </a:cubicBezTo>
                  <a:cubicBezTo>
                    <a:pt x="21104" y="21600"/>
                    <a:pt x="21244" y="21566"/>
                    <a:pt x="21397" y="21465"/>
                  </a:cubicBezTo>
                  <a:cubicBezTo>
                    <a:pt x="21549" y="21363"/>
                    <a:pt x="21600" y="21278"/>
                    <a:pt x="21600" y="21135"/>
                  </a:cubicBezTo>
                  <a:lnTo>
                    <a:pt x="21600" y="465"/>
                  </a:lnTo>
                  <a:cubicBezTo>
                    <a:pt x="21600" y="330"/>
                    <a:pt x="21549" y="237"/>
                    <a:pt x="21397" y="135"/>
                  </a:cubicBezTo>
                  <a:cubicBezTo>
                    <a:pt x="21244" y="42"/>
                    <a:pt x="21104" y="0"/>
                    <a:pt x="20901" y="0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60690920-0FEE-4641-B74A-1302A74BBABE}"/>
                </a:ext>
              </a:extLst>
            </p:cNvPr>
            <p:cNvSpPr/>
            <p:nvPr/>
          </p:nvSpPr>
          <p:spPr>
            <a:xfrm>
              <a:off x="12903200" y="10439400"/>
              <a:ext cx="1176020" cy="117602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96C0A6FB-C6EC-4D47-84A7-8C03EF9E22FB}"/>
                </a:ext>
              </a:extLst>
            </p:cNvPr>
            <p:cNvSpPr/>
            <p:nvPr/>
          </p:nvSpPr>
          <p:spPr>
            <a:xfrm>
              <a:off x="12903200" y="7416800"/>
              <a:ext cx="1176020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01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B79AFFE6-4FD2-427D-A666-1F26AEDCBAD2}"/>
                </a:ext>
              </a:extLst>
            </p:cNvPr>
            <p:cNvSpPr/>
            <p:nvPr/>
          </p:nvSpPr>
          <p:spPr>
            <a:xfrm>
              <a:off x="14960600" y="7416800"/>
              <a:ext cx="1176022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A6DCD368-6E4F-4641-9914-FBF7B83A5608}"/>
                </a:ext>
              </a:extLst>
            </p:cNvPr>
            <p:cNvSpPr/>
            <p:nvPr/>
          </p:nvSpPr>
          <p:spPr>
            <a:xfrm>
              <a:off x="14960600" y="10439400"/>
              <a:ext cx="1176022" cy="117602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4" name="Shape">
            <a:extLst>
              <a:ext uri="{FF2B5EF4-FFF2-40B4-BE49-F238E27FC236}">
                <a16:creationId xmlns:a16="http://schemas.microsoft.com/office/drawing/2014/main" id="{A39CA1E9-CB68-4A72-8B53-C856D12E2436}"/>
              </a:ext>
            </a:extLst>
          </p:cNvPr>
          <p:cNvSpPr/>
          <p:nvPr/>
        </p:nvSpPr>
        <p:spPr>
          <a:xfrm>
            <a:off x="4455125" y="1303696"/>
            <a:ext cx="245093" cy="736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9959"/>
                </a:moveTo>
                <a:lnTo>
                  <a:pt x="10898" y="7657"/>
                </a:lnTo>
                <a:cubicBezTo>
                  <a:pt x="10115" y="7458"/>
                  <a:pt x="9658" y="7148"/>
                  <a:pt x="9658" y="6839"/>
                </a:cubicBezTo>
                <a:lnTo>
                  <a:pt x="9658" y="1638"/>
                </a:lnTo>
                <a:cubicBezTo>
                  <a:pt x="9658" y="730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730"/>
                  <a:pt x="0" y="1638"/>
                </a:cubicBezTo>
                <a:lnTo>
                  <a:pt x="0" y="19962"/>
                </a:lnTo>
                <a:cubicBezTo>
                  <a:pt x="0" y="20870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0870"/>
                  <a:pt x="9658" y="19962"/>
                </a:cubicBezTo>
                <a:lnTo>
                  <a:pt x="9658" y="14761"/>
                </a:lnTo>
                <a:cubicBezTo>
                  <a:pt x="9658" y="14430"/>
                  <a:pt x="10115" y="14120"/>
                  <a:pt x="10898" y="13943"/>
                </a:cubicBezTo>
                <a:lnTo>
                  <a:pt x="19969" y="11641"/>
                </a:lnTo>
                <a:cubicBezTo>
                  <a:pt x="21600" y="11198"/>
                  <a:pt x="21600" y="10379"/>
                  <a:pt x="19969" y="995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F54055-9082-4A14-B252-DCBF667F4EEC}"/>
              </a:ext>
            </a:extLst>
          </p:cNvPr>
          <p:cNvSpPr txBox="1"/>
          <p:nvPr/>
        </p:nvSpPr>
        <p:spPr>
          <a:xfrm>
            <a:off x="4700218" y="111799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1B41C77-27BF-45D6-9407-ED1CE88B88B5}"/>
              </a:ext>
            </a:extLst>
          </p:cNvPr>
          <p:cNvGrpSpPr/>
          <p:nvPr/>
        </p:nvGrpSpPr>
        <p:grpSpPr>
          <a:xfrm>
            <a:off x="5785217" y="1195883"/>
            <a:ext cx="2617280" cy="952225"/>
            <a:chOff x="8921977" y="1394912"/>
            <a:chExt cx="2926080" cy="126963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BEE99B7-E26A-46DB-A414-F4D06BEF08C8}"/>
                </a:ext>
              </a:extLst>
            </p:cNvPr>
            <p:cNvSpPr txBox="1"/>
            <p:nvPr/>
          </p:nvSpPr>
          <p:spPr>
            <a:xfrm>
              <a:off x="8921977" y="139491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0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C202018-57E1-4515-8755-6C792413B78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sp>
        <p:nvSpPr>
          <p:cNvPr id="15" name="Shape">
            <a:extLst>
              <a:ext uri="{FF2B5EF4-FFF2-40B4-BE49-F238E27FC236}">
                <a16:creationId xmlns:a16="http://schemas.microsoft.com/office/drawing/2014/main" id="{51FFA6DA-75FA-4C61-8016-713D763C0D6D}"/>
              </a:ext>
            </a:extLst>
          </p:cNvPr>
          <p:cNvSpPr/>
          <p:nvPr/>
        </p:nvSpPr>
        <p:spPr>
          <a:xfrm>
            <a:off x="4455125" y="2567819"/>
            <a:ext cx="245093" cy="736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9959"/>
                </a:moveTo>
                <a:lnTo>
                  <a:pt x="10898" y="7657"/>
                </a:lnTo>
                <a:cubicBezTo>
                  <a:pt x="10115" y="7458"/>
                  <a:pt x="9658" y="7148"/>
                  <a:pt x="9658" y="6839"/>
                </a:cubicBezTo>
                <a:lnTo>
                  <a:pt x="9658" y="1638"/>
                </a:lnTo>
                <a:cubicBezTo>
                  <a:pt x="9658" y="730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730"/>
                  <a:pt x="0" y="1638"/>
                </a:cubicBezTo>
                <a:lnTo>
                  <a:pt x="0" y="19962"/>
                </a:lnTo>
                <a:cubicBezTo>
                  <a:pt x="0" y="20870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0870"/>
                  <a:pt x="9658" y="19962"/>
                </a:cubicBezTo>
                <a:lnTo>
                  <a:pt x="9658" y="14761"/>
                </a:lnTo>
                <a:cubicBezTo>
                  <a:pt x="9658" y="14430"/>
                  <a:pt x="10115" y="14120"/>
                  <a:pt x="10898" y="13943"/>
                </a:cubicBezTo>
                <a:lnTo>
                  <a:pt x="19969" y="11641"/>
                </a:lnTo>
                <a:cubicBezTo>
                  <a:pt x="21600" y="11198"/>
                  <a:pt x="21600" y="10379"/>
                  <a:pt x="19969" y="995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8C7AD6-8D55-434A-AFC0-621556DF5861}"/>
              </a:ext>
            </a:extLst>
          </p:cNvPr>
          <p:cNvSpPr txBox="1"/>
          <p:nvPr/>
        </p:nvSpPr>
        <p:spPr>
          <a:xfrm>
            <a:off x="4700218" y="2382120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3"/>
                </a:solidFill>
              </a:rPr>
              <a:t>02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F3EA2C2-01E5-428C-AA04-980DFB5DE2A9}"/>
              </a:ext>
            </a:extLst>
          </p:cNvPr>
          <p:cNvGrpSpPr/>
          <p:nvPr/>
        </p:nvGrpSpPr>
        <p:grpSpPr>
          <a:xfrm>
            <a:off x="5785217" y="2483089"/>
            <a:ext cx="2617280" cy="906058"/>
            <a:chOff x="8921977" y="1394912"/>
            <a:chExt cx="2926080" cy="120807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5563755-2982-4F47-81B5-A0A3462B5549}"/>
                </a:ext>
              </a:extLst>
            </p:cNvPr>
            <p:cNvSpPr txBox="1"/>
            <p:nvPr/>
          </p:nvSpPr>
          <p:spPr>
            <a:xfrm>
              <a:off x="8921977" y="139491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0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644568A-5D4B-4DC4-9CE6-5519874D2D7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sp>
        <p:nvSpPr>
          <p:cNvPr id="16" name="Shape">
            <a:extLst>
              <a:ext uri="{FF2B5EF4-FFF2-40B4-BE49-F238E27FC236}">
                <a16:creationId xmlns:a16="http://schemas.microsoft.com/office/drawing/2014/main" id="{C5453FF7-9E73-4FE8-B3C4-FE20DBD8AF76}"/>
              </a:ext>
            </a:extLst>
          </p:cNvPr>
          <p:cNvSpPr/>
          <p:nvPr/>
        </p:nvSpPr>
        <p:spPr>
          <a:xfrm>
            <a:off x="4455125" y="3831942"/>
            <a:ext cx="245093" cy="736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9959"/>
                </a:moveTo>
                <a:lnTo>
                  <a:pt x="10898" y="7657"/>
                </a:lnTo>
                <a:cubicBezTo>
                  <a:pt x="10115" y="7458"/>
                  <a:pt x="9658" y="7148"/>
                  <a:pt x="9658" y="6839"/>
                </a:cubicBezTo>
                <a:lnTo>
                  <a:pt x="9658" y="1638"/>
                </a:lnTo>
                <a:cubicBezTo>
                  <a:pt x="9658" y="730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730"/>
                  <a:pt x="0" y="1638"/>
                </a:cubicBezTo>
                <a:lnTo>
                  <a:pt x="0" y="19962"/>
                </a:lnTo>
                <a:cubicBezTo>
                  <a:pt x="0" y="20870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0870"/>
                  <a:pt x="9658" y="19962"/>
                </a:cubicBezTo>
                <a:lnTo>
                  <a:pt x="9658" y="14739"/>
                </a:lnTo>
                <a:cubicBezTo>
                  <a:pt x="9658" y="14407"/>
                  <a:pt x="10115" y="14098"/>
                  <a:pt x="10898" y="13920"/>
                </a:cubicBezTo>
                <a:lnTo>
                  <a:pt x="19969" y="11619"/>
                </a:lnTo>
                <a:cubicBezTo>
                  <a:pt x="21600" y="11198"/>
                  <a:pt x="21600" y="10380"/>
                  <a:pt x="19969" y="995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3E757C-2F2D-48AB-87CE-EF2F0F9E41DB}"/>
              </a:ext>
            </a:extLst>
          </p:cNvPr>
          <p:cNvSpPr txBox="1"/>
          <p:nvPr/>
        </p:nvSpPr>
        <p:spPr>
          <a:xfrm>
            <a:off x="4700218" y="3646243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6"/>
                </a:solidFill>
              </a:rPr>
              <a:t>03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9F17FAB-D80C-4AFA-BFD0-8FA7ECFC79F4}"/>
              </a:ext>
            </a:extLst>
          </p:cNvPr>
          <p:cNvGrpSpPr/>
          <p:nvPr/>
        </p:nvGrpSpPr>
        <p:grpSpPr>
          <a:xfrm>
            <a:off x="5785217" y="3747212"/>
            <a:ext cx="2617280" cy="906058"/>
            <a:chOff x="8921977" y="1394912"/>
            <a:chExt cx="2926080" cy="1208076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DCB354B-5135-4DC8-9075-88AD51414440}"/>
                </a:ext>
              </a:extLst>
            </p:cNvPr>
            <p:cNvSpPr txBox="1"/>
            <p:nvPr/>
          </p:nvSpPr>
          <p:spPr>
            <a:xfrm>
              <a:off x="8921977" y="139491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0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17876D0-E4EE-4E2E-A1A9-25BF8FD1644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sp>
        <p:nvSpPr>
          <p:cNvPr id="17" name="Shape">
            <a:extLst>
              <a:ext uri="{FF2B5EF4-FFF2-40B4-BE49-F238E27FC236}">
                <a16:creationId xmlns:a16="http://schemas.microsoft.com/office/drawing/2014/main" id="{A2A90ECD-5665-456A-8B1D-AFD0A01FFB8B}"/>
              </a:ext>
            </a:extLst>
          </p:cNvPr>
          <p:cNvSpPr/>
          <p:nvPr/>
        </p:nvSpPr>
        <p:spPr>
          <a:xfrm>
            <a:off x="4455125" y="5096066"/>
            <a:ext cx="245093" cy="736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9981"/>
                </a:moveTo>
                <a:lnTo>
                  <a:pt x="10898" y="7680"/>
                </a:lnTo>
                <a:cubicBezTo>
                  <a:pt x="10115" y="7480"/>
                  <a:pt x="9658" y="7170"/>
                  <a:pt x="9658" y="6861"/>
                </a:cubicBezTo>
                <a:lnTo>
                  <a:pt x="9658" y="1638"/>
                </a:lnTo>
                <a:cubicBezTo>
                  <a:pt x="9658" y="730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730"/>
                  <a:pt x="0" y="1638"/>
                </a:cubicBezTo>
                <a:lnTo>
                  <a:pt x="0" y="19962"/>
                </a:lnTo>
                <a:cubicBezTo>
                  <a:pt x="0" y="20870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0870"/>
                  <a:pt x="9658" y="19962"/>
                </a:cubicBezTo>
                <a:lnTo>
                  <a:pt x="9658" y="14761"/>
                </a:lnTo>
                <a:cubicBezTo>
                  <a:pt x="9658" y="14430"/>
                  <a:pt x="10115" y="14120"/>
                  <a:pt x="10898" y="13943"/>
                </a:cubicBezTo>
                <a:lnTo>
                  <a:pt x="19969" y="11641"/>
                </a:lnTo>
                <a:cubicBezTo>
                  <a:pt x="21600" y="11220"/>
                  <a:pt x="21600" y="10402"/>
                  <a:pt x="19969" y="998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3AA7C81-E87C-420A-8E6F-0A2770853140}"/>
              </a:ext>
            </a:extLst>
          </p:cNvPr>
          <p:cNvSpPr txBox="1"/>
          <p:nvPr/>
        </p:nvSpPr>
        <p:spPr>
          <a:xfrm>
            <a:off x="4700218" y="491036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4"/>
                </a:solidFill>
              </a:rPr>
              <a:t>04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F278BD0-BDB4-4F1B-9DA1-CD7AA5D0312D}"/>
              </a:ext>
            </a:extLst>
          </p:cNvPr>
          <p:cNvGrpSpPr/>
          <p:nvPr/>
        </p:nvGrpSpPr>
        <p:grpSpPr>
          <a:xfrm>
            <a:off x="5785217" y="5011336"/>
            <a:ext cx="2617280" cy="906058"/>
            <a:chOff x="8921977" y="1394912"/>
            <a:chExt cx="2926080" cy="120807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FB079DF-B2E7-4A3C-9D2E-B2CC44CEECCB}"/>
                </a:ext>
              </a:extLst>
            </p:cNvPr>
            <p:cNvSpPr txBox="1"/>
            <p:nvPr/>
          </p:nvSpPr>
          <p:spPr>
            <a:xfrm>
              <a:off x="8921977" y="139491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0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FD8B1EC-4EC9-49D5-A527-F6D5614FE8F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8" name="Graphic 33" descr="Lightbulb">
            <a:extLst>
              <a:ext uri="{FF2B5EF4-FFF2-40B4-BE49-F238E27FC236}">
                <a16:creationId xmlns:a16="http://schemas.microsoft.com/office/drawing/2014/main" id="{4A3C5C82-453B-4E47-97EF-FE71D4057B8A}"/>
              </a:ext>
            </a:extLst>
          </p:cNvPr>
          <p:cNvGrpSpPr/>
          <p:nvPr/>
        </p:nvGrpSpPr>
        <p:grpSpPr>
          <a:xfrm>
            <a:off x="1356111" y="2151523"/>
            <a:ext cx="300368" cy="300368"/>
            <a:chOff x="1356111" y="2151523"/>
            <a:chExt cx="300368" cy="300368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7E25A04-426D-4D1F-A64D-12FE93D4F4B8}"/>
                </a:ext>
              </a:extLst>
            </p:cNvPr>
            <p:cNvSpPr/>
            <p:nvPr/>
          </p:nvSpPr>
          <p:spPr>
            <a:xfrm>
              <a:off x="1465620" y="2351768"/>
              <a:ext cx="81349" cy="18773"/>
            </a:xfrm>
            <a:custGeom>
              <a:avLst/>
              <a:gdLst>
                <a:gd name="connsiteX0" fmla="*/ 9387 w 81349"/>
                <a:gd name="connsiteY0" fmla="*/ 0 h 18773"/>
                <a:gd name="connsiteX1" fmla="*/ 71963 w 81349"/>
                <a:gd name="connsiteY1" fmla="*/ 0 h 18773"/>
                <a:gd name="connsiteX2" fmla="*/ 81350 w 81349"/>
                <a:gd name="connsiteY2" fmla="*/ 9387 h 18773"/>
                <a:gd name="connsiteX3" fmla="*/ 71963 w 81349"/>
                <a:gd name="connsiteY3" fmla="*/ 18773 h 18773"/>
                <a:gd name="connsiteX4" fmla="*/ 9387 w 81349"/>
                <a:gd name="connsiteY4" fmla="*/ 18773 h 18773"/>
                <a:gd name="connsiteX5" fmla="*/ 0 w 81349"/>
                <a:gd name="connsiteY5" fmla="*/ 9387 h 18773"/>
                <a:gd name="connsiteX6" fmla="*/ 9387 w 81349"/>
                <a:gd name="connsiteY6" fmla="*/ 0 h 1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349" h="18773">
                  <a:moveTo>
                    <a:pt x="9387" y="0"/>
                  </a:moveTo>
                  <a:lnTo>
                    <a:pt x="71963" y="0"/>
                  </a:lnTo>
                  <a:cubicBezTo>
                    <a:pt x="77282" y="0"/>
                    <a:pt x="81350" y="4067"/>
                    <a:pt x="81350" y="9387"/>
                  </a:cubicBezTo>
                  <a:cubicBezTo>
                    <a:pt x="81350" y="14706"/>
                    <a:pt x="77282" y="18773"/>
                    <a:pt x="71963" y="18773"/>
                  </a:cubicBezTo>
                  <a:lnTo>
                    <a:pt x="9387" y="18773"/>
                  </a:lnTo>
                  <a:cubicBezTo>
                    <a:pt x="4067" y="18773"/>
                    <a:pt x="0" y="14706"/>
                    <a:pt x="0" y="9387"/>
                  </a:cubicBezTo>
                  <a:cubicBezTo>
                    <a:pt x="0" y="4067"/>
                    <a:pt x="4067" y="0"/>
                    <a:pt x="9387" y="0"/>
                  </a:cubicBez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12A9935-A6B7-4C0B-9C1A-3DDFE7946CEF}"/>
                </a:ext>
              </a:extLst>
            </p:cNvPr>
            <p:cNvSpPr/>
            <p:nvPr/>
          </p:nvSpPr>
          <p:spPr>
            <a:xfrm>
              <a:off x="1465620" y="2383056"/>
              <a:ext cx="81349" cy="18773"/>
            </a:xfrm>
            <a:custGeom>
              <a:avLst/>
              <a:gdLst>
                <a:gd name="connsiteX0" fmla="*/ 9387 w 81349"/>
                <a:gd name="connsiteY0" fmla="*/ 0 h 18773"/>
                <a:gd name="connsiteX1" fmla="*/ 71963 w 81349"/>
                <a:gd name="connsiteY1" fmla="*/ 0 h 18773"/>
                <a:gd name="connsiteX2" fmla="*/ 81350 w 81349"/>
                <a:gd name="connsiteY2" fmla="*/ 9387 h 18773"/>
                <a:gd name="connsiteX3" fmla="*/ 71963 w 81349"/>
                <a:gd name="connsiteY3" fmla="*/ 18773 h 18773"/>
                <a:gd name="connsiteX4" fmla="*/ 9387 w 81349"/>
                <a:gd name="connsiteY4" fmla="*/ 18773 h 18773"/>
                <a:gd name="connsiteX5" fmla="*/ 0 w 81349"/>
                <a:gd name="connsiteY5" fmla="*/ 9387 h 18773"/>
                <a:gd name="connsiteX6" fmla="*/ 9387 w 81349"/>
                <a:gd name="connsiteY6" fmla="*/ 0 h 1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349" h="18773">
                  <a:moveTo>
                    <a:pt x="9387" y="0"/>
                  </a:moveTo>
                  <a:lnTo>
                    <a:pt x="71963" y="0"/>
                  </a:lnTo>
                  <a:cubicBezTo>
                    <a:pt x="77282" y="0"/>
                    <a:pt x="81350" y="4067"/>
                    <a:pt x="81350" y="9387"/>
                  </a:cubicBezTo>
                  <a:cubicBezTo>
                    <a:pt x="81350" y="14706"/>
                    <a:pt x="77282" y="18773"/>
                    <a:pt x="71963" y="18773"/>
                  </a:cubicBezTo>
                  <a:lnTo>
                    <a:pt x="9387" y="18773"/>
                  </a:lnTo>
                  <a:cubicBezTo>
                    <a:pt x="4067" y="18773"/>
                    <a:pt x="0" y="14706"/>
                    <a:pt x="0" y="9387"/>
                  </a:cubicBezTo>
                  <a:cubicBezTo>
                    <a:pt x="0" y="4067"/>
                    <a:pt x="4067" y="0"/>
                    <a:pt x="9387" y="0"/>
                  </a:cubicBez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B2A9B6C-370C-4F79-A6F3-06FF35A54590}"/>
                </a:ext>
              </a:extLst>
            </p:cNvPr>
            <p:cNvSpPr/>
            <p:nvPr/>
          </p:nvSpPr>
          <p:spPr>
            <a:xfrm>
              <a:off x="1485957" y="2414345"/>
              <a:ext cx="40674" cy="18773"/>
            </a:xfrm>
            <a:custGeom>
              <a:avLst/>
              <a:gdLst>
                <a:gd name="connsiteX0" fmla="*/ 0 w 40674"/>
                <a:gd name="connsiteY0" fmla="*/ 0 h 18773"/>
                <a:gd name="connsiteX1" fmla="*/ 20337 w 40674"/>
                <a:gd name="connsiteY1" fmla="*/ 18773 h 18773"/>
                <a:gd name="connsiteX2" fmla="*/ 40675 w 40674"/>
                <a:gd name="connsiteY2" fmla="*/ 0 h 18773"/>
                <a:gd name="connsiteX3" fmla="*/ 0 w 40674"/>
                <a:gd name="connsiteY3" fmla="*/ 0 h 1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74" h="18773">
                  <a:moveTo>
                    <a:pt x="0" y="0"/>
                  </a:moveTo>
                  <a:cubicBezTo>
                    <a:pt x="939" y="10638"/>
                    <a:pt x="9699" y="18773"/>
                    <a:pt x="20337" y="18773"/>
                  </a:cubicBezTo>
                  <a:cubicBezTo>
                    <a:pt x="30975" y="18773"/>
                    <a:pt x="39736" y="10638"/>
                    <a:pt x="4067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7B41F5C-9651-4DC8-AC02-BD31A10CFC84}"/>
                </a:ext>
              </a:extLst>
            </p:cNvPr>
            <p:cNvSpPr/>
            <p:nvPr/>
          </p:nvSpPr>
          <p:spPr>
            <a:xfrm>
              <a:off x="1424945" y="2170296"/>
              <a:ext cx="162699" cy="168957"/>
            </a:xfrm>
            <a:custGeom>
              <a:avLst/>
              <a:gdLst>
                <a:gd name="connsiteX0" fmla="*/ 81350 w 162699"/>
                <a:gd name="connsiteY0" fmla="*/ 0 h 168957"/>
                <a:gd name="connsiteX1" fmla="*/ 81350 w 162699"/>
                <a:gd name="connsiteY1" fmla="*/ 0 h 168957"/>
                <a:gd name="connsiteX2" fmla="*/ 81350 w 162699"/>
                <a:gd name="connsiteY2" fmla="*/ 0 h 168957"/>
                <a:gd name="connsiteX3" fmla="*/ 0 w 162699"/>
                <a:gd name="connsiteY3" fmla="*/ 80411 h 168957"/>
                <a:gd name="connsiteX4" fmla="*/ 0 w 162699"/>
                <a:gd name="connsiteY4" fmla="*/ 83227 h 168957"/>
                <a:gd name="connsiteX5" fmla="*/ 5632 w 162699"/>
                <a:gd name="connsiteY5" fmla="*/ 111386 h 168957"/>
                <a:gd name="connsiteX6" fmla="*/ 19712 w 162699"/>
                <a:gd name="connsiteY6" fmla="*/ 134540 h 168957"/>
                <a:gd name="connsiteX7" fmla="*/ 38798 w 162699"/>
                <a:gd name="connsiteY7" fmla="*/ 165515 h 168957"/>
                <a:gd name="connsiteX8" fmla="*/ 44429 w 162699"/>
                <a:gd name="connsiteY8" fmla="*/ 168957 h 168957"/>
                <a:gd name="connsiteX9" fmla="*/ 118270 w 162699"/>
                <a:gd name="connsiteY9" fmla="*/ 168957 h 168957"/>
                <a:gd name="connsiteX10" fmla="*/ 123902 w 162699"/>
                <a:gd name="connsiteY10" fmla="*/ 165515 h 168957"/>
                <a:gd name="connsiteX11" fmla="*/ 142988 w 162699"/>
                <a:gd name="connsiteY11" fmla="*/ 134540 h 168957"/>
                <a:gd name="connsiteX12" fmla="*/ 157067 w 162699"/>
                <a:gd name="connsiteY12" fmla="*/ 111386 h 168957"/>
                <a:gd name="connsiteX13" fmla="*/ 162699 w 162699"/>
                <a:gd name="connsiteY13" fmla="*/ 83227 h 168957"/>
                <a:gd name="connsiteX14" fmla="*/ 162699 w 162699"/>
                <a:gd name="connsiteY14" fmla="*/ 80411 h 168957"/>
                <a:gd name="connsiteX15" fmla="*/ 81350 w 162699"/>
                <a:gd name="connsiteY15" fmla="*/ 0 h 168957"/>
                <a:gd name="connsiteX16" fmla="*/ 143926 w 162699"/>
                <a:gd name="connsiteY16" fmla="*/ 82914 h 168957"/>
                <a:gd name="connsiteX17" fmla="*/ 139546 w 162699"/>
                <a:gd name="connsiteY17" fmla="*/ 104816 h 168957"/>
                <a:gd name="connsiteX18" fmla="*/ 128908 w 162699"/>
                <a:gd name="connsiteY18" fmla="*/ 122025 h 168957"/>
                <a:gd name="connsiteX19" fmla="*/ 110761 w 162699"/>
                <a:gd name="connsiteY19" fmla="*/ 150184 h 168957"/>
                <a:gd name="connsiteX20" fmla="*/ 81350 w 162699"/>
                <a:gd name="connsiteY20" fmla="*/ 150184 h 168957"/>
                <a:gd name="connsiteX21" fmla="*/ 52252 w 162699"/>
                <a:gd name="connsiteY21" fmla="*/ 150184 h 168957"/>
                <a:gd name="connsiteX22" fmla="*/ 34104 w 162699"/>
                <a:gd name="connsiteY22" fmla="*/ 122025 h 168957"/>
                <a:gd name="connsiteX23" fmla="*/ 23466 w 162699"/>
                <a:gd name="connsiteY23" fmla="*/ 104816 h 168957"/>
                <a:gd name="connsiteX24" fmla="*/ 19086 w 162699"/>
                <a:gd name="connsiteY24" fmla="*/ 82914 h 168957"/>
                <a:gd name="connsiteX25" fmla="*/ 19086 w 162699"/>
                <a:gd name="connsiteY25" fmla="*/ 80411 h 168957"/>
                <a:gd name="connsiteX26" fmla="*/ 81663 w 162699"/>
                <a:gd name="connsiteY26" fmla="*/ 18460 h 168957"/>
                <a:gd name="connsiteX27" fmla="*/ 81663 w 162699"/>
                <a:gd name="connsiteY27" fmla="*/ 18460 h 168957"/>
                <a:gd name="connsiteX28" fmla="*/ 81663 w 162699"/>
                <a:gd name="connsiteY28" fmla="*/ 18460 h 168957"/>
                <a:gd name="connsiteX29" fmla="*/ 81663 w 162699"/>
                <a:gd name="connsiteY29" fmla="*/ 18460 h 168957"/>
                <a:gd name="connsiteX30" fmla="*/ 81663 w 162699"/>
                <a:gd name="connsiteY30" fmla="*/ 18460 h 168957"/>
                <a:gd name="connsiteX31" fmla="*/ 81663 w 162699"/>
                <a:gd name="connsiteY31" fmla="*/ 18460 h 168957"/>
                <a:gd name="connsiteX32" fmla="*/ 81663 w 162699"/>
                <a:gd name="connsiteY32" fmla="*/ 18460 h 168957"/>
                <a:gd name="connsiteX33" fmla="*/ 144239 w 162699"/>
                <a:gd name="connsiteY33" fmla="*/ 80411 h 168957"/>
                <a:gd name="connsiteX34" fmla="*/ 144239 w 162699"/>
                <a:gd name="connsiteY34" fmla="*/ 82914 h 168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62699" h="168957">
                  <a:moveTo>
                    <a:pt x="81350" y="0"/>
                  </a:moveTo>
                  <a:cubicBezTo>
                    <a:pt x="81350" y="0"/>
                    <a:pt x="81350" y="0"/>
                    <a:pt x="81350" y="0"/>
                  </a:cubicBezTo>
                  <a:cubicBezTo>
                    <a:pt x="81350" y="0"/>
                    <a:pt x="81350" y="0"/>
                    <a:pt x="81350" y="0"/>
                  </a:cubicBezTo>
                  <a:cubicBezTo>
                    <a:pt x="36920" y="313"/>
                    <a:pt x="939" y="35982"/>
                    <a:pt x="0" y="80411"/>
                  </a:cubicBezTo>
                  <a:lnTo>
                    <a:pt x="0" y="83227"/>
                  </a:lnTo>
                  <a:cubicBezTo>
                    <a:pt x="313" y="92926"/>
                    <a:pt x="2190" y="102313"/>
                    <a:pt x="5632" y="111386"/>
                  </a:cubicBezTo>
                  <a:cubicBezTo>
                    <a:pt x="9074" y="119834"/>
                    <a:pt x="13767" y="127656"/>
                    <a:pt x="19712" y="134540"/>
                  </a:cubicBezTo>
                  <a:cubicBezTo>
                    <a:pt x="27221" y="142675"/>
                    <a:pt x="35356" y="158632"/>
                    <a:pt x="38798" y="165515"/>
                  </a:cubicBezTo>
                  <a:cubicBezTo>
                    <a:pt x="39736" y="167705"/>
                    <a:pt x="41926" y="168957"/>
                    <a:pt x="44429" y="168957"/>
                  </a:cubicBezTo>
                  <a:lnTo>
                    <a:pt x="118270" y="168957"/>
                  </a:lnTo>
                  <a:cubicBezTo>
                    <a:pt x="120773" y="168957"/>
                    <a:pt x="122963" y="167705"/>
                    <a:pt x="123902" y="165515"/>
                  </a:cubicBezTo>
                  <a:cubicBezTo>
                    <a:pt x="127344" y="158632"/>
                    <a:pt x="135479" y="142675"/>
                    <a:pt x="142988" y="134540"/>
                  </a:cubicBezTo>
                  <a:cubicBezTo>
                    <a:pt x="148932" y="127656"/>
                    <a:pt x="153939" y="119834"/>
                    <a:pt x="157067" y="111386"/>
                  </a:cubicBezTo>
                  <a:cubicBezTo>
                    <a:pt x="160509" y="102313"/>
                    <a:pt x="162386" y="92926"/>
                    <a:pt x="162699" y="83227"/>
                  </a:cubicBezTo>
                  <a:lnTo>
                    <a:pt x="162699" y="80411"/>
                  </a:lnTo>
                  <a:cubicBezTo>
                    <a:pt x="161761" y="35982"/>
                    <a:pt x="125779" y="313"/>
                    <a:pt x="81350" y="0"/>
                  </a:cubicBezTo>
                  <a:close/>
                  <a:moveTo>
                    <a:pt x="143926" y="82914"/>
                  </a:moveTo>
                  <a:cubicBezTo>
                    <a:pt x="143613" y="90423"/>
                    <a:pt x="142049" y="97932"/>
                    <a:pt x="139546" y="104816"/>
                  </a:cubicBezTo>
                  <a:cubicBezTo>
                    <a:pt x="137043" y="111074"/>
                    <a:pt x="133601" y="117018"/>
                    <a:pt x="128908" y="122025"/>
                  </a:cubicBezTo>
                  <a:cubicBezTo>
                    <a:pt x="121712" y="130785"/>
                    <a:pt x="115454" y="140172"/>
                    <a:pt x="110761" y="150184"/>
                  </a:cubicBezTo>
                  <a:lnTo>
                    <a:pt x="81350" y="150184"/>
                  </a:lnTo>
                  <a:lnTo>
                    <a:pt x="52252" y="150184"/>
                  </a:lnTo>
                  <a:cubicBezTo>
                    <a:pt x="47245" y="140172"/>
                    <a:pt x="40988" y="130785"/>
                    <a:pt x="34104" y="122025"/>
                  </a:cubicBezTo>
                  <a:cubicBezTo>
                    <a:pt x="29724" y="117018"/>
                    <a:pt x="25969" y="111074"/>
                    <a:pt x="23466" y="104816"/>
                  </a:cubicBezTo>
                  <a:cubicBezTo>
                    <a:pt x="20650" y="97932"/>
                    <a:pt x="19399" y="90423"/>
                    <a:pt x="19086" y="82914"/>
                  </a:cubicBezTo>
                  <a:lnTo>
                    <a:pt x="19086" y="80411"/>
                  </a:lnTo>
                  <a:cubicBezTo>
                    <a:pt x="19712" y="46307"/>
                    <a:pt x="47558" y="18773"/>
                    <a:pt x="81663" y="18460"/>
                  </a:cubicBezTo>
                  <a:lnTo>
                    <a:pt x="81663" y="18460"/>
                  </a:lnTo>
                  <a:lnTo>
                    <a:pt x="81663" y="18460"/>
                  </a:lnTo>
                  <a:cubicBezTo>
                    <a:pt x="81663" y="18460"/>
                    <a:pt x="81663" y="18460"/>
                    <a:pt x="81663" y="18460"/>
                  </a:cubicBezTo>
                  <a:cubicBezTo>
                    <a:pt x="81663" y="18460"/>
                    <a:pt x="81663" y="18460"/>
                    <a:pt x="81663" y="18460"/>
                  </a:cubicBezTo>
                  <a:lnTo>
                    <a:pt x="81663" y="18460"/>
                  </a:lnTo>
                  <a:lnTo>
                    <a:pt x="81663" y="18460"/>
                  </a:lnTo>
                  <a:cubicBezTo>
                    <a:pt x="115767" y="18773"/>
                    <a:pt x="143613" y="45994"/>
                    <a:pt x="144239" y="80411"/>
                  </a:cubicBezTo>
                  <a:lnTo>
                    <a:pt x="144239" y="82914"/>
                  </a:ln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aphic 34" descr="Gears">
            <a:extLst>
              <a:ext uri="{FF2B5EF4-FFF2-40B4-BE49-F238E27FC236}">
                <a16:creationId xmlns:a16="http://schemas.microsoft.com/office/drawing/2014/main" id="{8D27A9DF-4054-4FFD-861B-4D60D42798B1}"/>
              </a:ext>
            </a:extLst>
          </p:cNvPr>
          <p:cNvGrpSpPr/>
          <p:nvPr/>
        </p:nvGrpSpPr>
        <p:grpSpPr>
          <a:xfrm>
            <a:off x="2941505" y="2178118"/>
            <a:ext cx="203999" cy="246864"/>
            <a:chOff x="2941505" y="2178118"/>
            <a:chExt cx="203999" cy="246864"/>
          </a:xfrm>
          <a:solidFill>
            <a:srgbClr val="FFFFFF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26E2494-0454-4576-8DE8-2105F84BF50D}"/>
                </a:ext>
              </a:extLst>
            </p:cNvPr>
            <p:cNvSpPr/>
            <p:nvPr/>
          </p:nvSpPr>
          <p:spPr>
            <a:xfrm>
              <a:off x="3012216" y="2178118"/>
              <a:ext cx="133288" cy="132975"/>
            </a:xfrm>
            <a:custGeom>
              <a:avLst/>
              <a:gdLst>
                <a:gd name="connsiteX0" fmla="*/ 66644 w 133288"/>
                <a:gd name="connsiteY0" fmla="*/ 90110 h 132975"/>
                <a:gd name="connsiteX1" fmla="*/ 43178 w 133288"/>
                <a:gd name="connsiteY1" fmla="*/ 66644 h 132975"/>
                <a:gd name="connsiteX2" fmla="*/ 66644 w 133288"/>
                <a:gd name="connsiteY2" fmla="*/ 43178 h 132975"/>
                <a:gd name="connsiteX3" fmla="*/ 90110 w 133288"/>
                <a:gd name="connsiteY3" fmla="*/ 66644 h 132975"/>
                <a:gd name="connsiteX4" fmla="*/ 66644 w 133288"/>
                <a:gd name="connsiteY4" fmla="*/ 90110 h 132975"/>
                <a:gd name="connsiteX5" fmla="*/ 119521 w 133288"/>
                <a:gd name="connsiteY5" fmla="*/ 51939 h 132975"/>
                <a:gd name="connsiteX6" fmla="*/ 114515 w 133288"/>
                <a:gd name="connsiteY6" fmla="*/ 39736 h 132975"/>
                <a:gd name="connsiteX7" fmla="*/ 119521 w 133288"/>
                <a:gd name="connsiteY7" fmla="*/ 25031 h 132975"/>
                <a:gd name="connsiteX8" fmla="*/ 108258 w 133288"/>
                <a:gd name="connsiteY8" fmla="*/ 13767 h 132975"/>
                <a:gd name="connsiteX9" fmla="*/ 93552 w 133288"/>
                <a:gd name="connsiteY9" fmla="*/ 18773 h 132975"/>
                <a:gd name="connsiteX10" fmla="*/ 81350 w 133288"/>
                <a:gd name="connsiteY10" fmla="*/ 13767 h 132975"/>
                <a:gd name="connsiteX11" fmla="*/ 74466 w 133288"/>
                <a:gd name="connsiteY11" fmla="*/ 0 h 132975"/>
                <a:gd name="connsiteX12" fmla="*/ 58822 w 133288"/>
                <a:gd name="connsiteY12" fmla="*/ 0 h 132975"/>
                <a:gd name="connsiteX13" fmla="*/ 51939 w 133288"/>
                <a:gd name="connsiteY13" fmla="*/ 13767 h 132975"/>
                <a:gd name="connsiteX14" fmla="*/ 39736 w 133288"/>
                <a:gd name="connsiteY14" fmla="*/ 18773 h 132975"/>
                <a:gd name="connsiteX15" fmla="*/ 25031 w 133288"/>
                <a:gd name="connsiteY15" fmla="*/ 13767 h 132975"/>
                <a:gd name="connsiteX16" fmla="*/ 13767 w 133288"/>
                <a:gd name="connsiteY16" fmla="*/ 25031 h 132975"/>
                <a:gd name="connsiteX17" fmla="*/ 18773 w 133288"/>
                <a:gd name="connsiteY17" fmla="*/ 39736 h 132975"/>
                <a:gd name="connsiteX18" fmla="*/ 13767 w 133288"/>
                <a:gd name="connsiteY18" fmla="*/ 51939 h 132975"/>
                <a:gd name="connsiteX19" fmla="*/ 0 w 133288"/>
                <a:gd name="connsiteY19" fmla="*/ 58822 h 132975"/>
                <a:gd name="connsiteX20" fmla="*/ 0 w 133288"/>
                <a:gd name="connsiteY20" fmla="*/ 74466 h 132975"/>
                <a:gd name="connsiteX21" fmla="*/ 13767 w 133288"/>
                <a:gd name="connsiteY21" fmla="*/ 81350 h 132975"/>
                <a:gd name="connsiteX22" fmla="*/ 18773 w 133288"/>
                <a:gd name="connsiteY22" fmla="*/ 93552 h 132975"/>
                <a:gd name="connsiteX23" fmla="*/ 13767 w 133288"/>
                <a:gd name="connsiteY23" fmla="*/ 108258 h 132975"/>
                <a:gd name="connsiteX24" fmla="*/ 24718 w 133288"/>
                <a:gd name="connsiteY24" fmla="*/ 119209 h 132975"/>
                <a:gd name="connsiteX25" fmla="*/ 39423 w 133288"/>
                <a:gd name="connsiteY25" fmla="*/ 114202 h 132975"/>
                <a:gd name="connsiteX26" fmla="*/ 51626 w 133288"/>
                <a:gd name="connsiteY26" fmla="*/ 119209 h 132975"/>
                <a:gd name="connsiteX27" fmla="*/ 58509 w 133288"/>
                <a:gd name="connsiteY27" fmla="*/ 132975 h 132975"/>
                <a:gd name="connsiteX28" fmla="*/ 74153 w 133288"/>
                <a:gd name="connsiteY28" fmla="*/ 132975 h 132975"/>
                <a:gd name="connsiteX29" fmla="*/ 81037 w 133288"/>
                <a:gd name="connsiteY29" fmla="*/ 119209 h 132975"/>
                <a:gd name="connsiteX30" fmla="*/ 93239 w 133288"/>
                <a:gd name="connsiteY30" fmla="*/ 114202 h 132975"/>
                <a:gd name="connsiteX31" fmla="*/ 107945 w 133288"/>
                <a:gd name="connsiteY31" fmla="*/ 119209 h 132975"/>
                <a:gd name="connsiteX32" fmla="*/ 119209 w 133288"/>
                <a:gd name="connsiteY32" fmla="*/ 108258 h 132975"/>
                <a:gd name="connsiteX33" fmla="*/ 114202 w 133288"/>
                <a:gd name="connsiteY33" fmla="*/ 93552 h 132975"/>
                <a:gd name="connsiteX34" fmla="*/ 119521 w 133288"/>
                <a:gd name="connsiteY34" fmla="*/ 81350 h 132975"/>
                <a:gd name="connsiteX35" fmla="*/ 133288 w 133288"/>
                <a:gd name="connsiteY35" fmla="*/ 74466 h 132975"/>
                <a:gd name="connsiteX36" fmla="*/ 133288 w 133288"/>
                <a:gd name="connsiteY36" fmla="*/ 58822 h 132975"/>
                <a:gd name="connsiteX37" fmla="*/ 119521 w 133288"/>
                <a:gd name="connsiteY37" fmla="*/ 51939 h 13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33288" h="132975">
                  <a:moveTo>
                    <a:pt x="66644" y="90110"/>
                  </a:moveTo>
                  <a:cubicBezTo>
                    <a:pt x="53503" y="90110"/>
                    <a:pt x="43178" y="79472"/>
                    <a:pt x="43178" y="66644"/>
                  </a:cubicBezTo>
                  <a:cubicBezTo>
                    <a:pt x="43178" y="53816"/>
                    <a:pt x="53816" y="43178"/>
                    <a:pt x="66644" y="43178"/>
                  </a:cubicBezTo>
                  <a:cubicBezTo>
                    <a:pt x="79785" y="43178"/>
                    <a:pt x="90110" y="53816"/>
                    <a:pt x="90110" y="66644"/>
                  </a:cubicBezTo>
                  <a:cubicBezTo>
                    <a:pt x="90110" y="79472"/>
                    <a:pt x="79472" y="90110"/>
                    <a:pt x="66644" y="90110"/>
                  </a:cubicBezTo>
                  <a:close/>
                  <a:moveTo>
                    <a:pt x="119521" y="51939"/>
                  </a:moveTo>
                  <a:cubicBezTo>
                    <a:pt x="118270" y="47558"/>
                    <a:pt x="116705" y="43491"/>
                    <a:pt x="114515" y="39736"/>
                  </a:cubicBezTo>
                  <a:lnTo>
                    <a:pt x="119521" y="25031"/>
                  </a:lnTo>
                  <a:lnTo>
                    <a:pt x="108258" y="13767"/>
                  </a:lnTo>
                  <a:lnTo>
                    <a:pt x="93552" y="18773"/>
                  </a:lnTo>
                  <a:cubicBezTo>
                    <a:pt x="89798" y="16583"/>
                    <a:pt x="85730" y="15018"/>
                    <a:pt x="81350" y="13767"/>
                  </a:cubicBezTo>
                  <a:lnTo>
                    <a:pt x="74466" y="0"/>
                  </a:lnTo>
                  <a:lnTo>
                    <a:pt x="58822" y="0"/>
                  </a:lnTo>
                  <a:lnTo>
                    <a:pt x="51939" y="13767"/>
                  </a:lnTo>
                  <a:cubicBezTo>
                    <a:pt x="47558" y="15018"/>
                    <a:pt x="43491" y="16583"/>
                    <a:pt x="39736" y="18773"/>
                  </a:cubicBezTo>
                  <a:lnTo>
                    <a:pt x="25031" y="13767"/>
                  </a:lnTo>
                  <a:lnTo>
                    <a:pt x="13767" y="25031"/>
                  </a:lnTo>
                  <a:lnTo>
                    <a:pt x="18773" y="39736"/>
                  </a:lnTo>
                  <a:cubicBezTo>
                    <a:pt x="16583" y="43491"/>
                    <a:pt x="15018" y="47558"/>
                    <a:pt x="13767" y="51939"/>
                  </a:cubicBezTo>
                  <a:lnTo>
                    <a:pt x="0" y="58822"/>
                  </a:lnTo>
                  <a:lnTo>
                    <a:pt x="0" y="74466"/>
                  </a:lnTo>
                  <a:lnTo>
                    <a:pt x="13767" y="81350"/>
                  </a:lnTo>
                  <a:cubicBezTo>
                    <a:pt x="15018" y="85730"/>
                    <a:pt x="16583" y="89798"/>
                    <a:pt x="18773" y="93552"/>
                  </a:cubicBezTo>
                  <a:lnTo>
                    <a:pt x="13767" y="108258"/>
                  </a:lnTo>
                  <a:lnTo>
                    <a:pt x="24718" y="119209"/>
                  </a:lnTo>
                  <a:lnTo>
                    <a:pt x="39423" y="114202"/>
                  </a:lnTo>
                  <a:cubicBezTo>
                    <a:pt x="43178" y="116393"/>
                    <a:pt x="47245" y="117957"/>
                    <a:pt x="51626" y="119209"/>
                  </a:cubicBezTo>
                  <a:lnTo>
                    <a:pt x="58509" y="132975"/>
                  </a:lnTo>
                  <a:lnTo>
                    <a:pt x="74153" y="132975"/>
                  </a:lnTo>
                  <a:lnTo>
                    <a:pt x="81037" y="119209"/>
                  </a:lnTo>
                  <a:cubicBezTo>
                    <a:pt x="85417" y="117957"/>
                    <a:pt x="89485" y="116393"/>
                    <a:pt x="93239" y="114202"/>
                  </a:cubicBezTo>
                  <a:lnTo>
                    <a:pt x="107945" y="119209"/>
                  </a:lnTo>
                  <a:lnTo>
                    <a:pt x="119209" y="108258"/>
                  </a:lnTo>
                  <a:lnTo>
                    <a:pt x="114202" y="93552"/>
                  </a:lnTo>
                  <a:cubicBezTo>
                    <a:pt x="116393" y="89798"/>
                    <a:pt x="118270" y="85417"/>
                    <a:pt x="119521" y="81350"/>
                  </a:cubicBezTo>
                  <a:lnTo>
                    <a:pt x="133288" y="74466"/>
                  </a:lnTo>
                  <a:lnTo>
                    <a:pt x="133288" y="58822"/>
                  </a:lnTo>
                  <a:lnTo>
                    <a:pt x="119521" y="51939"/>
                  </a:ln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EADFACA-B995-4765-AD29-49747D976B1B}"/>
                </a:ext>
              </a:extLst>
            </p:cNvPr>
            <p:cNvSpPr/>
            <p:nvPr/>
          </p:nvSpPr>
          <p:spPr>
            <a:xfrm>
              <a:off x="2941505" y="2292007"/>
              <a:ext cx="133288" cy="132975"/>
            </a:xfrm>
            <a:custGeom>
              <a:avLst/>
              <a:gdLst>
                <a:gd name="connsiteX0" fmla="*/ 66644 w 133288"/>
                <a:gd name="connsiteY0" fmla="*/ 90110 h 132975"/>
                <a:gd name="connsiteX1" fmla="*/ 43178 w 133288"/>
                <a:gd name="connsiteY1" fmla="*/ 66644 h 132975"/>
                <a:gd name="connsiteX2" fmla="*/ 66644 w 133288"/>
                <a:gd name="connsiteY2" fmla="*/ 43178 h 132975"/>
                <a:gd name="connsiteX3" fmla="*/ 90110 w 133288"/>
                <a:gd name="connsiteY3" fmla="*/ 66644 h 132975"/>
                <a:gd name="connsiteX4" fmla="*/ 66644 w 133288"/>
                <a:gd name="connsiteY4" fmla="*/ 90110 h 132975"/>
                <a:gd name="connsiteX5" fmla="*/ 66644 w 133288"/>
                <a:gd name="connsiteY5" fmla="*/ 90110 h 132975"/>
                <a:gd name="connsiteX6" fmla="*/ 114515 w 133288"/>
                <a:gd name="connsiteY6" fmla="*/ 39736 h 132975"/>
                <a:gd name="connsiteX7" fmla="*/ 119521 w 133288"/>
                <a:gd name="connsiteY7" fmla="*/ 25031 h 132975"/>
                <a:gd name="connsiteX8" fmla="*/ 108258 w 133288"/>
                <a:gd name="connsiteY8" fmla="*/ 13767 h 132975"/>
                <a:gd name="connsiteX9" fmla="*/ 93552 w 133288"/>
                <a:gd name="connsiteY9" fmla="*/ 18773 h 132975"/>
                <a:gd name="connsiteX10" fmla="*/ 81350 w 133288"/>
                <a:gd name="connsiteY10" fmla="*/ 13767 h 132975"/>
                <a:gd name="connsiteX11" fmla="*/ 74466 w 133288"/>
                <a:gd name="connsiteY11" fmla="*/ 0 h 132975"/>
                <a:gd name="connsiteX12" fmla="*/ 58822 w 133288"/>
                <a:gd name="connsiteY12" fmla="*/ 0 h 132975"/>
                <a:gd name="connsiteX13" fmla="*/ 51939 w 133288"/>
                <a:gd name="connsiteY13" fmla="*/ 13767 h 132975"/>
                <a:gd name="connsiteX14" fmla="*/ 39736 w 133288"/>
                <a:gd name="connsiteY14" fmla="*/ 18773 h 132975"/>
                <a:gd name="connsiteX15" fmla="*/ 25031 w 133288"/>
                <a:gd name="connsiteY15" fmla="*/ 13767 h 132975"/>
                <a:gd name="connsiteX16" fmla="*/ 14080 w 133288"/>
                <a:gd name="connsiteY16" fmla="*/ 24718 h 132975"/>
                <a:gd name="connsiteX17" fmla="*/ 18773 w 133288"/>
                <a:gd name="connsiteY17" fmla="*/ 39423 h 132975"/>
                <a:gd name="connsiteX18" fmla="*/ 13767 w 133288"/>
                <a:gd name="connsiteY18" fmla="*/ 51626 h 132975"/>
                <a:gd name="connsiteX19" fmla="*/ 0 w 133288"/>
                <a:gd name="connsiteY19" fmla="*/ 58509 h 132975"/>
                <a:gd name="connsiteX20" fmla="*/ 0 w 133288"/>
                <a:gd name="connsiteY20" fmla="*/ 74153 h 132975"/>
                <a:gd name="connsiteX21" fmla="*/ 13767 w 133288"/>
                <a:gd name="connsiteY21" fmla="*/ 81037 h 132975"/>
                <a:gd name="connsiteX22" fmla="*/ 18773 w 133288"/>
                <a:gd name="connsiteY22" fmla="*/ 93239 h 132975"/>
                <a:gd name="connsiteX23" fmla="*/ 14080 w 133288"/>
                <a:gd name="connsiteY23" fmla="*/ 107945 h 132975"/>
                <a:gd name="connsiteX24" fmla="*/ 25031 w 133288"/>
                <a:gd name="connsiteY24" fmla="*/ 118896 h 132975"/>
                <a:gd name="connsiteX25" fmla="*/ 39736 w 133288"/>
                <a:gd name="connsiteY25" fmla="*/ 114202 h 132975"/>
                <a:gd name="connsiteX26" fmla="*/ 51939 w 133288"/>
                <a:gd name="connsiteY26" fmla="*/ 119209 h 132975"/>
                <a:gd name="connsiteX27" fmla="*/ 58822 w 133288"/>
                <a:gd name="connsiteY27" fmla="*/ 132975 h 132975"/>
                <a:gd name="connsiteX28" fmla="*/ 74466 w 133288"/>
                <a:gd name="connsiteY28" fmla="*/ 132975 h 132975"/>
                <a:gd name="connsiteX29" fmla="*/ 81350 w 133288"/>
                <a:gd name="connsiteY29" fmla="*/ 119209 h 132975"/>
                <a:gd name="connsiteX30" fmla="*/ 93552 w 133288"/>
                <a:gd name="connsiteY30" fmla="*/ 114202 h 132975"/>
                <a:gd name="connsiteX31" fmla="*/ 108258 w 133288"/>
                <a:gd name="connsiteY31" fmla="*/ 119209 h 132975"/>
                <a:gd name="connsiteX32" fmla="*/ 119209 w 133288"/>
                <a:gd name="connsiteY32" fmla="*/ 107945 h 132975"/>
                <a:gd name="connsiteX33" fmla="*/ 114515 w 133288"/>
                <a:gd name="connsiteY33" fmla="*/ 93552 h 132975"/>
                <a:gd name="connsiteX34" fmla="*/ 119521 w 133288"/>
                <a:gd name="connsiteY34" fmla="*/ 81350 h 132975"/>
                <a:gd name="connsiteX35" fmla="*/ 133288 w 133288"/>
                <a:gd name="connsiteY35" fmla="*/ 74466 h 132975"/>
                <a:gd name="connsiteX36" fmla="*/ 133288 w 133288"/>
                <a:gd name="connsiteY36" fmla="*/ 58822 h 132975"/>
                <a:gd name="connsiteX37" fmla="*/ 119521 w 133288"/>
                <a:gd name="connsiteY37" fmla="*/ 51939 h 132975"/>
                <a:gd name="connsiteX38" fmla="*/ 114515 w 133288"/>
                <a:gd name="connsiteY38" fmla="*/ 39736 h 13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3288" h="132975">
                  <a:moveTo>
                    <a:pt x="66644" y="90110"/>
                  </a:moveTo>
                  <a:cubicBezTo>
                    <a:pt x="53503" y="90110"/>
                    <a:pt x="43178" y="79472"/>
                    <a:pt x="43178" y="66644"/>
                  </a:cubicBezTo>
                  <a:cubicBezTo>
                    <a:pt x="43178" y="53503"/>
                    <a:pt x="53816" y="43178"/>
                    <a:pt x="66644" y="43178"/>
                  </a:cubicBezTo>
                  <a:cubicBezTo>
                    <a:pt x="79785" y="43178"/>
                    <a:pt x="90110" y="53816"/>
                    <a:pt x="90110" y="66644"/>
                  </a:cubicBezTo>
                  <a:cubicBezTo>
                    <a:pt x="90110" y="79472"/>
                    <a:pt x="79785" y="90110"/>
                    <a:pt x="66644" y="90110"/>
                  </a:cubicBezTo>
                  <a:lnTo>
                    <a:pt x="66644" y="90110"/>
                  </a:lnTo>
                  <a:close/>
                  <a:moveTo>
                    <a:pt x="114515" y="39736"/>
                  </a:moveTo>
                  <a:lnTo>
                    <a:pt x="119521" y="25031"/>
                  </a:lnTo>
                  <a:lnTo>
                    <a:pt x="108258" y="13767"/>
                  </a:lnTo>
                  <a:lnTo>
                    <a:pt x="93552" y="18773"/>
                  </a:lnTo>
                  <a:cubicBezTo>
                    <a:pt x="89798" y="16583"/>
                    <a:pt x="85417" y="15018"/>
                    <a:pt x="81350" y="13767"/>
                  </a:cubicBezTo>
                  <a:lnTo>
                    <a:pt x="74466" y="0"/>
                  </a:lnTo>
                  <a:lnTo>
                    <a:pt x="58822" y="0"/>
                  </a:lnTo>
                  <a:lnTo>
                    <a:pt x="51939" y="13767"/>
                  </a:lnTo>
                  <a:cubicBezTo>
                    <a:pt x="47558" y="15018"/>
                    <a:pt x="43491" y="16583"/>
                    <a:pt x="39736" y="18773"/>
                  </a:cubicBezTo>
                  <a:lnTo>
                    <a:pt x="25031" y="13767"/>
                  </a:lnTo>
                  <a:lnTo>
                    <a:pt x="14080" y="24718"/>
                  </a:lnTo>
                  <a:lnTo>
                    <a:pt x="18773" y="39423"/>
                  </a:lnTo>
                  <a:cubicBezTo>
                    <a:pt x="16583" y="43178"/>
                    <a:pt x="15018" y="47558"/>
                    <a:pt x="13767" y="51626"/>
                  </a:cubicBezTo>
                  <a:lnTo>
                    <a:pt x="0" y="58509"/>
                  </a:lnTo>
                  <a:lnTo>
                    <a:pt x="0" y="74153"/>
                  </a:lnTo>
                  <a:lnTo>
                    <a:pt x="13767" y="81037"/>
                  </a:lnTo>
                  <a:cubicBezTo>
                    <a:pt x="15018" y="85417"/>
                    <a:pt x="16583" y="89485"/>
                    <a:pt x="18773" y="93239"/>
                  </a:cubicBezTo>
                  <a:lnTo>
                    <a:pt x="14080" y="107945"/>
                  </a:lnTo>
                  <a:lnTo>
                    <a:pt x="25031" y="118896"/>
                  </a:lnTo>
                  <a:lnTo>
                    <a:pt x="39736" y="114202"/>
                  </a:lnTo>
                  <a:cubicBezTo>
                    <a:pt x="43491" y="116393"/>
                    <a:pt x="47558" y="117957"/>
                    <a:pt x="51939" y="119209"/>
                  </a:cubicBezTo>
                  <a:lnTo>
                    <a:pt x="58822" y="132975"/>
                  </a:lnTo>
                  <a:lnTo>
                    <a:pt x="74466" y="132975"/>
                  </a:lnTo>
                  <a:lnTo>
                    <a:pt x="81350" y="119209"/>
                  </a:lnTo>
                  <a:cubicBezTo>
                    <a:pt x="85730" y="117957"/>
                    <a:pt x="89798" y="116393"/>
                    <a:pt x="93552" y="114202"/>
                  </a:cubicBezTo>
                  <a:lnTo>
                    <a:pt x="108258" y="119209"/>
                  </a:lnTo>
                  <a:lnTo>
                    <a:pt x="119209" y="107945"/>
                  </a:lnTo>
                  <a:lnTo>
                    <a:pt x="114515" y="93552"/>
                  </a:lnTo>
                  <a:cubicBezTo>
                    <a:pt x="116705" y="89798"/>
                    <a:pt x="118270" y="85730"/>
                    <a:pt x="119521" y="81350"/>
                  </a:cubicBezTo>
                  <a:lnTo>
                    <a:pt x="133288" y="74466"/>
                  </a:lnTo>
                  <a:lnTo>
                    <a:pt x="133288" y="58822"/>
                  </a:lnTo>
                  <a:lnTo>
                    <a:pt x="119521" y="51939"/>
                  </a:lnTo>
                  <a:cubicBezTo>
                    <a:pt x="118270" y="47558"/>
                    <a:pt x="116705" y="43491"/>
                    <a:pt x="114515" y="39736"/>
                  </a:cubicBez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6" name="Graphic 36" descr="Bullseye">
            <a:extLst>
              <a:ext uri="{FF2B5EF4-FFF2-40B4-BE49-F238E27FC236}">
                <a16:creationId xmlns:a16="http://schemas.microsoft.com/office/drawing/2014/main" id="{EACBB1D0-9367-42B0-8136-F663BC34705C}"/>
              </a:ext>
            </a:extLst>
          </p:cNvPr>
          <p:cNvGrpSpPr/>
          <p:nvPr/>
        </p:nvGrpSpPr>
        <p:grpSpPr>
          <a:xfrm>
            <a:off x="1356111" y="4397150"/>
            <a:ext cx="300368" cy="300368"/>
            <a:chOff x="1356111" y="4397150"/>
            <a:chExt cx="300368" cy="300368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3C591CD-10AA-424E-B764-B2F3D5B41319}"/>
                </a:ext>
              </a:extLst>
            </p:cNvPr>
            <p:cNvSpPr/>
            <p:nvPr/>
          </p:nvSpPr>
          <p:spPr>
            <a:xfrm>
              <a:off x="1470000" y="4423745"/>
              <a:ext cx="159883" cy="159570"/>
            </a:xfrm>
            <a:custGeom>
              <a:avLst/>
              <a:gdLst>
                <a:gd name="connsiteX0" fmla="*/ 131724 w 159883"/>
                <a:gd name="connsiteY0" fmla="*/ 28160 h 159570"/>
                <a:gd name="connsiteX1" fmla="*/ 128595 w 159883"/>
                <a:gd name="connsiteY1" fmla="*/ 0 h 159570"/>
                <a:gd name="connsiteX2" fmla="*/ 94178 w 159883"/>
                <a:gd name="connsiteY2" fmla="*/ 34417 h 159570"/>
                <a:gd name="connsiteX3" fmla="*/ 96055 w 159883"/>
                <a:gd name="connsiteY3" fmla="*/ 50687 h 159570"/>
                <a:gd name="connsiteX4" fmla="*/ 45994 w 159883"/>
                <a:gd name="connsiteY4" fmla="*/ 100748 h 159570"/>
                <a:gd name="connsiteX5" fmla="*/ 31288 w 159883"/>
                <a:gd name="connsiteY5" fmla="*/ 96994 h 159570"/>
                <a:gd name="connsiteX6" fmla="*/ 0 w 159883"/>
                <a:gd name="connsiteY6" fmla="*/ 128282 h 159570"/>
                <a:gd name="connsiteX7" fmla="*/ 31288 w 159883"/>
                <a:gd name="connsiteY7" fmla="*/ 159571 h 159570"/>
                <a:gd name="connsiteX8" fmla="*/ 62577 w 159883"/>
                <a:gd name="connsiteY8" fmla="*/ 128282 h 159570"/>
                <a:gd name="connsiteX9" fmla="*/ 59135 w 159883"/>
                <a:gd name="connsiteY9" fmla="*/ 113890 h 159570"/>
                <a:gd name="connsiteX10" fmla="*/ 109196 w 159883"/>
                <a:gd name="connsiteY10" fmla="*/ 63828 h 159570"/>
                <a:gd name="connsiteX11" fmla="*/ 125466 w 159883"/>
                <a:gd name="connsiteY11" fmla="*/ 65706 h 159570"/>
                <a:gd name="connsiteX12" fmla="*/ 159883 w 159883"/>
                <a:gd name="connsiteY12" fmla="*/ 31288 h 159570"/>
                <a:gd name="connsiteX13" fmla="*/ 131724 w 159883"/>
                <a:gd name="connsiteY13" fmla="*/ 28160 h 15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9883" h="159570">
                  <a:moveTo>
                    <a:pt x="131724" y="28160"/>
                  </a:moveTo>
                  <a:lnTo>
                    <a:pt x="128595" y="0"/>
                  </a:lnTo>
                  <a:lnTo>
                    <a:pt x="94178" y="34417"/>
                  </a:lnTo>
                  <a:lnTo>
                    <a:pt x="96055" y="50687"/>
                  </a:lnTo>
                  <a:lnTo>
                    <a:pt x="45994" y="100748"/>
                  </a:lnTo>
                  <a:cubicBezTo>
                    <a:pt x="41613" y="98558"/>
                    <a:pt x="36607" y="96994"/>
                    <a:pt x="31288" y="96994"/>
                  </a:cubicBezTo>
                  <a:cubicBezTo>
                    <a:pt x="14080" y="96994"/>
                    <a:pt x="0" y="111074"/>
                    <a:pt x="0" y="128282"/>
                  </a:cubicBezTo>
                  <a:cubicBezTo>
                    <a:pt x="0" y="145491"/>
                    <a:pt x="14080" y="159571"/>
                    <a:pt x="31288" y="159571"/>
                  </a:cubicBezTo>
                  <a:cubicBezTo>
                    <a:pt x="48497" y="159571"/>
                    <a:pt x="62577" y="145491"/>
                    <a:pt x="62577" y="128282"/>
                  </a:cubicBezTo>
                  <a:cubicBezTo>
                    <a:pt x="62577" y="122963"/>
                    <a:pt x="61325" y="118270"/>
                    <a:pt x="59135" y="113890"/>
                  </a:cubicBezTo>
                  <a:lnTo>
                    <a:pt x="109196" y="63828"/>
                  </a:lnTo>
                  <a:lnTo>
                    <a:pt x="125466" y="65706"/>
                  </a:lnTo>
                  <a:lnTo>
                    <a:pt x="159883" y="31288"/>
                  </a:lnTo>
                  <a:lnTo>
                    <a:pt x="131724" y="28160"/>
                  </a:ln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F9A0F23-21E9-464D-9B90-07FA577B7004}"/>
                </a:ext>
              </a:extLst>
            </p:cNvPr>
            <p:cNvSpPr/>
            <p:nvPr/>
          </p:nvSpPr>
          <p:spPr>
            <a:xfrm>
              <a:off x="1382706" y="4433131"/>
              <a:ext cx="237791" cy="237791"/>
            </a:xfrm>
            <a:custGeom>
              <a:avLst/>
              <a:gdLst>
                <a:gd name="connsiteX0" fmla="*/ 221521 w 237791"/>
                <a:gd name="connsiteY0" fmla="*/ 65080 h 237791"/>
                <a:gd name="connsiteX1" fmla="*/ 217454 w 237791"/>
                <a:gd name="connsiteY1" fmla="*/ 69460 h 237791"/>
                <a:gd name="connsiteX2" fmla="*/ 211509 w 237791"/>
                <a:gd name="connsiteY2" fmla="*/ 68834 h 237791"/>
                <a:gd name="connsiteX3" fmla="*/ 204939 w 237791"/>
                <a:gd name="connsiteY3" fmla="*/ 67896 h 237791"/>
                <a:gd name="connsiteX4" fmla="*/ 219018 w 237791"/>
                <a:gd name="connsiteY4" fmla="*/ 118896 h 237791"/>
                <a:gd name="connsiteX5" fmla="*/ 118896 w 237791"/>
                <a:gd name="connsiteY5" fmla="*/ 219018 h 237791"/>
                <a:gd name="connsiteX6" fmla="*/ 18773 w 237791"/>
                <a:gd name="connsiteY6" fmla="*/ 118896 h 237791"/>
                <a:gd name="connsiteX7" fmla="*/ 118896 w 237791"/>
                <a:gd name="connsiteY7" fmla="*/ 18773 h 237791"/>
                <a:gd name="connsiteX8" fmla="*/ 169896 w 237791"/>
                <a:gd name="connsiteY8" fmla="*/ 32853 h 237791"/>
                <a:gd name="connsiteX9" fmla="*/ 169270 w 237791"/>
                <a:gd name="connsiteY9" fmla="*/ 26595 h 237791"/>
                <a:gd name="connsiteX10" fmla="*/ 168331 w 237791"/>
                <a:gd name="connsiteY10" fmla="*/ 20337 h 237791"/>
                <a:gd name="connsiteX11" fmla="*/ 172712 w 237791"/>
                <a:gd name="connsiteY11" fmla="*/ 15957 h 237791"/>
                <a:gd name="connsiteX12" fmla="*/ 174902 w 237791"/>
                <a:gd name="connsiteY12" fmla="*/ 13767 h 237791"/>
                <a:gd name="connsiteX13" fmla="*/ 118896 w 237791"/>
                <a:gd name="connsiteY13" fmla="*/ 0 h 237791"/>
                <a:gd name="connsiteX14" fmla="*/ 0 w 237791"/>
                <a:gd name="connsiteY14" fmla="*/ 118896 h 237791"/>
                <a:gd name="connsiteX15" fmla="*/ 118896 w 237791"/>
                <a:gd name="connsiteY15" fmla="*/ 237791 h 237791"/>
                <a:gd name="connsiteX16" fmla="*/ 237791 w 237791"/>
                <a:gd name="connsiteY16" fmla="*/ 118896 h 237791"/>
                <a:gd name="connsiteX17" fmla="*/ 223712 w 237791"/>
                <a:gd name="connsiteY17" fmla="*/ 63202 h 237791"/>
                <a:gd name="connsiteX18" fmla="*/ 221521 w 237791"/>
                <a:gd name="connsiteY18" fmla="*/ 65080 h 237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7791" h="237791">
                  <a:moveTo>
                    <a:pt x="221521" y="65080"/>
                  </a:moveTo>
                  <a:lnTo>
                    <a:pt x="217454" y="69460"/>
                  </a:lnTo>
                  <a:lnTo>
                    <a:pt x="211509" y="68834"/>
                  </a:lnTo>
                  <a:lnTo>
                    <a:pt x="204939" y="67896"/>
                  </a:lnTo>
                  <a:cubicBezTo>
                    <a:pt x="213699" y="82914"/>
                    <a:pt x="219018" y="100123"/>
                    <a:pt x="219018" y="118896"/>
                  </a:cubicBezTo>
                  <a:cubicBezTo>
                    <a:pt x="219018" y="173963"/>
                    <a:pt x="173963" y="219018"/>
                    <a:pt x="118896" y="219018"/>
                  </a:cubicBezTo>
                  <a:cubicBezTo>
                    <a:pt x="63828" y="219018"/>
                    <a:pt x="18773" y="173963"/>
                    <a:pt x="18773" y="118896"/>
                  </a:cubicBezTo>
                  <a:cubicBezTo>
                    <a:pt x="18773" y="63828"/>
                    <a:pt x="63828" y="18773"/>
                    <a:pt x="118896" y="18773"/>
                  </a:cubicBezTo>
                  <a:cubicBezTo>
                    <a:pt x="137356" y="18773"/>
                    <a:pt x="154877" y="23779"/>
                    <a:pt x="169896" y="32853"/>
                  </a:cubicBezTo>
                  <a:lnTo>
                    <a:pt x="169270" y="26595"/>
                  </a:lnTo>
                  <a:lnTo>
                    <a:pt x="168331" y="20337"/>
                  </a:lnTo>
                  <a:lnTo>
                    <a:pt x="172712" y="15957"/>
                  </a:lnTo>
                  <a:lnTo>
                    <a:pt x="174902" y="13767"/>
                  </a:lnTo>
                  <a:cubicBezTo>
                    <a:pt x="158006" y="5006"/>
                    <a:pt x="139233" y="0"/>
                    <a:pt x="118896" y="0"/>
                  </a:cubicBezTo>
                  <a:cubicBezTo>
                    <a:pt x="53190" y="0"/>
                    <a:pt x="0" y="53190"/>
                    <a:pt x="0" y="118896"/>
                  </a:cubicBezTo>
                  <a:cubicBezTo>
                    <a:pt x="0" y="184601"/>
                    <a:pt x="53190" y="237791"/>
                    <a:pt x="118896" y="237791"/>
                  </a:cubicBezTo>
                  <a:cubicBezTo>
                    <a:pt x="184601" y="237791"/>
                    <a:pt x="237791" y="184601"/>
                    <a:pt x="237791" y="118896"/>
                  </a:cubicBezTo>
                  <a:cubicBezTo>
                    <a:pt x="237791" y="98558"/>
                    <a:pt x="232785" y="79785"/>
                    <a:pt x="223712" y="63202"/>
                  </a:cubicBezTo>
                  <a:lnTo>
                    <a:pt x="221521" y="65080"/>
                  </a:ln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696A06AD-11ED-4340-9974-0FB38727D2E8}"/>
                </a:ext>
              </a:extLst>
            </p:cNvPr>
            <p:cNvSpPr/>
            <p:nvPr/>
          </p:nvSpPr>
          <p:spPr>
            <a:xfrm>
              <a:off x="1426509" y="4476935"/>
              <a:ext cx="150184" cy="150184"/>
            </a:xfrm>
            <a:custGeom>
              <a:avLst/>
              <a:gdLst>
                <a:gd name="connsiteX0" fmla="*/ 127344 w 150184"/>
                <a:gd name="connsiteY0" fmla="*/ 53816 h 150184"/>
                <a:gd name="connsiteX1" fmla="*/ 131411 w 150184"/>
                <a:gd name="connsiteY1" fmla="*/ 75092 h 150184"/>
                <a:gd name="connsiteX2" fmla="*/ 75092 w 150184"/>
                <a:gd name="connsiteY2" fmla="*/ 131411 h 150184"/>
                <a:gd name="connsiteX3" fmla="*/ 18773 w 150184"/>
                <a:gd name="connsiteY3" fmla="*/ 75092 h 150184"/>
                <a:gd name="connsiteX4" fmla="*/ 75092 w 150184"/>
                <a:gd name="connsiteY4" fmla="*/ 18773 h 150184"/>
                <a:gd name="connsiteX5" fmla="*/ 96368 w 150184"/>
                <a:gd name="connsiteY5" fmla="*/ 22840 h 150184"/>
                <a:gd name="connsiteX6" fmla="*/ 110448 w 150184"/>
                <a:gd name="connsiteY6" fmla="*/ 8761 h 150184"/>
                <a:gd name="connsiteX7" fmla="*/ 75092 w 150184"/>
                <a:gd name="connsiteY7" fmla="*/ 0 h 150184"/>
                <a:gd name="connsiteX8" fmla="*/ 0 w 150184"/>
                <a:gd name="connsiteY8" fmla="*/ 75092 h 150184"/>
                <a:gd name="connsiteX9" fmla="*/ 75092 w 150184"/>
                <a:gd name="connsiteY9" fmla="*/ 150184 h 150184"/>
                <a:gd name="connsiteX10" fmla="*/ 150184 w 150184"/>
                <a:gd name="connsiteY10" fmla="*/ 75092 h 150184"/>
                <a:gd name="connsiteX11" fmla="*/ 141423 w 150184"/>
                <a:gd name="connsiteY11" fmla="*/ 39736 h 150184"/>
                <a:gd name="connsiteX12" fmla="*/ 127344 w 150184"/>
                <a:gd name="connsiteY12" fmla="*/ 53816 h 150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0184" h="150184">
                  <a:moveTo>
                    <a:pt x="127344" y="53816"/>
                  </a:moveTo>
                  <a:cubicBezTo>
                    <a:pt x="130159" y="60386"/>
                    <a:pt x="131411" y="67583"/>
                    <a:pt x="131411" y="75092"/>
                  </a:cubicBezTo>
                  <a:cubicBezTo>
                    <a:pt x="131411" y="106067"/>
                    <a:pt x="106067" y="131411"/>
                    <a:pt x="75092" y="131411"/>
                  </a:cubicBezTo>
                  <a:cubicBezTo>
                    <a:pt x="44117" y="131411"/>
                    <a:pt x="18773" y="106067"/>
                    <a:pt x="18773" y="75092"/>
                  </a:cubicBezTo>
                  <a:cubicBezTo>
                    <a:pt x="18773" y="44117"/>
                    <a:pt x="44117" y="18773"/>
                    <a:pt x="75092" y="18773"/>
                  </a:cubicBezTo>
                  <a:cubicBezTo>
                    <a:pt x="82601" y="18773"/>
                    <a:pt x="89798" y="20337"/>
                    <a:pt x="96368" y="22840"/>
                  </a:cubicBezTo>
                  <a:lnTo>
                    <a:pt x="110448" y="8761"/>
                  </a:lnTo>
                  <a:cubicBezTo>
                    <a:pt x="99810" y="3129"/>
                    <a:pt x="87920" y="0"/>
                    <a:pt x="75092" y="0"/>
                  </a:cubicBezTo>
                  <a:cubicBezTo>
                    <a:pt x="33791" y="0"/>
                    <a:pt x="0" y="33791"/>
                    <a:pt x="0" y="75092"/>
                  </a:cubicBezTo>
                  <a:cubicBezTo>
                    <a:pt x="0" y="116393"/>
                    <a:pt x="33791" y="150184"/>
                    <a:pt x="75092" y="150184"/>
                  </a:cubicBezTo>
                  <a:cubicBezTo>
                    <a:pt x="116393" y="150184"/>
                    <a:pt x="150184" y="116393"/>
                    <a:pt x="150184" y="75092"/>
                  </a:cubicBezTo>
                  <a:cubicBezTo>
                    <a:pt x="150184" y="62264"/>
                    <a:pt x="147055" y="50374"/>
                    <a:pt x="141423" y="39736"/>
                  </a:cubicBezTo>
                  <a:lnTo>
                    <a:pt x="127344" y="53816"/>
                  </a:ln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Graphic 35" descr="Stopwatch">
            <a:extLst>
              <a:ext uri="{FF2B5EF4-FFF2-40B4-BE49-F238E27FC236}">
                <a16:creationId xmlns:a16="http://schemas.microsoft.com/office/drawing/2014/main" id="{19DC9B39-2B6B-447B-BC86-6BE76D387498}"/>
              </a:ext>
            </a:extLst>
          </p:cNvPr>
          <p:cNvGrpSpPr/>
          <p:nvPr/>
        </p:nvGrpSpPr>
        <p:grpSpPr>
          <a:xfrm>
            <a:off x="2895557" y="4397150"/>
            <a:ext cx="300368" cy="300368"/>
            <a:chOff x="2895557" y="4397150"/>
            <a:chExt cx="300368" cy="300368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497D004-F1B8-4329-9D47-FE22CE51E785}"/>
                </a:ext>
              </a:extLst>
            </p:cNvPr>
            <p:cNvSpPr/>
            <p:nvPr/>
          </p:nvSpPr>
          <p:spPr>
            <a:xfrm>
              <a:off x="3039483" y="4494143"/>
              <a:ext cx="12515" cy="12515"/>
            </a:xfrm>
            <a:custGeom>
              <a:avLst/>
              <a:gdLst>
                <a:gd name="connsiteX0" fmla="*/ 12515 w 12515"/>
                <a:gd name="connsiteY0" fmla="*/ 6258 h 12515"/>
                <a:gd name="connsiteX1" fmla="*/ 6258 w 12515"/>
                <a:gd name="connsiteY1" fmla="*/ 12515 h 12515"/>
                <a:gd name="connsiteX2" fmla="*/ 0 w 12515"/>
                <a:gd name="connsiteY2" fmla="*/ 6258 h 12515"/>
                <a:gd name="connsiteX3" fmla="*/ 6258 w 12515"/>
                <a:gd name="connsiteY3" fmla="*/ 0 h 12515"/>
                <a:gd name="connsiteX4" fmla="*/ 12515 w 12515"/>
                <a:gd name="connsiteY4" fmla="*/ 6258 h 12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15" h="12515">
                  <a:moveTo>
                    <a:pt x="12515" y="6258"/>
                  </a:moveTo>
                  <a:cubicBezTo>
                    <a:pt x="12515" y="9714"/>
                    <a:pt x="9714" y="12515"/>
                    <a:pt x="6258" y="12515"/>
                  </a:cubicBezTo>
                  <a:cubicBezTo>
                    <a:pt x="2802" y="12515"/>
                    <a:pt x="0" y="9714"/>
                    <a:pt x="0" y="6258"/>
                  </a:cubicBezTo>
                  <a:cubicBezTo>
                    <a:pt x="0" y="2802"/>
                    <a:pt x="2802" y="0"/>
                    <a:pt x="6258" y="0"/>
                  </a:cubicBezTo>
                  <a:cubicBezTo>
                    <a:pt x="9714" y="0"/>
                    <a:pt x="12515" y="2802"/>
                    <a:pt x="12515" y="6258"/>
                  </a:cubicBez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3DBBB24F-B4E3-44F9-BA46-5E2B99EDC231}"/>
                </a:ext>
              </a:extLst>
            </p:cNvPr>
            <p:cNvSpPr/>
            <p:nvPr/>
          </p:nvSpPr>
          <p:spPr>
            <a:xfrm>
              <a:off x="3039483" y="4619297"/>
              <a:ext cx="12515" cy="12515"/>
            </a:xfrm>
            <a:custGeom>
              <a:avLst/>
              <a:gdLst>
                <a:gd name="connsiteX0" fmla="*/ 12515 w 12515"/>
                <a:gd name="connsiteY0" fmla="*/ 6258 h 12515"/>
                <a:gd name="connsiteX1" fmla="*/ 6258 w 12515"/>
                <a:gd name="connsiteY1" fmla="*/ 12515 h 12515"/>
                <a:gd name="connsiteX2" fmla="*/ 0 w 12515"/>
                <a:gd name="connsiteY2" fmla="*/ 6258 h 12515"/>
                <a:gd name="connsiteX3" fmla="*/ 6258 w 12515"/>
                <a:gd name="connsiteY3" fmla="*/ 0 h 12515"/>
                <a:gd name="connsiteX4" fmla="*/ 12515 w 12515"/>
                <a:gd name="connsiteY4" fmla="*/ 6258 h 12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15" h="12515">
                  <a:moveTo>
                    <a:pt x="12515" y="6258"/>
                  </a:moveTo>
                  <a:cubicBezTo>
                    <a:pt x="12515" y="9714"/>
                    <a:pt x="9714" y="12515"/>
                    <a:pt x="6258" y="12515"/>
                  </a:cubicBezTo>
                  <a:cubicBezTo>
                    <a:pt x="2802" y="12515"/>
                    <a:pt x="0" y="9714"/>
                    <a:pt x="0" y="6258"/>
                  </a:cubicBezTo>
                  <a:cubicBezTo>
                    <a:pt x="0" y="2802"/>
                    <a:pt x="2802" y="0"/>
                    <a:pt x="6258" y="0"/>
                  </a:cubicBezTo>
                  <a:cubicBezTo>
                    <a:pt x="9714" y="0"/>
                    <a:pt x="12515" y="2802"/>
                    <a:pt x="12515" y="6258"/>
                  </a:cubicBez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B2745F1-4B2A-4FD1-971F-A2A8B9ADA2F7}"/>
                </a:ext>
              </a:extLst>
            </p:cNvPr>
            <p:cNvSpPr/>
            <p:nvPr/>
          </p:nvSpPr>
          <p:spPr>
            <a:xfrm>
              <a:off x="3102060" y="4553591"/>
              <a:ext cx="12515" cy="12515"/>
            </a:xfrm>
            <a:custGeom>
              <a:avLst/>
              <a:gdLst>
                <a:gd name="connsiteX0" fmla="*/ 12515 w 12515"/>
                <a:gd name="connsiteY0" fmla="*/ 6258 h 12515"/>
                <a:gd name="connsiteX1" fmla="*/ 6258 w 12515"/>
                <a:gd name="connsiteY1" fmla="*/ 12515 h 12515"/>
                <a:gd name="connsiteX2" fmla="*/ 0 w 12515"/>
                <a:gd name="connsiteY2" fmla="*/ 6258 h 12515"/>
                <a:gd name="connsiteX3" fmla="*/ 6258 w 12515"/>
                <a:gd name="connsiteY3" fmla="*/ 0 h 12515"/>
                <a:gd name="connsiteX4" fmla="*/ 12515 w 12515"/>
                <a:gd name="connsiteY4" fmla="*/ 6258 h 12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15" h="12515">
                  <a:moveTo>
                    <a:pt x="12515" y="6258"/>
                  </a:moveTo>
                  <a:cubicBezTo>
                    <a:pt x="12515" y="9714"/>
                    <a:pt x="9714" y="12515"/>
                    <a:pt x="6258" y="12515"/>
                  </a:cubicBezTo>
                  <a:cubicBezTo>
                    <a:pt x="2802" y="12515"/>
                    <a:pt x="0" y="9714"/>
                    <a:pt x="0" y="6258"/>
                  </a:cubicBezTo>
                  <a:cubicBezTo>
                    <a:pt x="0" y="2802"/>
                    <a:pt x="2802" y="0"/>
                    <a:pt x="6258" y="0"/>
                  </a:cubicBezTo>
                  <a:cubicBezTo>
                    <a:pt x="9714" y="0"/>
                    <a:pt x="12515" y="2802"/>
                    <a:pt x="12515" y="6258"/>
                  </a:cubicBez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FB18A10-4090-4787-A0CB-ADDF77C4BAB8}"/>
                </a:ext>
              </a:extLst>
            </p:cNvPr>
            <p:cNvSpPr/>
            <p:nvPr/>
          </p:nvSpPr>
          <p:spPr>
            <a:xfrm>
              <a:off x="2976906" y="4553591"/>
              <a:ext cx="12515" cy="12515"/>
            </a:xfrm>
            <a:custGeom>
              <a:avLst/>
              <a:gdLst>
                <a:gd name="connsiteX0" fmla="*/ 12515 w 12515"/>
                <a:gd name="connsiteY0" fmla="*/ 6258 h 12515"/>
                <a:gd name="connsiteX1" fmla="*/ 6258 w 12515"/>
                <a:gd name="connsiteY1" fmla="*/ 12515 h 12515"/>
                <a:gd name="connsiteX2" fmla="*/ 0 w 12515"/>
                <a:gd name="connsiteY2" fmla="*/ 6258 h 12515"/>
                <a:gd name="connsiteX3" fmla="*/ 6258 w 12515"/>
                <a:gd name="connsiteY3" fmla="*/ 0 h 12515"/>
                <a:gd name="connsiteX4" fmla="*/ 12515 w 12515"/>
                <a:gd name="connsiteY4" fmla="*/ 6258 h 12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15" h="12515">
                  <a:moveTo>
                    <a:pt x="12515" y="6258"/>
                  </a:moveTo>
                  <a:cubicBezTo>
                    <a:pt x="12515" y="9714"/>
                    <a:pt x="9714" y="12515"/>
                    <a:pt x="6258" y="12515"/>
                  </a:cubicBezTo>
                  <a:cubicBezTo>
                    <a:pt x="2802" y="12515"/>
                    <a:pt x="0" y="9714"/>
                    <a:pt x="0" y="6258"/>
                  </a:cubicBezTo>
                  <a:cubicBezTo>
                    <a:pt x="0" y="2802"/>
                    <a:pt x="2802" y="0"/>
                    <a:pt x="6258" y="0"/>
                  </a:cubicBezTo>
                  <a:cubicBezTo>
                    <a:pt x="9714" y="0"/>
                    <a:pt x="12515" y="2802"/>
                    <a:pt x="12515" y="6258"/>
                  </a:cubicBez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8FAD517-14ED-4E02-B8B1-2AE4D86B6A2E}"/>
                </a:ext>
              </a:extLst>
            </p:cNvPr>
            <p:cNvSpPr/>
            <p:nvPr/>
          </p:nvSpPr>
          <p:spPr>
            <a:xfrm>
              <a:off x="3039483" y="4516045"/>
              <a:ext cx="41613" cy="79159"/>
            </a:xfrm>
            <a:custGeom>
              <a:avLst/>
              <a:gdLst>
                <a:gd name="connsiteX0" fmla="*/ 12515 w 41613"/>
                <a:gd name="connsiteY0" fmla="*/ 0 h 79159"/>
                <a:gd name="connsiteX1" fmla="*/ 0 w 41613"/>
                <a:gd name="connsiteY1" fmla="*/ 0 h 79159"/>
                <a:gd name="connsiteX2" fmla="*/ 0 w 41613"/>
                <a:gd name="connsiteY2" fmla="*/ 43804 h 79159"/>
                <a:gd name="connsiteX3" fmla="*/ 1877 w 41613"/>
                <a:gd name="connsiteY3" fmla="*/ 48184 h 79159"/>
                <a:gd name="connsiteX4" fmla="*/ 32853 w 41613"/>
                <a:gd name="connsiteY4" fmla="*/ 79159 h 79159"/>
                <a:gd name="connsiteX5" fmla="*/ 41613 w 41613"/>
                <a:gd name="connsiteY5" fmla="*/ 70399 h 79159"/>
                <a:gd name="connsiteX6" fmla="*/ 12515 w 41613"/>
                <a:gd name="connsiteY6" fmla="*/ 41301 h 79159"/>
                <a:gd name="connsiteX7" fmla="*/ 12515 w 41613"/>
                <a:gd name="connsiteY7" fmla="*/ 0 h 79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613" h="79159">
                  <a:moveTo>
                    <a:pt x="12515" y="0"/>
                  </a:moveTo>
                  <a:lnTo>
                    <a:pt x="0" y="0"/>
                  </a:lnTo>
                  <a:lnTo>
                    <a:pt x="0" y="43804"/>
                  </a:lnTo>
                  <a:cubicBezTo>
                    <a:pt x="0" y="45368"/>
                    <a:pt x="626" y="46933"/>
                    <a:pt x="1877" y="48184"/>
                  </a:cubicBezTo>
                  <a:lnTo>
                    <a:pt x="32853" y="79159"/>
                  </a:lnTo>
                  <a:lnTo>
                    <a:pt x="41613" y="70399"/>
                  </a:lnTo>
                  <a:lnTo>
                    <a:pt x="12515" y="41301"/>
                  </a:lnTo>
                  <a:lnTo>
                    <a:pt x="12515" y="0"/>
                  </a:ln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2DEE969-53AA-4AF5-A699-78912E989723}"/>
                </a:ext>
              </a:extLst>
            </p:cNvPr>
            <p:cNvSpPr/>
            <p:nvPr/>
          </p:nvSpPr>
          <p:spPr>
            <a:xfrm>
              <a:off x="2939456" y="4425309"/>
              <a:ext cx="212946" cy="243878"/>
            </a:xfrm>
            <a:custGeom>
              <a:avLst/>
              <a:gdLst>
                <a:gd name="connsiteX0" fmla="*/ 106285 w 212946"/>
                <a:gd name="connsiteY0" fmla="*/ 225276 h 243878"/>
                <a:gd name="connsiteX1" fmla="*/ 18677 w 212946"/>
                <a:gd name="connsiteY1" fmla="*/ 137669 h 243878"/>
                <a:gd name="connsiteX2" fmla="*/ 106285 w 212946"/>
                <a:gd name="connsiteY2" fmla="*/ 50061 h 243878"/>
                <a:gd name="connsiteX3" fmla="*/ 193892 w 212946"/>
                <a:gd name="connsiteY3" fmla="*/ 137669 h 243878"/>
                <a:gd name="connsiteX4" fmla="*/ 106285 w 212946"/>
                <a:gd name="connsiteY4" fmla="*/ 225276 h 243878"/>
                <a:gd name="connsiteX5" fmla="*/ 106285 w 212946"/>
                <a:gd name="connsiteY5" fmla="*/ 225276 h 243878"/>
                <a:gd name="connsiteX6" fmla="*/ 180438 w 212946"/>
                <a:gd name="connsiteY6" fmla="*/ 61325 h 243878"/>
                <a:gd name="connsiteX7" fmla="*/ 189825 w 212946"/>
                <a:gd name="connsiteY7" fmla="*/ 51939 h 243878"/>
                <a:gd name="connsiteX8" fmla="*/ 189512 w 212946"/>
                <a:gd name="connsiteY8" fmla="*/ 38798 h 243878"/>
                <a:gd name="connsiteX9" fmla="*/ 176371 w 212946"/>
                <a:gd name="connsiteY9" fmla="*/ 38485 h 243878"/>
                <a:gd name="connsiteX10" fmla="*/ 165733 w 212946"/>
                <a:gd name="connsiteY10" fmla="*/ 49436 h 243878"/>
                <a:gd name="connsiteX11" fmla="*/ 115671 w 212946"/>
                <a:gd name="connsiteY11" fmla="*/ 31914 h 243878"/>
                <a:gd name="connsiteX12" fmla="*/ 115671 w 212946"/>
                <a:gd name="connsiteY12" fmla="*/ 18773 h 243878"/>
                <a:gd name="connsiteX13" fmla="*/ 143831 w 212946"/>
                <a:gd name="connsiteY13" fmla="*/ 18773 h 243878"/>
                <a:gd name="connsiteX14" fmla="*/ 143831 w 212946"/>
                <a:gd name="connsiteY14" fmla="*/ 0 h 243878"/>
                <a:gd name="connsiteX15" fmla="*/ 68739 w 212946"/>
                <a:gd name="connsiteY15" fmla="*/ 0 h 243878"/>
                <a:gd name="connsiteX16" fmla="*/ 68739 w 212946"/>
                <a:gd name="connsiteY16" fmla="*/ 18773 h 243878"/>
                <a:gd name="connsiteX17" fmla="*/ 96898 w 212946"/>
                <a:gd name="connsiteY17" fmla="*/ 18773 h 243878"/>
                <a:gd name="connsiteX18" fmla="*/ 96898 w 212946"/>
                <a:gd name="connsiteY18" fmla="*/ 31601 h 243878"/>
                <a:gd name="connsiteX19" fmla="*/ 843 w 212946"/>
                <a:gd name="connsiteY19" fmla="*/ 124215 h 243878"/>
                <a:gd name="connsiteX20" fmla="*/ 70929 w 212946"/>
                <a:gd name="connsiteY20" fmla="*/ 237791 h 243878"/>
                <a:gd name="connsiteX21" fmla="*/ 197021 w 212946"/>
                <a:gd name="connsiteY21" fmla="*/ 193675 h 243878"/>
                <a:gd name="connsiteX22" fmla="*/ 180438 w 212946"/>
                <a:gd name="connsiteY22" fmla="*/ 61325 h 243878"/>
                <a:gd name="connsiteX23" fmla="*/ 180438 w 212946"/>
                <a:gd name="connsiteY23" fmla="*/ 61325 h 24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12946" h="243878">
                  <a:moveTo>
                    <a:pt x="106285" y="225276"/>
                  </a:moveTo>
                  <a:cubicBezTo>
                    <a:pt x="57788" y="225276"/>
                    <a:pt x="18677" y="186166"/>
                    <a:pt x="18677" y="137669"/>
                  </a:cubicBezTo>
                  <a:cubicBezTo>
                    <a:pt x="18677" y="89172"/>
                    <a:pt x="57788" y="50061"/>
                    <a:pt x="106285" y="50061"/>
                  </a:cubicBezTo>
                  <a:cubicBezTo>
                    <a:pt x="154782" y="50061"/>
                    <a:pt x="193892" y="89172"/>
                    <a:pt x="193892" y="137669"/>
                  </a:cubicBezTo>
                  <a:cubicBezTo>
                    <a:pt x="193892" y="186166"/>
                    <a:pt x="154782" y="225276"/>
                    <a:pt x="106285" y="225276"/>
                  </a:cubicBezTo>
                  <a:lnTo>
                    <a:pt x="106285" y="225276"/>
                  </a:lnTo>
                  <a:close/>
                  <a:moveTo>
                    <a:pt x="180438" y="61325"/>
                  </a:moveTo>
                  <a:lnTo>
                    <a:pt x="189825" y="51939"/>
                  </a:lnTo>
                  <a:cubicBezTo>
                    <a:pt x="193266" y="48184"/>
                    <a:pt x="193266" y="42552"/>
                    <a:pt x="189512" y="38798"/>
                  </a:cubicBezTo>
                  <a:cubicBezTo>
                    <a:pt x="186070" y="35356"/>
                    <a:pt x="180125" y="35043"/>
                    <a:pt x="176371" y="38485"/>
                  </a:cubicBezTo>
                  <a:lnTo>
                    <a:pt x="165733" y="49436"/>
                  </a:lnTo>
                  <a:cubicBezTo>
                    <a:pt x="150714" y="39423"/>
                    <a:pt x="133506" y="33166"/>
                    <a:pt x="115671" y="31914"/>
                  </a:cubicBezTo>
                  <a:lnTo>
                    <a:pt x="115671" y="18773"/>
                  </a:lnTo>
                  <a:lnTo>
                    <a:pt x="143831" y="18773"/>
                  </a:lnTo>
                  <a:lnTo>
                    <a:pt x="143831" y="0"/>
                  </a:lnTo>
                  <a:lnTo>
                    <a:pt x="68739" y="0"/>
                  </a:lnTo>
                  <a:lnTo>
                    <a:pt x="68739" y="18773"/>
                  </a:lnTo>
                  <a:lnTo>
                    <a:pt x="96898" y="18773"/>
                  </a:lnTo>
                  <a:lnTo>
                    <a:pt x="96898" y="31601"/>
                  </a:lnTo>
                  <a:cubicBezTo>
                    <a:pt x="47150" y="35982"/>
                    <a:pt x="7101" y="74466"/>
                    <a:pt x="843" y="124215"/>
                  </a:cubicBezTo>
                  <a:cubicBezTo>
                    <a:pt x="-5415" y="173963"/>
                    <a:pt x="23683" y="221209"/>
                    <a:pt x="70929" y="237791"/>
                  </a:cubicBezTo>
                  <a:cubicBezTo>
                    <a:pt x="118174" y="254374"/>
                    <a:pt x="170426" y="236227"/>
                    <a:pt x="197021" y="193675"/>
                  </a:cubicBezTo>
                  <a:cubicBezTo>
                    <a:pt x="223616" y="151123"/>
                    <a:pt x="216107" y="96055"/>
                    <a:pt x="180438" y="61325"/>
                  </a:cubicBezTo>
                  <a:lnTo>
                    <a:pt x="180438" y="61325"/>
                  </a:ln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Letter “H” Diagram – Slide Template</a:t>
            </a:r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A46E8F26-C5A3-4BAC-B2CD-9570B30EE10E}"/>
              </a:ext>
            </a:extLst>
          </p:cNvPr>
          <p:cNvSpPr/>
          <p:nvPr/>
        </p:nvSpPr>
        <p:spPr>
          <a:xfrm>
            <a:off x="4455125" y="1303696"/>
            <a:ext cx="245093" cy="736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9959"/>
                </a:moveTo>
                <a:lnTo>
                  <a:pt x="10898" y="7657"/>
                </a:lnTo>
                <a:cubicBezTo>
                  <a:pt x="10115" y="7458"/>
                  <a:pt x="9658" y="7148"/>
                  <a:pt x="9658" y="6839"/>
                </a:cubicBezTo>
                <a:lnTo>
                  <a:pt x="9658" y="1638"/>
                </a:lnTo>
                <a:cubicBezTo>
                  <a:pt x="9658" y="730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730"/>
                  <a:pt x="0" y="1638"/>
                </a:cubicBezTo>
                <a:lnTo>
                  <a:pt x="0" y="19962"/>
                </a:lnTo>
                <a:cubicBezTo>
                  <a:pt x="0" y="20870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0870"/>
                  <a:pt x="9658" y="19962"/>
                </a:cubicBezTo>
                <a:lnTo>
                  <a:pt x="9658" y="14761"/>
                </a:lnTo>
                <a:cubicBezTo>
                  <a:pt x="9658" y="14430"/>
                  <a:pt x="10115" y="14120"/>
                  <a:pt x="10898" y="13943"/>
                </a:cubicBezTo>
                <a:lnTo>
                  <a:pt x="19969" y="11641"/>
                </a:lnTo>
                <a:cubicBezTo>
                  <a:pt x="21600" y="11198"/>
                  <a:pt x="21600" y="10379"/>
                  <a:pt x="19969" y="995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204E93A-7966-491C-BF2F-9DAD84E64B7E}"/>
              </a:ext>
            </a:extLst>
          </p:cNvPr>
          <p:cNvSpPr txBox="1"/>
          <p:nvPr/>
        </p:nvSpPr>
        <p:spPr>
          <a:xfrm>
            <a:off x="4700218" y="111799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74D6F54-D856-436B-9882-9D23F5596C16}"/>
              </a:ext>
            </a:extLst>
          </p:cNvPr>
          <p:cNvGrpSpPr/>
          <p:nvPr/>
        </p:nvGrpSpPr>
        <p:grpSpPr>
          <a:xfrm>
            <a:off x="5785217" y="1195883"/>
            <a:ext cx="2617280" cy="952225"/>
            <a:chOff x="8921977" y="1394912"/>
            <a:chExt cx="2926080" cy="126963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A935F3A-C52E-48BC-9CFB-4AF54326282F}"/>
                </a:ext>
              </a:extLst>
            </p:cNvPr>
            <p:cNvSpPr txBox="1"/>
            <p:nvPr/>
          </p:nvSpPr>
          <p:spPr>
            <a:xfrm>
              <a:off x="8921977" y="139491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E6989E7-AA3A-4F55-AD98-B7E7740542D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sp>
        <p:nvSpPr>
          <p:cNvPr id="70" name="Shape">
            <a:extLst>
              <a:ext uri="{FF2B5EF4-FFF2-40B4-BE49-F238E27FC236}">
                <a16:creationId xmlns:a16="http://schemas.microsoft.com/office/drawing/2014/main" id="{22734CEA-2AF3-4E7D-B271-7CAC90401FC2}"/>
              </a:ext>
            </a:extLst>
          </p:cNvPr>
          <p:cNvSpPr/>
          <p:nvPr/>
        </p:nvSpPr>
        <p:spPr>
          <a:xfrm>
            <a:off x="4455125" y="2567819"/>
            <a:ext cx="245093" cy="736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9959"/>
                </a:moveTo>
                <a:lnTo>
                  <a:pt x="10898" y="7657"/>
                </a:lnTo>
                <a:cubicBezTo>
                  <a:pt x="10115" y="7458"/>
                  <a:pt x="9658" y="7148"/>
                  <a:pt x="9658" y="6839"/>
                </a:cubicBezTo>
                <a:lnTo>
                  <a:pt x="9658" y="1638"/>
                </a:lnTo>
                <a:cubicBezTo>
                  <a:pt x="9658" y="730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730"/>
                  <a:pt x="0" y="1638"/>
                </a:cubicBezTo>
                <a:lnTo>
                  <a:pt x="0" y="19962"/>
                </a:lnTo>
                <a:cubicBezTo>
                  <a:pt x="0" y="20870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0870"/>
                  <a:pt x="9658" y="19962"/>
                </a:cubicBezTo>
                <a:lnTo>
                  <a:pt x="9658" y="14761"/>
                </a:lnTo>
                <a:cubicBezTo>
                  <a:pt x="9658" y="14430"/>
                  <a:pt x="10115" y="14120"/>
                  <a:pt x="10898" y="13943"/>
                </a:cubicBezTo>
                <a:lnTo>
                  <a:pt x="19969" y="11641"/>
                </a:lnTo>
                <a:cubicBezTo>
                  <a:pt x="21600" y="11198"/>
                  <a:pt x="21600" y="10379"/>
                  <a:pt x="19969" y="995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7A30738-D5F3-4400-94DA-6C7A93923CF4}"/>
              </a:ext>
            </a:extLst>
          </p:cNvPr>
          <p:cNvSpPr txBox="1"/>
          <p:nvPr/>
        </p:nvSpPr>
        <p:spPr>
          <a:xfrm>
            <a:off x="4700218" y="2382120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3"/>
                </a:solidFill>
              </a:rPr>
              <a:t>02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30E394D-B3C9-46DD-A35E-90BE9C4FAFF8}"/>
              </a:ext>
            </a:extLst>
          </p:cNvPr>
          <p:cNvGrpSpPr/>
          <p:nvPr/>
        </p:nvGrpSpPr>
        <p:grpSpPr>
          <a:xfrm>
            <a:off x="5785217" y="2483089"/>
            <a:ext cx="2617280" cy="906058"/>
            <a:chOff x="8921977" y="1394912"/>
            <a:chExt cx="2926080" cy="120807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3E63BA1-28D1-4CA4-8B5F-2913F45C14C9}"/>
                </a:ext>
              </a:extLst>
            </p:cNvPr>
            <p:cNvSpPr txBox="1"/>
            <p:nvPr/>
          </p:nvSpPr>
          <p:spPr>
            <a:xfrm>
              <a:off x="8921977" y="139491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062AA8E-7929-443D-A3A6-39C8CA85F44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sp>
        <p:nvSpPr>
          <p:cNvPr id="65" name="Shape">
            <a:extLst>
              <a:ext uri="{FF2B5EF4-FFF2-40B4-BE49-F238E27FC236}">
                <a16:creationId xmlns:a16="http://schemas.microsoft.com/office/drawing/2014/main" id="{4ACD6922-75E9-4230-9308-97D396A36B33}"/>
              </a:ext>
            </a:extLst>
          </p:cNvPr>
          <p:cNvSpPr/>
          <p:nvPr/>
        </p:nvSpPr>
        <p:spPr>
          <a:xfrm>
            <a:off x="4455125" y="3831942"/>
            <a:ext cx="245093" cy="736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9959"/>
                </a:moveTo>
                <a:lnTo>
                  <a:pt x="10898" y="7657"/>
                </a:lnTo>
                <a:cubicBezTo>
                  <a:pt x="10115" y="7458"/>
                  <a:pt x="9658" y="7148"/>
                  <a:pt x="9658" y="6839"/>
                </a:cubicBezTo>
                <a:lnTo>
                  <a:pt x="9658" y="1638"/>
                </a:lnTo>
                <a:cubicBezTo>
                  <a:pt x="9658" y="730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730"/>
                  <a:pt x="0" y="1638"/>
                </a:cubicBezTo>
                <a:lnTo>
                  <a:pt x="0" y="19962"/>
                </a:lnTo>
                <a:cubicBezTo>
                  <a:pt x="0" y="20870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0870"/>
                  <a:pt x="9658" y="19962"/>
                </a:cubicBezTo>
                <a:lnTo>
                  <a:pt x="9658" y="14739"/>
                </a:lnTo>
                <a:cubicBezTo>
                  <a:pt x="9658" y="14407"/>
                  <a:pt x="10115" y="14098"/>
                  <a:pt x="10898" y="13920"/>
                </a:cubicBezTo>
                <a:lnTo>
                  <a:pt x="19969" y="11619"/>
                </a:lnTo>
                <a:cubicBezTo>
                  <a:pt x="21600" y="11198"/>
                  <a:pt x="21600" y="10380"/>
                  <a:pt x="19969" y="995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3BFA632-EB97-4DE7-9822-1DA5D5DE9F3B}"/>
              </a:ext>
            </a:extLst>
          </p:cNvPr>
          <p:cNvSpPr txBox="1"/>
          <p:nvPr/>
        </p:nvSpPr>
        <p:spPr>
          <a:xfrm>
            <a:off x="4700218" y="3646243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6"/>
                </a:solidFill>
              </a:rPr>
              <a:t>03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ED891038-5CD8-4129-8EE4-8D1A148AE47E}"/>
              </a:ext>
            </a:extLst>
          </p:cNvPr>
          <p:cNvGrpSpPr/>
          <p:nvPr/>
        </p:nvGrpSpPr>
        <p:grpSpPr>
          <a:xfrm>
            <a:off x="5785217" y="3747212"/>
            <a:ext cx="2617280" cy="906058"/>
            <a:chOff x="8921977" y="1394912"/>
            <a:chExt cx="2926080" cy="1208076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04B9975-CF2D-4F13-8EE9-F5D920944A00}"/>
                </a:ext>
              </a:extLst>
            </p:cNvPr>
            <p:cNvSpPr txBox="1"/>
            <p:nvPr/>
          </p:nvSpPr>
          <p:spPr>
            <a:xfrm>
              <a:off x="8921977" y="139491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D81A184-2FFE-4355-BAFA-FF5B7115462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sp>
        <p:nvSpPr>
          <p:cNvPr id="60" name="Shape">
            <a:extLst>
              <a:ext uri="{FF2B5EF4-FFF2-40B4-BE49-F238E27FC236}">
                <a16:creationId xmlns:a16="http://schemas.microsoft.com/office/drawing/2014/main" id="{430E4EB3-D4A8-4A40-9A19-F96EE0DF395F}"/>
              </a:ext>
            </a:extLst>
          </p:cNvPr>
          <p:cNvSpPr/>
          <p:nvPr/>
        </p:nvSpPr>
        <p:spPr>
          <a:xfrm>
            <a:off x="4455125" y="5096066"/>
            <a:ext cx="245093" cy="736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9981"/>
                </a:moveTo>
                <a:lnTo>
                  <a:pt x="10898" y="7680"/>
                </a:lnTo>
                <a:cubicBezTo>
                  <a:pt x="10115" y="7480"/>
                  <a:pt x="9658" y="7170"/>
                  <a:pt x="9658" y="6861"/>
                </a:cubicBezTo>
                <a:lnTo>
                  <a:pt x="9658" y="1638"/>
                </a:lnTo>
                <a:cubicBezTo>
                  <a:pt x="9658" y="730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730"/>
                  <a:pt x="0" y="1638"/>
                </a:cubicBezTo>
                <a:lnTo>
                  <a:pt x="0" y="19962"/>
                </a:lnTo>
                <a:cubicBezTo>
                  <a:pt x="0" y="20870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0870"/>
                  <a:pt x="9658" y="19962"/>
                </a:cubicBezTo>
                <a:lnTo>
                  <a:pt x="9658" y="14761"/>
                </a:lnTo>
                <a:cubicBezTo>
                  <a:pt x="9658" y="14430"/>
                  <a:pt x="10115" y="14120"/>
                  <a:pt x="10898" y="13943"/>
                </a:cubicBezTo>
                <a:lnTo>
                  <a:pt x="19969" y="11641"/>
                </a:lnTo>
                <a:cubicBezTo>
                  <a:pt x="21600" y="11220"/>
                  <a:pt x="21600" y="10402"/>
                  <a:pt x="19969" y="998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4B33E6E-45F3-4813-BDA1-F439CD020B91}"/>
              </a:ext>
            </a:extLst>
          </p:cNvPr>
          <p:cNvSpPr txBox="1"/>
          <p:nvPr/>
        </p:nvSpPr>
        <p:spPr>
          <a:xfrm>
            <a:off x="4700218" y="491036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4"/>
                </a:solidFill>
              </a:rPr>
              <a:t>04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2628632-39A1-40FD-A258-B136427F7E97}"/>
              </a:ext>
            </a:extLst>
          </p:cNvPr>
          <p:cNvGrpSpPr/>
          <p:nvPr/>
        </p:nvGrpSpPr>
        <p:grpSpPr>
          <a:xfrm>
            <a:off x="5785217" y="5011336"/>
            <a:ext cx="2617280" cy="906058"/>
            <a:chOff x="8921977" y="1394912"/>
            <a:chExt cx="2926080" cy="120807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2982DBD-3B11-4622-937F-58AFC8825E49}"/>
                </a:ext>
              </a:extLst>
            </p:cNvPr>
            <p:cNvSpPr txBox="1"/>
            <p:nvPr/>
          </p:nvSpPr>
          <p:spPr>
            <a:xfrm>
              <a:off x="8921977" y="139491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2168E3F-E8CA-4929-A34C-26791879E1E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882BAE3-E22E-481A-833A-D3A816B876AD}"/>
              </a:ext>
            </a:extLst>
          </p:cNvPr>
          <p:cNvGrpSpPr/>
          <p:nvPr/>
        </p:nvGrpSpPr>
        <p:grpSpPr>
          <a:xfrm>
            <a:off x="871718" y="1793673"/>
            <a:ext cx="2825117" cy="3549015"/>
            <a:chOff x="12636500" y="7150100"/>
            <a:chExt cx="3766822" cy="4732020"/>
          </a:xfrm>
        </p:grpSpPr>
        <p:sp>
          <p:nvSpPr>
            <p:cNvPr id="85" name="Circle">
              <a:extLst>
                <a:ext uri="{FF2B5EF4-FFF2-40B4-BE49-F238E27FC236}">
                  <a16:creationId xmlns:a16="http://schemas.microsoft.com/office/drawing/2014/main" id="{1D435177-A1E6-4535-B33B-A012D2D9ACFC}"/>
                </a:ext>
              </a:extLst>
            </p:cNvPr>
            <p:cNvSpPr/>
            <p:nvPr/>
          </p:nvSpPr>
          <p:spPr>
            <a:xfrm>
              <a:off x="14693900" y="10172700"/>
              <a:ext cx="1709422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86" name="Circle">
              <a:extLst>
                <a:ext uri="{FF2B5EF4-FFF2-40B4-BE49-F238E27FC236}">
                  <a16:creationId xmlns:a16="http://schemas.microsoft.com/office/drawing/2014/main" id="{EDF36E0F-8D7D-4849-8CD6-8CE8D2A9BAC2}"/>
                </a:ext>
              </a:extLst>
            </p:cNvPr>
            <p:cNvSpPr/>
            <p:nvPr/>
          </p:nvSpPr>
          <p:spPr>
            <a:xfrm>
              <a:off x="12636500" y="10172700"/>
              <a:ext cx="1709421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87" name="Circle">
              <a:extLst>
                <a:ext uri="{FF2B5EF4-FFF2-40B4-BE49-F238E27FC236}">
                  <a16:creationId xmlns:a16="http://schemas.microsoft.com/office/drawing/2014/main" id="{B869E7AB-CA90-41E8-838B-50308963755D}"/>
                </a:ext>
              </a:extLst>
            </p:cNvPr>
            <p:cNvSpPr/>
            <p:nvPr/>
          </p:nvSpPr>
          <p:spPr>
            <a:xfrm>
              <a:off x="14693900" y="7150100"/>
              <a:ext cx="1709422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88" name="Circle">
              <a:extLst>
                <a:ext uri="{FF2B5EF4-FFF2-40B4-BE49-F238E27FC236}">
                  <a16:creationId xmlns:a16="http://schemas.microsoft.com/office/drawing/2014/main" id="{21B4122C-EFC5-4802-9745-79E215C8FD41}"/>
                </a:ext>
              </a:extLst>
            </p:cNvPr>
            <p:cNvSpPr/>
            <p:nvPr/>
          </p:nvSpPr>
          <p:spPr>
            <a:xfrm>
              <a:off x="12636500" y="7150100"/>
              <a:ext cx="1709421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550096DD-0E07-4535-AAEF-81F52BE6A4E2}"/>
                </a:ext>
              </a:extLst>
            </p:cNvPr>
            <p:cNvSpPr/>
            <p:nvPr/>
          </p:nvSpPr>
          <p:spPr>
            <a:xfrm>
              <a:off x="13106400" y="7581899"/>
              <a:ext cx="2830830" cy="391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480" y="0"/>
                  </a:moveTo>
                  <a:cubicBezTo>
                    <a:pt x="17637" y="0"/>
                    <a:pt x="16881" y="231"/>
                    <a:pt x="16290" y="659"/>
                  </a:cubicBezTo>
                  <a:cubicBezTo>
                    <a:pt x="15699" y="1086"/>
                    <a:pt x="15388" y="1639"/>
                    <a:pt x="15388" y="2249"/>
                  </a:cubicBezTo>
                  <a:lnTo>
                    <a:pt x="15388" y="8576"/>
                  </a:lnTo>
                  <a:lnTo>
                    <a:pt x="6192" y="8576"/>
                  </a:lnTo>
                  <a:lnTo>
                    <a:pt x="6192" y="2249"/>
                  </a:lnTo>
                  <a:cubicBezTo>
                    <a:pt x="6192" y="1639"/>
                    <a:pt x="5882" y="1093"/>
                    <a:pt x="5291" y="659"/>
                  </a:cubicBezTo>
                  <a:cubicBezTo>
                    <a:pt x="4700" y="224"/>
                    <a:pt x="3934" y="0"/>
                    <a:pt x="3101" y="0"/>
                  </a:cubicBezTo>
                  <a:cubicBezTo>
                    <a:pt x="2258" y="0"/>
                    <a:pt x="1502" y="224"/>
                    <a:pt x="911" y="659"/>
                  </a:cubicBezTo>
                  <a:cubicBezTo>
                    <a:pt x="320" y="1086"/>
                    <a:pt x="0" y="1632"/>
                    <a:pt x="0" y="2242"/>
                  </a:cubicBezTo>
                  <a:lnTo>
                    <a:pt x="0" y="19358"/>
                  </a:lnTo>
                  <a:cubicBezTo>
                    <a:pt x="0" y="19968"/>
                    <a:pt x="310" y="20514"/>
                    <a:pt x="911" y="20941"/>
                  </a:cubicBezTo>
                  <a:cubicBezTo>
                    <a:pt x="1502" y="21369"/>
                    <a:pt x="2258" y="21600"/>
                    <a:pt x="3101" y="21600"/>
                  </a:cubicBezTo>
                  <a:cubicBezTo>
                    <a:pt x="3944" y="21600"/>
                    <a:pt x="4700" y="21376"/>
                    <a:pt x="5291" y="20941"/>
                  </a:cubicBezTo>
                  <a:cubicBezTo>
                    <a:pt x="5882" y="20514"/>
                    <a:pt x="6202" y="19968"/>
                    <a:pt x="6202" y="19358"/>
                  </a:cubicBezTo>
                  <a:lnTo>
                    <a:pt x="6202" y="13059"/>
                  </a:lnTo>
                  <a:lnTo>
                    <a:pt x="15398" y="13059"/>
                  </a:lnTo>
                  <a:lnTo>
                    <a:pt x="15398" y="19358"/>
                  </a:lnTo>
                  <a:cubicBezTo>
                    <a:pt x="15398" y="19968"/>
                    <a:pt x="15708" y="20514"/>
                    <a:pt x="16309" y="20941"/>
                  </a:cubicBezTo>
                  <a:cubicBezTo>
                    <a:pt x="16910" y="21369"/>
                    <a:pt x="17656" y="21600"/>
                    <a:pt x="18499" y="21600"/>
                  </a:cubicBezTo>
                  <a:cubicBezTo>
                    <a:pt x="19342" y="21600"/>
                    <a:pt x="20098" y="21376"/>
                    <a:pt x="20689" y="20941"/>
                  </a:cubicBezTo>
                  <a:cubicBezTo>
                    <a:pt x="21280" y="20514"/>
                    <a:pt x="21600" y="19968"/>
                    <a:pt x="21600" y="19358"/>
                  </a:cubicBezTo>
                  <a:lnTo>
                    <a:pt x="21600" y="2242"/>
                  </a:lnTo>
                  <a:cubicBezTo>
                    <a:pt x="21600" y="1632"/>
                    <a:pt x="21290" y="1086"/>
                    <a:pt x="20689" y="659"/>
                  </a:cubicBezTo>
                  <a:cubicBezTo>
                    <a:pt x="20079" y="231"/>
                    <a:pt x="19313" y="0"/>
                    <a:pt x="18480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AB47C98D-0989-4C07-A118-BDC665A7F6F7}"/>
                </a:ext>
              </a:extLst>
            </p:cNvPr>
            <p:cNvSpPr/>
            <p:nvPr/>
          </p:nvSpPr>
          <p:spPr>
            <a:xfrm>
              <a:off x="13436600" y="7912100"/>
              <a:ext cx="2157730" cy="324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1" y="0"/>
                  </a:moveTo>
                  <a:cubicBezTo>
                    <a:pt x="20697" y="0"/>
                    <a:pt x="20558" y="34"/>
                    <a:pt x="20405" y="135"/>
                  </a:cubicBezTo>
                  <a:cubicBezTo>
                    <a:pt x="20252" y="237"/>
                    <a:pt x="20202" y="330"/>
                    <a:pt x="20202" y="474"/>
                  </a:cubicBezTo>
                  <a:lnTo>
                    <a:pt x="20202" y="10356"/>
                  </a:lnTo>
                  <a:lnTo>
                    <a:pt x="1398" y="10356"/>
                  </a:lnTo>
                  <a:lnTo>
                    <a:pt x="1398" y="474"/>
                  </a:lnTo>
                  <a:cubicBezTo>
                    <a:pt x="1398" y="330"/>
                    <a:pt x="1335" y="237"/>
                    <a:pt x="1195" y="135"/>
                  </a:cubicBezTo>
                  <a:cubicBezTo>
                    <a:pt x="1043" y="34"/>
                    <a:pt x="915" y="0"/>
                    <a:pt x="699" y="0"/>
                  </a:cubicBezTo>
                  <a:cubicBezTo>
                    <a:pt x="496" y="0"/>
                    <a:pt x="356" y="34"/>
                    <a:pt x="203" y="135"/>
                  </a:cubicBezTo>
                  <a:cubicBezTo>
                    <a:pt x="51" y="237"/>
                    <a:pt x="0" y="322"/>
                    <a:pt x="0" y="465"/>
                  </a:cubicBezTo>
                  <a:lnTo>
                    <a:pt x="0" y="21135"/>
                  </a:lnTo>
                  <a:cubicBezTo>
                    <a:pt x="0" y="21270"/>
                    <a:pt x="51" y="21363"/>
                    <a:pt x="203" y="21465"/>
                  </a:cubicBezTo>
                  <a:cubicBezTo>
                    <a:pt x="356" y="21566"/>
                    <a:pt x="483" y="21600"/>
                    <a:pt x="699" y="21600"/>
                  </a:cubicBezTo>
                  <a:cubicBezTo>
                    <a:pt x="915" y="21600"/>
                    <a:pt x="1042" y="21566"/>
                    <a:pt x="1195" y="21465"/>
                  </a:cubicBezTo>
                  <a:cubicBezTo>
                    <a:pt x="1348" y="21363"/>
                    <a:pt x="1398" y="21278"/>
                    <a:pt x="1398" y="21135"/>
                  </a:cubicBezTo>
                  <a:lnTo>
                    <a:pt x="1398" y="11286"/>
                  </a:lnTo>
                  <a:lnTo>
                    <a:pt x="20202" y="11286"/>
                  </a:lnTo>
                  <a:lnTo>
                    <a:pt x="20202" y="21135"/>
                  </a:lnTo>
                  <a:cubicBezTo>
                    <a:pt x="20202" y="21270"/>
                    <a:pt x="20252" y="21363"/>
                    <a:pt x="20405" y="21465"/>
                  </a:cubicBezTo>
                  <a:cubicBezTo>
                    <a:pt x="20557" y="21566"/>
                    <a:pt x="20685" y="21600"/>
                    <a:pt x="20901" y="21600"/>
                  </a:cubicBezTo>
                  <a:cubicBezTo>
                    <a:pt x="21104" y="21600"/>
                    <a:pt x="21244" y="21566"/>
                    <a:pt x="21397" y="21465"/>
                  </a:cubicBezTo>
                  <a:cubicBezTo>
                    <a:pt x="21549" y="21363"/>
                    <a:pt x="21600" y="21278"/>
                    <a:pt x="21600" y="21135"/>
                  </a:cubicBezTo>
                  <a:lnTo>
                    <a:pt x="21600" y="465"/>
                  </a:lnTo>
                  <a:cubicBezTo>
                    <a:pt x="21600" y="330"/>
                    <a:pt x="21549" y="237"/>
                    <a:pt x="21397" y="135"/>
                  </a:cubicBezTo>
                  <a:cubicBezTo>
                    <a:pt x="21244" y="42"/>
                    <a:pt x="21104" y="0"/>
                    <a:pt x="20901" y="0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91" name="Circle">
              <a:extLst>
                <a:ext uri="{FF2B5EF4-FFF2-40B4-BE49-F238E27FC236}">
                  <a16:creationId xmlns:a16="http://schemas.microsoft.com/office/drawing/2014/main" id="{453124BC-B811-467B-B880-72BEDAD249F7}"/>
                </a:ext>
              </a:extLst>
            </p:cNvPr>
            <p:cNvSpPr/>
            <p:nvPr/>
          </p:nvSpPr>
          <p:spPr>
            <a:xfrm>
              <a:off x="12903200" y="10439400"/>
              <a:ext cx="1176020" cy="117602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2" name="Circle">
              <a:extLst>
                <a:ext uri="{FF2B5EF4-FFF2-40B4-BE49-F238E27FC236}">
                  <a16:creationId xmlns:a16="http://schemas.microsoft.com/office/drawing/2014/main" id="{31B39CF6-EB04-4340-B000-0AB78B0B31F8}"/>
                </a:ext>
              </a:extLst>
            </p:cNvPr>
            <p:cNvSpPr/>
            <p:nvPr/>
          </p:nvSpPr>
          <p:spPr>
            <a:xfrm>
              <a:off x="12903200" y="7416800"/>
              <a:ext cx="1176020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01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93" name="Circle">
              <a:extLst>
                <a:ext uri="{FF2B5EF4-FFF2-40B4-BE49-F238E27FC236}">
                  <a16:creationId xmlns:a16="http://schemas.microsoft.com/office/drawing/2014/main" id="{79358BB6-5F34-4ECB-B7A5-0ABD8CF48A3B}"/>
                </a:ext>
              </a:extLst>
            </p:cNvPr>
            <p:cNvSpPr/>
            <p:nvPr/>
          </p:nvSpPr>
          <p:spPr>
            <a:xfrm>
              <a:off x="14960600" y="7416800"/>
              <a:ext cx="1176022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4" name="Circle">
              <a:extLst>
                <a:ext uri="{FF2B5EF4-FFF2-40B4-BE49-F238E27FC236}">
                  <a16:creationId xmlns:a16="http://schemas.microsoft.com/office/drawing/2014/main" id="{E8297EC6-F0C9-4BDC-BD58-8AB890120D44}"/>
                </a:ext>
              </a:extLst>
            </p:cNvPr>
            <p:cNvSpPr/>
            <p:nvPr/>
          </p:nvSpPr>
          <p:spPr>
            <a:xfrm>
              <a:off x="14960600" y="10439400"/>
              <a:ext cx="1176022" cy="117602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" name="Graphic 94" descr="Lightbulb">
            <a:extLst>
              <a:ext uri="{FF2B5EF4-FFF2-40B4-BE49-F238E27FC236}">
                <a16:creationId xmlns:a16="http://schemas.microsoft.com/office/drawing/2014/main" id="{6ED378C3-24E1-4EDD-A697-1B281A64E601}"/>
              </a:ext>
            </a:extLst>
          </p:cNvPr>
          <p:cNvGrpSpPr/>
          <p:nvPr/>
        </p:nvGrpSpPr>
        <p:grpSpPr>
          <a:xfrm>
            <a:off x="1356111" y="2151523"/>
            <a:ext cx="300368" cy="300368"/>
            <a:chOff x="1356111" y="2151523"/>
            <a:chExt cx="300368" cy="30036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CE58E675-69B1-4046-9FC5-F432978721E9}"/>
                </a:ext>
              </a:extLst>
            </p:cNvPr>
            <p:cNvSpPr/>
            <p:nvPr/>
          </p:nvSpPr>
          <p:spPr>
            <a:xfrm>
              <a:off x="1465620" y="2351768"/>
              <a:ext cx="81349" cy="18773"/>
            </a:xfrm>
            <a:custGeom>
              <a:avLst/>
              <a:gdLst>
                <a:gd name="connsiteX0" fmla="*/ 9387 w 81349"/>
                <a:gd name="connsiteY0" fmla="*/ 0 h 18773"/>
                <a:gd name="connsiteX1" fmla="*/ 71963 w 81349"/>
                <a:gd name="connsiteY1" fmla="*/ 0 h 18773"/>
                <a:gd name="connsiteX2" fmla="*/ 81350 w 81349"/>
                <a:gd name="connsiteY2" fmla="*/ 9387 h 18773"/>
                <a:gd name="connsiteX3" fmla="*/ 71963 w 81349"/>
                <a:gd name="connsiteY3" fmla="*/ 18773 h 18773"/>
                <a:gd name="connsiteX4" fmla="*/ 9387 w 81349"/>
                <a:gd name="connsiteY4" fmla="*/ 18773 h 18773"/>
                <a:gd name="connsiteX5" fmla="*/ 0 w 81349"/>
                <a:gd name="connsiteY5" fmla="*/ 9387 h 18773"/>
                <a:gd name="connsiteX6" fmla="*/ 9387 w 81349"/>
                <a:gd name="connsiteY6" fmla="*/ 0 h 1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349" h="18773">
                  <a:moveTo>
                    <a:pt x="9387" y="0"/>
                  </a:moveTo>
                  <a:lnTo>
                    <a:pt x="71963" y="0"/>
                  </a:lnTo>
                  <a:cubicBezTo>
                    <a:pt x="77282" y="0"/>
                    <a:pt x="81350" y="4067"/>
                    <a:pt x="81350" y="9387"/>
                  </a:cubicBezTo>
                  <a:cubicBezTo>
                    <a:pt x="81350" y="14706"/>
                    <a:pt x="77282" y="18773"/>
                    <a:pt x="71963" y="18773"/>
                  </a:cubicBezTo>
                  <a:lnTo>
                    <a:pt x="9387" y="18773"/>
                  </a:lnTo>
                  <a:cubicBezTo>
                    <a:pt x="4067" y="18773"/>
                    <a:pt x="0" y="14706"/>
                    <a:pt x="0" y="9387"/>
                  </a:cubicBezTo>
                  <a:cubicBezTo>
                    <a:pt x="0" y="4067"/>
                    <a:pt x="4067" y="0"/>
                    <a:pt x="9387" y="0"/>
                  </a:cubicBez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7572BFB-662C-4A7E-8170-B7B2E81630BD}"/>
                </a:ext>
              </a:extLst>
            </p:cNvPr>
            <p:cNvSpPr/>
            <p:nvPr/>
          </p:nvSpPr>
          <p:spPr>
            <a:xfrm>
              <a:off x="1465620" y="2383056"/>
              <a:ext cx="81349" cy="18773"/>
            </a:xfrm>
            <a:custGeom>
              <a:avLst/>
              <a:gdLst>
                <a:gd name="connsiteX0" fmla="*/ 9387 w 81349"/>
                <a:gd name="connsiteY0" fmla="*/ 0 h 18773"/>
                <a:gd name="connsiteX1" fmla="*/ 71963 w 81349"/>
                <a:gd name="connsiteY1" fmla="*/ 0 h 18773"/>
                <a:gd name="connsiteX2" fmla="*/ 81350 w 81349"/>
                <a:gd name="connsiteY2" fmla="*/ 9387 h 18773"/>
                <a:gd name="connsiteX3" fmla="*/ 71963 w 81349"/>
                <a:gd name="connsiteY3" fmla="*/ 18773 h 18773"/>
                <a:gd name="connsiteX4" fmla="*/ 9387 w 81349"/>
                <a:gd name="connsiteY4" fmla="*/ 18773 h 18773"/>
                <a:gd name="connsiteX5" fmla="*/ 0 w 81349"/>
                <a:gd name="connsiteY5" fmla="*/ 9387 h 18773"/>
                <a:gd name="connsiteX6" fmla="*/ 9387 w 81349"/>
                <a:gd name="connsiteY6" fmla="*/ 0 h 1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349" h="18773">
                  <a:moveTo>
                    <a:pt x="9387" y="0"/>
                  </a:moveTo>
                  <a:lnTo>
                    <a:pt x="71963" y="0"/>
                  </a:lnTo>
                  <a:cubicBezTo>
                    <a:pt x="77282" y="0"/>
                    <a:pt x="81350" y="4067"/>
                    <a:pt x="81350" y="9387"/>
                  </a:cubicBezTo>
                  <a:cubicBezTo>
                    <a:pt x="81350" y="14706"/>
                    <a:pt x="77282" y="18773"/>
                    <a:pt x="71963" y="18773"/>
                  </a:cubicBezTo>
                  <a:lnTo>
                    <a:pt x="9387" y="18773"/>
                  </a:lnTo>
                  <a:cubicBezTo>
                    <a:pt x="4067" y="18773"/>
                    <a:pt x="0" y="14706"/>
                    <a:pt x="0" y="9387"/>
                  </a:cubicBezTo>
                  <a:cubicBezTo>
                    <a:pt x="0" y="4067"/>
                    <a:pt x="4067" y="0"/>
                    <a:pt x="9387" y="0"/>
                  </a:cubicBez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130AF0C-8C79-4BF5-B3F3-FF3E5CEDF6BA}"/>
                </a:ext>
              </a:extLst>
            </p:cNvPr>
            <p:cNvSpPr/>
            <p:nvPr/>
          </p:nvSpPr>
          <p:spPr>
            <a:xfrm>
              <a:off x="1485957" y="2414345"/>
              <a:ext cx="40674" cy="18773"/>
            </a:xfrm>
            <a:custGeom>
              <a:avLst/>
              <a:gdLst>
                <a:gd name="connsiteX0" fmla="*/ 0 w 40674"/>
                <a:gd name="connsiteY0" fmla="*/ 0 h 18773"/>
                <a:gd name="connsiteX1" fmla="*/ 20337 w 40674"/>
                <a:gd name="connsiteY1" fmla="*/ 18773 h 18773"/>
                <a:gd name="connsiteX2" fmla="*/ 40675 w 40674"/>
                <a:gd name="connsiteY2" fmla="*/ 0 h 18773"/>
                <a:gd name="connsiteX3" fmla="*/ 0 w 40674"/>
                <a:gd name="connsiteY3" fmla="*/ 0 h 1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674" h="18773">
                  <a:moveTo>
                    <a:pt x="0" y="0"/>
                  </a:moveTo>
                  <a:cubicBezTo>
                    <a:pt x="939" y="10638"/>
                    <a:pt x="9699" y="18773"/>
                    <a:pt x="20337" y="18773"/>
                  </a:cubicBezTo>
                  <a:cubicBezTo>
                    <a:pt x="30975" y="18773"/>
                    <a:pt x="39736" y="10638"/>
                    <a:pt x="4067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B74A36C-173E-42AB-9524-FAF785890AB0}"/>
                </a:ext>
              </a:extLst>
            </p:cNvPr>
            <p:cNvSpPr/>
            <p:nvPr/>
          </p:nvSpPr>
          <p:spPr>
            <a:xfrm>
              <a:off x="1424945" y="2170296"/>
              <a:ext cx="162699" cy="168957"/>
            </a:xfrm>
            <a:custGeom>
              <a:avLst/>
              <a:gdLst>
                <a:gd name="connsiteX0" fmla="*/ 81350 w 162699"/>
                <a:gd name="connsiteY0" fmla="*/ 0 h 168957"/>
                <a:gd name="connsiteX1" fmla="*/ 81350 w 162699"/>
                <a:gd name="connsiteY1" fmla="*/ 0 h 168957"/>
                <a:gd name="connsiteX2" fmla="*/ 81350 w 162699"/>
                <a:gd name="connsiteY2" fmla="*/ 0 h 168957"/>
                <a:gd name="connsiteX3" fmla="*/ 0 w 162699"/>
                <a:gd name="connsiteY3" fmla="*/ 80411 h 168957"/>
                <a:gd name="connsiteX4" fmla="*/ 0 w 162699"/>
                <a:gd name="connsiteY4" fmla="*/ 83227 h 168957"/>
                <a:gd name="connsiteX5" fmla="*/ 5632 w 162699"/>
                <a:gd name="connsiteY5" fmla="*/ 111386 h 168957"/>
                <a:gd name="connsiteX6" fmla="*/ 19712 w 162699"/>
                <a:gd name="connsiteY6" fmla="*/ 134540 h 168957"/>
                <a:gd name="connsiteX7" fmla="*/ 38798 w 162699"/>
                <a:gd name="connsiteY7" fmla="*/ 165515 h 168957"/>
                <a:gd name="connsiteX8" fmla="*/ 44429 w 162699"/>
                <a:gd name="connsiteY8" fmla="*/ 168957 h 168957"/>
                <a:gd name="connsiteX9" fmla="*/ 118270 w 162699"/>
                <a:gd name="connsiteY9" fmla="*/ 168957 h 168957"/>
                <a:gd name="connsiteX10" fmla="*/ 123902 w 162699"/>
                <a:gd name="connsiteY10" fmla="*/ 165515 h 168957"/>
                <a:gd name="connsiteX11" fmla="*/ 142988 w 162699"/>
                <a:gd name="connsiteY11" fmla="*/ 134540 h 168957"/>
                <a:gd name="connsiteX12" fmla="*/ 157067 w 162699"/>
                <a:gd name="connsiteY12" fmla="*/ 111386 h 168957"/>
                <a:gd name="connsiteX13" fmla="*/ 162699 w 162699"/>
                <a:gd name="connsiteY13" fmla="*/ 83227 h 168957"/>
                <a:gd name="connsiteX14" fmla="*/ 162699 w 162699"/>
                <a:gd name="connsiteY14" fmla="*/ 80411 h 168957"/>
                <a:gd name="connsiteX15" fmla="*/ 81350 w 162699"/>
                <a:gd name="connsiteY15" fmla="*/ 0 h 168957"/>
                <a:gd name="connsiteX16" fmla="*/ 143926 w 162699"/>
                <a:gd name="connsiteY16" fmla="*/ 82914 h 168957"/>
                <a:gd name="connsiteX17" fmla="*/ 139546 w 162699"/>
                <a:gd name="connsiteY17" fmla="*/ 104816 h 168957"/>
                <a:gd name="connsiteX18" fmla="*/ 128908 w 162699"/>
                <a:gd name="connsiteY18" fmla="*/ 122025 h 168957"/>
                <a:gd name="connsiteX19" fmla="*/ 110761 w 162699"/>
                <a:gd name="connsiteY19" fmla="*/ 150184 h 168957"/>
                <a:gd name="connsiteX20" fmla="*/ 81350 w 162699"/>
                <a:gd name="connsiteY20" fmla="*/ 150184 h 168957"/>
                <a:gd name="connsiteX21" fmla="*/ 52252 w 162699"/>
                <a:gd name="connsiteY21" fmla="*/ 150184 h 168957"/>
                <a:gd name="connsiteX22" fmla="*/ 34104 w 162699"/>
                <a:gd name="connsiteY22" fmla="*/ 122025 h 168957"/>
                <a:gd name="connsiteX23" fmla="*/ 23466 w 162699"/>
                <a:gd name="connsiteY23" fmla="*/ 104816 h 168957"/>
                <a:gd name="connsiteX24" fmla="*/ 19086 w 162699"/>
                <a:gd name="connsiteY24" fmla="*/ 82914 h 168957"/>
                <a:gd name="connsiteX25" fmla="*/ 19086 w 162699"/>
                <a:gd name="connsiteY25" fmla="*/ 80411 h 168957"/>
                <a:gd name="connsiteX26" fmla="*/ 81663 w 162699"/>
                <a:gd name="connsiteY26" fmla="*/ 18460 h 168957"/>
                <a:gd name="connsiteX27" fmla="*/ 81663 w 162699"/>
                <a:gd name="connsiteY27" fmla="*/ 18460 h 168957"/>
                <a:gd name="connsiteX28" fmla="*/ 81663 w 162699"/>
                <a:gd name="connsiteY28" fmla="*/ 18460 h 168957"/>
                <a:gd name="connsiteX29" fmla="*/ 81663 w 162699"/>
                <a:gd name="connsiteY29" fmla="*/ 18460 h 168957"/>
                <a:gd name="connsiteX30" fmla="*/ 81663 w 162699"/>
                <a:gd name="connsiteY30" fmla="*/ 18460 h 168957"/>
                <a:gd name="connsiteX31" fmla="*/ 81663 w 162699"/>
                <a:gd name="connsiteY31" fmla="*/ 18460 h 168957"/>
                <a:gd name="connsiteX32" fmla="*/ 81663 w 162699"/>
                <a:gd name="connsiteY32" fmla="*/ 18460 h 168957"/>
                <a:gd name="connsiteX33" fmla="*/ 144239 w 162699"/>
                <a:gd name="connsiteY33" fmla="*/ 80411 h 168957"/>
                <a:gd name="connsiteX34" fmla="*/ 144239 w 162699"/>
                <a:gd name="connsiteY34" fmla="*/ 82914 h 168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62699" h="168957">
                  <a:moveTo>
                    <a:pt x="81350" y="0"/>
                  </a:moveTo>
                  <a:cubicBezTo>
                    <a:pt x="81350" y="0"/>
                    <a:pt x="81350" y="0"/>
                    <a:pt x="81350" y="0"/>
                  </a:cubicBezTo>
                  <a:cubicBezTo>
                    <a:pt x="81350" y="0"/>
                    <a:pt x="81350" y="0"/>
                    <a:pt x="81350" y="0"/>
                  </a:cubicBezTo>
                  <a:cubicBezTo>
                    <a:pt x="36920" y="313"/>
                    <a:pt x="939" y="35982"/>
                    <a:pt x="0" y="80411"/>
                  </a:cubicBezTo>
                  <a:lnTo>
                    <a:pt x="0" y="83227"/>
                  </a:lnTo>
                  <a:cubicBezTo>
                    <a:pt x="313" y="92926"/>
                    <a:pt x="2190" y="102313"/>
                    <a:pt x="5632" y="111386"/>
                  </a:cubicBezTo>
                  <a:cubicBezTo>
                    <a:pt x="9074" y="119834"/>
                    <a:pt x="13767" y="127656"/>
                    <a:pt x="19712" y="134540"/>
                  </a:cubicBezTo>
                  <a:cubicBezTo>
                    <a:pt x="27221" y="142675"/>
                    <a:pt x="35356" y="158632"/>
                    <a:pt x="38798" y="165515"/>
                  </a:cubicBezTo>
                  <a:cubicBezTo>
                    <a:pt x="39736" y="167705"/>
                    <a:pt x="41926" y="168957"/>
                    <a:pt x="44429" y="168957"/>
                  </a:cubicBezTo>
                  <a:lnTo>
                    <a:pt x="118270" y="168957"/>
                  </a:lnTo>
                  <a:cubicBezTo>
                    <a:pt x="120773" y="168957"/>
                    <a:pt x="122963" y="167705"/>
                    <a:pt x="123902" y="165515"/>
                  </a:cubicBezTo>
                  <a:cubicBezTo>
                    <a:pt x="127344" y="158632"/>
                    <a:pt x="135479" y="142675"/>
                    <a:pt x="142988" y="134540"/>
                  </a:cubicBezTo>
                  <a:cubicBezTo>
                    <a:pt x="148932" y="127656"/>
                    <a:pt x="153939" y="119834"/>
                    <a:pt x="157067" y="111386"/>
                  </a:cubicBezTo>
                  <a:cubicBezTo>
                    <a:pt x="160509" y="102313"/>
                    <a:pt x="162386" y="92926"/>
                    <a:pt x="162699" y="83227"/>
                  </a:cubicBezTo>
                  <a:lnTo>
                    <a:pt x="162699" y="80411"/>
                  </a:lnTo>
                  <a:cubicBezTo>
                    <a:pt x="161761" y="35982"/>
                    <a:pt x="125779" y="313"/>
                    <a:pt x="81350" y="0"/>
                  </a:cubicBezTo>
                  <a:close/>
                  <a:moveTo>
                    <a:pt x="143926" y="82914"/>
                  </a:moveTo>
                  <a:cubicBezTo>
                    <a:pt x="143613" y="90423"/>
                    <a:pt x="142049" y="97932"/>
                    <a:pt x="139546" y="104816"/>
                  </a:cubicBezTo>
                  <a:cubicBezTo>
                    <a:pt x="137043" y="111074"/>
                    <a:pt x="133601" y="117018"/>
                    <a:pt x="128908" y="122025"/>
                  </a:cubicBezTo>
                  <a:cubicBezTo>
                    <a:pt x="121712" y="130785"/>
                    <a:pt x="115454" y="140172"/>
                    <a:pt x="110761" y="150184"/>
                  </a:cubicBezTo>
                  <a:lnTo>
                    <a:pt x="81350" y="150184"/>
                  </a:lnTo>
                  <a:lnTo>
                    <a:pt x="52252" y="150184"/>
                  </a:lnTo>
                  <a:cubicBezTo>
                    <a:pt x="47245" y="140172"/>
                    <a:pt x="40988" y="130785"/>
                    <a:pt x="34104" y="122025"/>
                  </a:cubicBezTo>
                  <a:cubicBezTo>
                    <a:pt x="29724" y="117018"/>
                    <a:pt x="25969" y="111074"/>
                    <a:pt x="23466" y="104816"/>
                  </a:cubicBezTo>
                  <a:cubicBezTo>
                    <a:pt x="20650" y="97932"/>
                    <a:pt x="19399" y="90423"/>
                    <a:pt x="19086" y="82914"/>
                  </a:cubicBezTo>
                  <a:lnTo>
                    <a:pt x="19086" y="80411"/>
                  </a:lnTo>
                  <a:cubicBezTo>
                    <a:pt x="19712" y="46307"/>
                    <a:pt x="47558" y="18773"/>
                    <a:pt x="81663" y="18460"/>
                  </a:cubicBezTo>
                  <a:lnTo>
                    <a:pt x="81663" y="18460"/>
                  </a:lnTo>
                  <a:lnTo>
                    <a:pt x="81663" y="18460"/>
                  </a:lnTo>
                  <a:cubicBezTo>
                    <a:pt x="81663" y="18460"/>
                    <a:pt x="81663" y="18460"/>
                    <a:pt x="81663" y="18460"/>
                  </a:cubicBezTo>
                  <a:cubicBezTo>
                    <a:pt x="81663" y="18460"/>
                    <a:pt x="81663" y="18460"/>
                    <a:pt x="81663" y="18460"/>
                  </a:cubicBezTo>
                  <a:lnTo>
                    <a:pt x="81663" y="18460"/>
                  </a:lnTo>
                  <a:lnTo>
                    <a:pt x="81663" y="18460"/>
                  </a:lnTo>
                  <a:cubicBezTo>
                    <a:pt x="115767" y="18773"/>
                    <a:pt x="143613" y="45994"/>
                    <a:pt x="144239" y="80411"/>
                  </a:cubicBezTo>
                  <a:lnTo>
                    <a:pt x="144239" y="82914"/>
                  </a:ln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" name="Graphic 95" descr="Gears">
            <a:extLst>
              <a:ext uri="{FF2B5EF4-FFF2-40B4-BE49-F238E27FC236}">
                <a16:creationId xmlns:a16="http://schemas.microsoft.com/office/drawing/2014/main" id="{974D9FCF-F734-4BBA-AC3C-24DB44B6B655}"/>
              </a:ext>
            </a:extLst>
          </p:cNvPr>
          <p:cNvGrpSpPr/>
          <p:nvPr/>
        </p:nvGrpSpPr>
        <p:grpSpPr>
          <a:xfrm>
            <a:off x="2941505" y="2178118"/>
            <a:ext cx="203999" cy="246864"/>
            <a:chOff x="2941505" y="2178118"/>
            <a:chExt cx="203999" cy="246864"/>
          </a:xfrm>
          <a:solidFill>
            <a:srgbClr val="FFFFFF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1C0AFB9-0F5E-4279-871C-D5AA56177BE4}"/>
                </a:ext>
              </a:extLst>
            </p:cNvPr>
            <p:cNvSpPr/>
            <p:nvPr/>
          </p:nvSpPr>
          <p:spPr>
            <a:xfrm>
              <a:off x="3012216" y="2178118"/>
              <a:ext cx="133288" cy="132975"/>
            </a:xfrm>
            <a:custGeom>
              <a:avLst/>
              <a:gdLst>
                <a:gd name="connsiteX0" fmla="*/ 66644 w 133288"/>
                <a:gd name="connsiteY0" fmla="*/ 90110 h 132975"/>
                <a:gd name="connsiteX1" fmla="*/ 43178 w 133288"/>
                <a:gd name="connsiteY1" fmla="*/ 66644 h 132975"/>
                <a:gd name="connsiteX2" fmla="*/ 66644 w 133288"/>
                <a:gd name="connsiteY2" fmla="*/ 43178 h 132975"/>
                <a:gd name="connsiteX3" fmla="*/ 90110 w 133288"/>
                <a:gd name="connsiteY3" fmla="*/ 66644 h 132975"/>
                <a:gd name="connsiteX4" fmla="*/ 66644 w 133288"/>
                <a:gd name="connsiteY4" fmla="*/ 90110 h 132975"/>
                <a:gd name="connsiteX5" fmla="*/ 119521 w 133288"/>
                <a:gd name="connsiteY5" fmla="*/ 51939 h 132975"/>
                <a:gd name="connsiteX6" fmla="*/ 114515 w 133288"/>
                <a:gd name="connsiteY6" fmla="*/ 39736 h 132975"/>
                <a:gd name="connsiteX7" fmla="*/ 119521 w 133288"/>
                <a:gd name="connsiteY7" fmla="*/ 25031 h 132975"/>
                <a:gd name="connsiteX8" fmla="*/ 108258 w 133288"/>
                <a:gd name="connsiteY8" fmla="*/ 13767 h 132975"/>
                <a:gd name="connsiteX9" fmla="*/ 93552 w 133288"/>
                <a:gd name="connsiteY9" fmla="*/ 18773 h 132975"/>
                <a:gd name="connsiteX10" fmla="*/ 81350 w 133288"/>
                <a:gd name="connsiteY10" fmla="*/ 13767 h 132975"/>
                <a:gd name="connsiteX11" fmla="*/ 74466 w 133288"/>
                <a:gd name="connsiteY11" fmla="*/ 0 h 132975"/>
                <a:gd name="connsiteX12" fmla="*/ 58822 w 133288"/>
                <a:gd name="connsiteY12" fmla="*/ 0 h 132975"/>
                <a:gd name="connsiteX13" fmla="*/ 51939 w 133288"/>
                <a:gd name="connsiteY13" fmla="*/ 13767 h 132975"/>
                <a:gd name="connsiteX14" fmla="*/ 39736 w 133288"/>
                <a:gd name="connsiteY14" fmla="*/ 18773 h 132975"/>
                <a:gd name="connsiteX15" fmla="*/ 25031 w 133288"/>
                <a:gd name="connsiteY15" fmla="*/ 13767 h 132975"/>
                <a:gd name="connsiteX16" fmla="*/ 13767 w 133288"/>
                <a:gd name="connsiteY16" fmla="*/ 25031 h 132975"/>
                <a:gd name="connsiteX17" fmla="*/ 18773 w 133288"/>
                <a:gd name="connsiteY17" fmla="*/ 39736 h 132975"/>
                <a:gd name="connsiteX18" fmla="*/ 13767 w 133288"/>
                <a:gd name="connsiteY18" fmla="*/ 51939 h 132975"/>
                <a:gd name="connsiteX19" fmla="*/ 0 w 133288"/>
                <a:gd name="connsiteY19" fmla="*/ 58822 h 132975"/>
                <a:gd name="connsiteX20" fmla="*/ 0 w 133288"/>
                <a:gd name="connsiteY20" fmla="*/ 74466 h 132975"/>
                <a:gd name="connsiteX21" fmla="*/ 13767 w 133288"/>
                <a:gd name="connsiteY21" fmla="*/ 81350 h 132975"/>
                <a:gd name="connsiteX22" fmla="*/ 18773 w 133288"/>
                <a:gd name="connsiteY22" fmla="*/ 93552 h 132975"/>
                <a:gd name="connsiteX23" fmla="*/ 13767 w 133288"/>
                <a:gd name="connsiteY23" fmla="*/ 108258 h 132975"/>
                <a:gd name="connsiteX24" fmla="*/ 24718 w 133288"/>
                <a:gd name="connsiteY24" fmla="*/ 119209 h 132975"/>
                <a:gd name="connsiteX25" fmla="*/ 39423 w 133288"/>
                <a:gd name="connsiteY25" fmla="*/ 114202 h 132975"/>
                <a:gd name="connsiteX26" fmla="*/ 51626 w 133288"/>
                <a:gd name="connsiteY26" fmla="*/ 119209 h 132975"/>
                <a:gd name="connsiteX27" fmla="*/ 58509 w 133288"/>
                <a:gd name="connsiteY27" fmla="*/ 132975 h 132975"/>
                <a:gd name="connsiteX28" fmla="*/ 74153 w 133288"/>
                <a:gd name="connsiteY28" fmla="*/ 132975 h 132975"/>
                <a:gd name="connsiteX29" fmla="*/ 81037 w 133288"/>
                <a:gd name="connsiteY29" fmla="*/ 119209 h 132975"/>
                <a:gd name="connsiteX30" fmla="*/ 93239 w 133288"/>
                <a:gd name="connsiteY30" fmla="*/ 114202 h 132975"/>
                <a:gd name="connsiteX31" fmla="*/ 107945 w 133288"/>
                <a:gd name="connsiteY31" fmla="*/ 119209 h 132975"/>
                <a:gd name="connsiteX32" fmla="*/ 119209 w 133288"/>
                <a:gd name="connsiteY32" fmla="*/ 108258 h 132975"/>
                <a:gd name="connsiteX33" fmla="*/ 114202 w 133288"/>
                <a:gd name="connsiteY33" fmla="*/ 93552 h 132975"/>
                <a:gd name="connsiteX34" fmla="*/ 119521 w 133288"/>
                <a:gd name="connsiteY34" fmla="*/ 81350 h 132975"/>
                <a:gd name="connsiteX35" fmla="*/ 133288 w 133288"/>
                <a:gd name="connsiteY35" fmla="*/ 74466 h 132975"/>
                <a:gd name="connsiteX36" fmla="*/ 133288 w 133288"/>
                <a:gd name="connsiteY36" fmla="*/ 58822 h 132975"/>
                <a:gd name="connsiteX37" fmla="*/ 119521 w 133288"/>
                <a:gd name="connsiteY37" fmla="*/ 51939 h 13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33288" h="132975">
                  <a:moveTo>
                    <a:pt x="66644" y="90110"/>
                  </a:moveTo>
                  <a:cubicBezTo>
                    <a:pt x="53503" y="90110"/>
                    <a:pt x="43178" y="79472"/>
                    <a:pt x="43178" y="66644"/>
                  </a:cubicBezTo>
                  <a:cubicBezTo>
                    <a:pt x="43178" y="53816"/>
                    <a:pt x="53816" y="43178"/>
                    <a:pt x="66644" y="43178"/>
                  </a:cubicBezTo>
                  <a:cubicBezTo>
                    <a:pt x="79785" y="43178"/>
                    <a:pt x="90110" y="53816"/>
                    <a:pt x="90110" y="66644"/>
                  </a:cubicBezTo>
                  <a:cubicBezTo>
                    <a:pt x="90110" y="79472"/>
                    <a:pt x="79472" y="90110"/>
                    <a:pt x="66644" y="90110"/>
                  </a:cubicBezTo>
                  <a:close/>
                  <a:moveTo>
                    <a:pt x="119521" y="51939"/>
                  </a:moveTo>
                  <a:cubicBezTo>
                    <a:pt x="118270" y="47558"/>
                    <a:pt x="116705" y="43491"/>
                    <a:pt x="114515" y="39736"/>
                  </a:cubicBezTo>
                  <a:lnTo>
                    <a:pt x="119521" y="25031"/>
                  </a:lnTo>
                  <a:lnTo>
                    <a:pt x="108258" y="13767"/>
                  </a:lnTo>
                  <a:lnTo>
                    <a:pt x="93552" y="18773"/>
                  </a:lnTo>
                  <a:cubicBezTo>
                    <a:pt x="89798" y="16583"/>
                    <a:pt x="85730" y="15018"/>
                    <a:pt x="81350" y="13767"/>
                  </a:cubicBezTo>
                  <a:lnTo>
                    <a:pt x="74466" y="0"/>
                  </a:lnTo>
                  <a:lnTo>
                    <a:pt x="58822" y="0"/>
                  </a:lnTo>
                  <a:lnTo>
                    <a:pt x="51939" y="13767"/>
                  </a:lnTo>
                  <a:cubicBezTo>
                    <a:pt x="47558" y="15018"/>
                    <a:pt x="43491" y="16583"/>
                    <a:pt x="39736" y="18773"/>
                  </a:cubicBezTo>
                  <a:lnTo>
                    <a:pt x="25031" y="13767"/>
                  </a:lnTo>
                  <a:lnTo>
                    <a:pt x="13767" y="25031"/>
                  </a:lnTo>
                  <a:lnTo>
                    <a:pt x="18773" y="39736"/>
                  </a:lnTo>
                  <a:cubicBezTo>
                    <a:pt x="16583" y="43491"/>
                    <a:pt x="15018" y="47558"/>
                    <a:pt x="13767" y="51939"/>
                  </a:cubicBezTo>
                  <a:lnTo>
                    <a:pt x="0" y="58822"/>
                  </a:lnTo>
                  <a:lnTo>
                    <a:pt x="0" y="74466"/>
                  </a:lnTo>
                  <a:lnTo>
                    <a:pt x="13767" y="81350"/>
                  </a:lnTo>
                  <a:cubicBezTo>
                    <a:pt x="15018" y="85730"/>
                    <a:pt x="16583" y="89798"/>
                    <a:pt x="18773" y="93552"/>
                  </a:cubicBezTo>
                  <a:lnTo>
                    <a:pt x="13767" y="108258"/>
                  </a:lnTo>
                  <a:lnTo>
                    <a:pt x="24718" y="119209"/>
                  </a:lnTo>
                  <a:lnTo>
                    <a:pt x="39423" y="114202"/>
                  </a:lnTo>
                  <a:cubicBezTo>
                    <a:pt x="43178" y="116393"/>
                    <a:pt x="47245" y="117957"/>
                    <a:pt x="51626" y="119209"/>
                  </a:cubicBezTo>
                  <a:lnTo>
                    <a:pt x="58509" y="132975"/>
                  </a:lnTo>
                  <a:lnTo>
                    <a:pt x="74153" y="132975"/>
                  </a:lnTo>
                  <a:lnTo>
                    <a:pt x="81037" y="119209"/>
                  </a:lnTo>
                  <a:cubicBezTo>
                    <a:pt x="85417" y="117957"/>
                    <a:pt x="89485" y="116393"/>
                    <a:pt x="93239" y="114202"/>
                  </a:cubicBezTo>
                  <a:lnTo>
                    <a:pt x="107945" y="119209"/>
                  </a:lnTo>
                  <a:lnTo>
                    <a:pt x="119209" y="108258"/>
                  </a:lnTo>
                  <a:lnTo>
                    <a:pt x="114202" y="93552"/>
                  </a:lnTo>
                  <a:cubicBezTo>
                    <a:pt x="116393" y="89798"/>
                    <a:pt x="118270" y="85417"/>
                    <a:pt x="119521" y="81350"/>
                  </a:cubicBezTo>
                  <a:lnTo>
                    <a:pt x="133288" y="74466"/>
                  </a:lnTo>
                  <a:lnTo>
                    <a:pt x="133288" y="58822"/>
                  </a:lnTo>
                  <a:lnTo>
                    <a:pt x="119521" y="51939"/>
                  </a:ln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7A504B6-494C-46BC-BDFA-4732748D49A8}"/>
                </a:ext>
              </a:extLst>
            </p:cNvPr>
            <p:cNvSpPr/>
            <p:nvPr/>
          </p:nvSpPr>
          <p:spPr>
            <a:xfrm>
              <a:off x="2941505" y="2292007"/>
              <a:ext cx="133288" cy="132975"/>
            </a:xfrm>
            <a:custGeom>
              <a:avLst/>
              <a:gdLst>
                <a:gd name="connsiteX0" fmla="*/ 66644 w 133288"/>
                <a:gd name="connsiteY0" fmla="*/ 90110 h 132975"/>
                <a:gd name="connsiteX1" fmla="*/ 43178 w 133288"/>
                <a:gd name="connsiteY1" fmla="*/ 66644 h 132975"/>
                <a:gd name="connsiteX2" fmla="*/ 66644 w 133288"/>
                <a:gd name="connsiteY2" fmla="*/ 43178 h 132975"/>
                <a:gd name="connsiteX3" fmla="*/ 90110 w 133288"/>
                <a:gd name="connsiteY3" fmla="*/ 66644 h 132975"/>
                <a:gd name="connsiteX4" fmla="*/ 66644 w 133288"/>
                <a:gd name="connsiteY4" fmla="*/ 90110 h 132975"/>
                <a:gd name="connsiteX5" fmla="*/ 66644 w 133288"/>
                <a:gd name="connsiteY5" fmla="*/ 90110 h 132975"/>
                <a:gd name="connsiteX6" fmla="*/ 114515 w 133288"/>
                <a:gd name="connsiteY6" fmla="*/ 39736 h 132975"/>
                <a:gd name="connsiteX7" fmla="*/ 119521 w 133288"/>
                <a:gd name="connsiteY7" fmla="*/ 25031 h 132975"/>
                <a:gd name="connsiteX8" fmla="*/ 108258 w 133288"/>
                <a:gd name="connsiteY8" fmla="*/ 13767 h 132975"/>
                <a:gd name="connsiteX9" fmla="*/ 93552 w 133288"/>
                <a:gd name="connsiteY9" fmla="*/ 18773 h 132975"/>
                <a:gd name="connsiteX10" fmla="*/ 81350 w 133288"/>
                <a:gd name="connsiteY10" fmla="*/ 13767 h 132975"/>
                <a:gd name="connsiteX11" fmla="*/ 74466 w 133288"/>
                <a:gd name="connsiteY11" fmla="*/ 0 h 132975"/>
                <a:gd name="connsiteX12" fmla="*/ 58822 w 133288"/>
                <a:gd name="connsiteY12" fmla="*/ 0 h 132975"/>
                <a:gd name="connsiteX13" fmla="*/ 51939 w 133288"/>
                <a:gd name="connsiteY13" fmla="*/ 13767 h 132975"/>
                <a:gd name="connsiteX14" fmla="*/ 39736 w 133288"/>
                <a:gd name="connsiteY14" fmla="*/ 18773 h 132975"/>
                <a:gd name="connsiteX15" fmla="*/ 25031 w 133288"/>
                <a:gd name="connsiteY15" fmla="*/ 13767 h 132975"/>
                <a:gd name="connsiteX16" fmla="*/ 14080 w 133288"/>
                <a:gd name="connsiteY16" fmla="*/ 24718 h 132975"/>
                <a:gd name="connsiteX17" fmla="*/ 18773 w 133288"/>
                <a:gd name="connsiteY17" fmla="*/ 39423 h 132975"/>
                <a:gd name="connsiteX18" fmla="*/ 13767 w 133288"/>
                <a:gd name="connsiteY18" fmla="*/ 51626 h 132975"/>
                <a:gd name="connsiteX19" fmla="*/ 0 w 133288"/>
                <a:gd name="connsiteY19" fmla="*/ 58509 h 132975"/>
                <a:gd name="connsiteX20" fmla="*/ 0 w 133288"/>
                <a:gd name="connsiteY20" fmla="*/ 74153 h 132975"/>
                <a:gd name="connsiteX21" fmla="*/ 13767 w 133288"/>
                <a:gd name="connsiteY21" fmla="*/ 81037 h 132975"/>
                <a:gd name="connsiteX22" fmla="*/ 18773 w 133288"/>
                <a:gd name="connsiteY22" fmla="*/ 93239 h 132975"/>
                <a:gd name="connsiteX23" fmla="*/ 14080 w 133288"/>
                <a:gd name="connsiteY23" fmla="*/ 107945 h 132975"/>
                <a:gd name="connsiteX24" fmla="*/ 25031 w 133288"/>
                <a:gd name="connsiteY24" fmla="*/ 118896 h 132975"/>
                <a:gd name="connsiteX25" fmla="*/ 39736 w 133288"/>
                <a:gd name="connsiteY25" fmla="*/ 114202 h 132975"/>
                <a:gd name="connsiteX26" fmla="*/ 51939 w 133288"/>
                <a:gd name="connsiteY26" fmla="*/ 119209 h 132975"/>
                <a:gd name="connsiteX27" fmla="*/ 58822 w 133288"/>
                <a:gd name="connsiteY27" fmla="*/ 132975 h 132975"/>
                <a:gd name="connsiteX28" fmla="*/ 74466 w 133288"/>
                <a:gd name="connsiteY28" fmla="*/ 132975 h 132975"/>
                <a:gd name="connsiteX29" fmla="*/ 81350 w 133288"/>
                <a:gd name="connsiteY29" fmla="*/ 119209 h 132975"/>
                <a:gd name="connsiteX30" fmla="*/ 93552 w 133288"/>
                <a:gd name="connsiteY30" fmla="*/ 114202 h 132975"/>
                <a:gd name="connsiteX31" fmla="*/ 108258 w 133288"/>
                <a:gd name="connsiteY31" fmla="*/ 119209 h 132975"/>
                <a:gd name="connsiteX32" fmla="*/ 119209 w 133288"/>
                <a:gd name="connsiteY32" fmla="*/ 107945 h 132975"/>
                <a:gd name="connsiteX33" fmla="*/ 114515 w 133288"/>
                <a:gd name="connsiteY33" fmla="*/ 93552 h 132975"/>
                <a:gd name="connsiteX34" fmla="*/ 119521 w 133288"/>
                <a:gd name="connsiteY34" fmla="*/ 81350 h 132975"/>
                <a:gd name="connsiteX35" fmla="*/ 133288 w 133288"/>
                <a:gd name="connsiteY35" fmla="*/ 74466 h 132975"/>
                <a:gd name="connsiteX36" fmla="*/ 133288 w 133288"/>
                <a:gd name="connsiteY36" fmla="*/ 58822 h 132975"/>
                <a:gd name="connsiteX37" fmla="*/ 119521 w 133288"/>
                <a:gd name="connsiteY37" fmla="*/ 51939 h 132975"/>
                <a:gd name="connsiteX38" fmla="*/ 114515 w 133288"/>
                <a:gd name="connsiteY38" fmla="*/ 39736 h 13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3288" h="132975">
                  <a:moveTo>
                    <a:pt x="66644" y="90110"/>
                  </a:moveTo>
                  <a:cubicBezTo>
                    <a:pt x="53503" y="90110"/>
                    <a:pt x="43178" y="79472"/>
                    <a:pt x="43178" y="66644"/>
                  </a:cubicBezTo>
                  <a:cubicBezTo>
                    <a:pt x="43178" y="53503"/>
                    <a:pt x="53816" y="43178"/>
                    <a:pt x="66644" y="43178"/>
                  </a:cubicBezTo>
                  <a:cubicBezTo>
                    <a:pt x="79785" y="43178"/>
                    <a:pt x="90110" y="53816"/>
                    <a:pt x="90110" y="66644"/>
                  </a:cubicBezTo>
                  <a:cubicBezTo>
                    <a:pt x="90110" y="79472"/>
                    <a:pt x="79785" y="90110"/>
                    <a:pt x="66644" y="90110"/>
                  </a:cubicBezTo>
                  <a:lnTo>
                    <a:pt x="66644" y="90110"/>
                  </a:lnTo>
                  <a:close/>
                  <a:moveTo>
                    <a:pt x="114515" y="39736"/>
                  </a:moveTo>
                  <a:lnTo>
                    <a:pt x="119521" y="25031"/>
                  </a:lnTo>
                  <a:lnTo>
                    <a:pt x="108258" y="13767"/>
                  </a:lnTo>
                  <a:lnTo>
                    <a:pt x="93552" y="18773"/>
                  </a:lnTo>
                  <a:cubicBezTo>
                    <a:pt x="89798" y="16583"/>
                    <a:pt x="85417" y="15018"/>
                    <a:pt x="81350" y="13767"/>
                  </a:cubicBezTo>
                  <a:lnTo>
                    <a:pt x="74466" y="0"/>
                  </a:lnTo>
                  <a:lnTo>
                    <a:pt x="58822" y="0"/>
                  </a:lnTo>
                  <a:lnTo>
                    <a:pt x="51939" y="13767"/>
                  </a:lnTo>
                  <a:cubicBezTo>
                    <a:pt x="47558" y="15018"/>
                    <a:pt x="43491" y="16583"/>
                    <a:pt x="39736" y="18773"/>
                  </a:cubicBezTo>
                  <a:lnTo>
                    <a:pt x="25031" y="13767"/>
                  </a:lnTo>
                  <a:lnTo>
                    <a:pt x="14080" y="24718"/>
                  </a:lnTo>
                  <a:lnTo>
                    <a:pt x="18773" y="39423"/>
                  </a:lnTo>
                  <a:cubicBezTo>
                    <a:pt x="16583" y="43178"/>
                    <a:pt x="15018" y="47558"/>
                    <a:pt x="13767" y="51626"/>
                  </a:cubicBezTo>
                  <a:lnTo>
                    <a:pt x="0" y="58509"/>
                  </a:lnTo>
                  <a:lnTo>
                    <a:pt x="0" y="74153"/>
                  </a:lnTo>
                  <a:lnTo>
                    <a:pt x="13767" y="81037"/>
                  </a:lnTo>
                  <a:cubicBezTo>
                    <a:pt x="15018" y="85417"/>
                    <a:pt x="16583" y="89485"/>
                    <a:pt x="18773" y="93239"/>
                  </a:cubicBezTo>
                  <a:lnTo>
                    <a:pt x="14080" y="107945"/>
                  </a:lnTo>
                  <a:lnTo>
                    <a:pt x="25031" y="118896"/>
                  </a:lnTo>
                  <a:lnTo>
                    <a:pt x="39736" y="114202"/>
                  </a:lnTo>
                  <a:cubicBezTo>
                    <a:pt x="43491" y="116393"/>
                    <a:pt x="47558" y="117957"/>
                    <a:pt x="51939" y="119209"/>
                  </a:cubicBezTo>
                  <a:lnTo>
                    <a:pt x="58822" y="132975"/>
                  </a:lnTo>
                  <a:lnTo>
                    <a:pt x="74466" y="132975"/>
                  </a:lnTo>
                  <a:lnTo>
                    <a:pt x="81350" y="119209"/>
                  </a:lnTo>
                  <a:cubicBezTo>
                    <a:pt x="85730" y="117957"/>
                    <a:pt x="89798" y="116393"/>
                    <a:pt x="93552" y="114202"/>
                  </a:cubicBezTo>
                  <a:lnTo>
                    <a:pt x="108258" y="119209"/>
                  </a:lnTo>
                  <a:lnTo>
                    <a:pt x="119209" y="107945"/>
                  </a:lnTo>
                  <a:lnTo>
                    <a:pt x="114515" y="93552"/>
                  </a:lnTo>
                  <a:cubicBezTo>
                    <a:pt x="116705" y="89798"/>
                    <a:pt x="118270" y="85730"/>
                    <a:pt x="119521" y="81350"/>
                  </a:cubicBezTo>
                  <a:lnTo>
                    <a:pt x="133288" y="74466"/>
                  </a:lnTo>
                  <a:lnTo>
                    <a:pt x="133288" y="58822"/>
                  </a:lnTo>
                  <a:lnTo>
                    <a:pt x="119521" y="51939"/>
                  </a:lnTo>
                  <a:cubicBezTo>
                    <a:pt x="118270" y="47558"/>
                    <a:pt x="116705" y="43491"/>
                    <a:pt x="114515" y="39736"/>
                  </a:cubicBez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aphic 97" descr="Bullseye">
            <a:extLst>
              <a:ext uri="{FF2B5EF4-FFF2-40B4-BE49-F238E27FC236}">
                <a16:creationId xmlns:a16="http://schemas.microsoft.com/office/drawing/2014/main" id="{9F160291-644F-42F6-91A9-F46B5409B674}"/>
              </a:ext>
            </a:extLst>
          </p:cNvPr>
          <p:cNvGrpSpPr/>
          <p:nvPr/>
        </p:nvGrpSpPr>
        <p:grpSpPr>
          <a:xfrm>
            <a:off x="1356111" y="4397150"/>
            <a:ext cx="300368" cy="300368"/>
            <a:chOff x="1356111" y="4397150"/>
            <a:chExt cx="300368" cy="30036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F8A48A4-2E84-4B7C-8B40-BEA4A6B33F88}"/>
                </a:ext>
              </a:extLst>
            </p:cNvPr>
            <p:cNvSpPr/>
            <p:nvPr/>
          </p:nvSpPr>
          <p:spPr>
            <a:xfrm>
              <a:off x="1470000" y="4423745"/>
              <a:ext cx="159883" cy="159570"/>
            </a:xfrm>
            <a:custGeom>
              <a:avLst/>
              <a:gdLst>
                <a:gd name="connsiteX0" fmla="*/ 131724 w 159883"/>
                <a:gd name="connsiteY0" fmla="*/ 28160 h 159570"/>
                <a:gd name="connsiteX1" fmla="*/ 128595 w 159883"/>
                <a:gd name="connsiteY1" fmla="*/ 0 h 159570"/>
                <a:gd name="connsiteX2" fmla="*/ 94178 w 159883"/>
                <a:gd name="connsiteY2" fmla="*/ 34417 h 159570"/>
                <a:gd name="connsiteX3" fmla="*/ 96055 w 159883"/>
                <a:gd name="connsiteY3" fmla="*/ 50687 h 159570"/>
                <a:gd name="connsiteX4" fmla="*/ 45994 w 159883"/>
                <a:gd name="connsiteY4" fmla="*/ 100748 h 159570"/>
                <a:gd name="connsiteX5" fmla="*/ 31288 w 159883"/>
                <a:gd name="connsiteY5" fmla="*/ 96994 h 159570"/>
                <a:gd name="connsiteX6" fmla="*/ 0 w 159883"/>
                <a:gd name="connsiteY6" fmla="*/ 128282 h 159570"/>
                <a:gd name="connsiteX7" fmla="*/ 31288 w 159883"/>
                <a:gd name="connsiteY7" fmla="*/ 159571 h 159570"/>
                <a:gd name="connsiteX8" fmla="*/ 62577 w 159883"/>
                <a:gd name="connsiteY8" fmla="*/ 128282 h 159570"/>
                <a:gd name="connsiteX9" fmla="*/ 59135 w 159883"/>
                <a:gd name="connsiteY9" fmla="*/ 113890 h 159570"/>
                <a:gd name="connsiteX10" fmla="*/ 109196 w 159883"/>
                <a:gd name="connsiteY10" fmla="*/ 63828 h 159570"/>
                <a:gd name="connsiteX11" fmla="*/ 125466 w 159883"/>
                <a:gd name="connsiteY11" fmla="*/ 65706 h 159570"/>
                <a:gd name="connsiteX12" fmla="*/ 159883 w 159883"/>
                <a:gd name="connsiteY12" fmla="*/ 31288 h 159570"/>
                <a:gd name="connsiteX13" fmla="*/ 131724 w 159883"/>
                <a:gd name="connsiteY13" fmla="*/ 28160 h 15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9883" h="159570">
                  <a:moveTo>
                    <a:pt x="131724" y="28160"/>
                  </a:moveTo>
                  <a:lnTo>
                    <a:pt x="128595" y="0"/>
                  </a:lnTo>
                  <a:lnTo>
                    <a:pt x="94178" y="34417"/>
                  </a:lnTo>
                  <a:lnTo>
                    <a:pt x="96055" y="50687"/>
                  </a:lnTo>
                  <a:lnTo>
                    <a:pt x="45994" y="100748"/>
                  </a:lnTo>
                  <a:cubicBezTo>
                    <a:pt x="41613" y="98558"/>
                    <a:pt x="36607" y="96994"/>
                    <a:pt x="31288" y="96994"/>
                  </a:cubicBezTo>
                  <a:cubicBezTo>
                    <a:pt x="14080" y="96994"/>
                    <a:pt x="0" y="111074"/>
                    <a:pt x="0" y="128282"/>
                  </a:cubicBezTo>
                  <a:cubicBezTo>
                    <a:pt x="0" y="145491"/>
                    <a:pt x="14080" y="159571"/>
                    <a:pt x="31288" y="159571"/>
                  </a:cubicBezTo>
                  <a:cubicBezTo>
                    <a:pt x="48497" y="159571"/>
                    <a:pt x="62577" y="145491"/>
                    <a:pt x="62577" y="128282"/>
                  </a:cubicBezTo>
                  <a:cubicBezTo>
                    <a:pt x="62577" y="122963"/>
                    <a:pt x="61325" y="118270"/>
                    <a:pt x="59135" y="113890"/>
                  </a:cubicBezTo>
                  <a:lnTo>
                    <a:pt x="109196" y="63828"/>
                  </a:lnTo>
                  <a:lnTo>
                    <a:pt x="125466" y="65706"/>
                  </a:lnTo>
                  <a:lnTo>
                    <a:pt x="159883" y="31288"/>
                  </a:lnTo>
                  <a:lnTo>
                    <a:pt x="131724" y="28160"/>
                  </a:ln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89ADF1E-1C2F-43B5-8A1C-E8D19EF002AD}"/>
                </a:ext>
              </a:extLst>
            </p:cNvPr>
            <p:cNvSpPr/>
            <p:nvPr/>
          </p:nvSpPr>
          <p:spPr>
            <a:xfrm>
              <a:off x="1382706" y="4433131"/>
              <a:ext cx="237791" cy="237791"/>
            </a:xfrm>
            <a:custGeom>
              <a:avLst/>
              <a:gdLst>
                <a:gd name="connsiteX0" fmla="*/ 221521 w 237791"/>
                <a:gd name="connsiteY0" fmla="*/ 65080 h 237791"/>
                <a:gd name="connsiteX1" fmla="*/ 217454 w 237791"/>
                <a:gd name="connsiteY1" fmla="*/ 69460 h 237791"/>
                <a:gd name="connsiteX2" fmla="*/ 211509 w 237791"/>
                <a:gd name="connsiteY2" fmla="*/ 68834 h 237791"/>
                <a:gd name="connsiteX3" fmla="*/ 204939 w 237791"/>
                <a:gd name="connsiteY3" fmla="*/ 67896 h 237791"/>
                <a:gd name="connsiteX4" fmla="*/ 219018 w 237791"/>
                <a:gd name="connsiteY4" fmla="*/ 118896 h 237791"/>
                <a:gd name="connsiteX5" fmla="*/ 118896 w 237791"/>
                <a:gd name="connsiteY5" fmla="*/ 219018 h 237791"/>
                <a:gd name="connsiteX6" fmla="*/ 18773 w 237791"/>
                <a:gd name="connsiteY6" fmla="*/ 118896 h 237791"/>
                <a:gd name="connsiteX7" fmla="*/ 118896 w 237791"/>
                <a:gd name="connsiteY7" fmla="*/ 18773 h 237791"/>
                <a:gd name="connsiteX8" fmla="*/ 169896 w 237791"/>
                <a:gd name="connsiteY8" fmla="*/ 32853 h 237791"/>
                <a:gd name="connsiteX9" fmla="*/ 169270 w 237791"/>
                <a:gd name="connsiteY9" fmla="*/ 26595 h 237791"/>
                <a:gd name="connsiteX10" fmla="*/ 168331 w 237791"/>
                <a:gd name="connsiteY10" fmla="*/ 20337 h 237791"/>
                <a:gd name="connsiteX11" fmla="*/ 172712 w 237791"/>
                <a:gd name="connsiteY11" fmla="*/ 15957 h 237791"/>
                <a:gd name="connsiteX12" fmla="*/ 174902 w 237791"/>
                <a:gd name="connsiteY12" fmla="*/ 13767 h 237791"/>
                <a:gd name="connsiteX13" fmla="*/ 118896 w 237791"/>
                <a:gd name="connsiteY13" fmla="*/ 0 h 237791"/>
                <a:gd name="connsiteX14" fmla="*/ 0 w 237791"/>
                <a:gd name="connsiteY14" fmla="*/ 118896 h 237791"/>
                <a:gd name="connsiteX15" fmla="*/ 118896 w 237791"/>
                <a:gd name="connsiteY15" fmla="*/ 237791 h 237791"/>
                <a:gd name="connsiteX16" fmla="*/ 237791 w 237791"/>
                <a:gd name="connsiteY16" fmla="*/ 118896 h 237791"/>
                <a:gd name="connsiteX17" fmla="*/ 223712 w 237791"/>
                <a:gd name="connsiteY17" fmla="*/ 63202 h 237791"/>
                <a:gd name="connsiteX18" fmla="*/ 221521 w 237791"/>
                <a:gd name="connsiteY18" fmla="*/ 65080 h 237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7791" h="237791">
                  <a:moveTo>
                    <a:pt x="221521" y="65080"/>
                  </a:moveTo>
                  <a:lnTo>
                    <a:pt x="217454" y="69460"/>
                  </a:lnTo>
                  <a:lnTo>
                    <a:pt x="211509" y="68834"/>
                  </a:lnTo>
                  <a:lnTo>
                    <a:pt x="204939" y="67896"/>
                  </a:lnTo>
                  <a:cubicBezTo>
                    <a:pt x="213699" y="82914"/>
                    <a:pt x="219018" y="100123"/>
                    <a:pt x="219018" y="118896"/>
                  </a:cubicBezTo>
                  <a:cubicBezTo>
                    <a:pt x="219018" y="173963"/>
                    <a:pt x="173963" y="219018"/>
                    <a:pt x="118896" y="219018"/>
                  </a:cubicBezTo>
                  <a:cubicBezTo>
                    <a:pt x="63828" y="219018"/>
                    <a:pt x="18773" y="173963"/>
                    <a:pt x="18773" y="118896"/>
                  </a:cubicBezTo>
                  <a:cubicBezTo>
                    <a:pt x="18773" y="63828"/>
                    <a:pt x="63828" y="18773"/>
                    <a:pt x="118896" y="18773"/>
                  </a:cubicBezTo>
                  <a:cubicBezTo>
                    <a:pt x="137356" y="18773"/>
                    <a:pt x="154877" y="23779"/>
                    <a:pt x="169896" y="32853"/>
                  </a:cubicBezTo>
                  <a:lnTo>
                    <a:pt x="169270" y="26595"/>
                  </a:lnTo>
                  <a:lnTo>
                    <a:pt x="168331" y="20337"/>
                  </a:lnTo>
                  <a:lnTo>
                    <a:pt x="172712" y="15957"/>
                  </a:lnTo>
                  <a:lnTo>
                    <a:pt x="174902" y="13767"/>
                  </a:lnTo>
                  <a:cubicBezTo>
                    <a:pt x="158006" y="5006"/>
                    <a:pt x="139233" y="0"/>
                    <a:pt x="118896" y="0"/>
                  </a:cubicBezTo>
                  <a:cubicBezTo>
                    <a:pt x="53190" y="0"/>
                    <a:pt x="0" y="53190"/>
                    <a:pt x="0" y="118896"/>
                  </a:cubicBezTo>
                  <a:cubicBezTo>
                    <a:pt x="0" y="184601"/>
                    <a:pt x="53190" y="237791"/>
                    <a:pt x="118896" y="237791"/>
                  </a:cubicBezTo>
                  <a:cubicBezTo>
                    <a:pt x="184601" y="237791"/>
                    <a:pt x="237791" y="184601"/>
                    <a:pt x="237791" y="118896"/>
                  </a:cubicBezTo>
                  <a:cubicBezTo>
                    <a:pt x="237791" y="98558"/>
                    <a:pt x="232785" y="79785"/>
                    <a:pt x="223712" y="63202"/>
                  </a:cubicBezTo>
                  <a:lnTo>
                    <a:pt x="221521" y="65080"/>
                  </a:ln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60EC76C-4AA0-4524-8EBD-091285906ABA}"/>
                </a:ext>
              </a:extLst>
            </p:cNvPr>
            <p:cNvSpPr/>
            <p:nvPr/>
          </p:nvSpPr>
          <p:spPr>
            <a:xfrm>
              <a:off x="1426509" y="4476935"/>
              <a:ext cx="150184" cy="150184"/>
            </a:xfrm>
            <a:custGeom>
              <a:avLst/>
              <a:gdLst>
                <a:gd name="connsiteX0" fmla="*/ 127344 w 150184"/>
                <a:gd name="connsiteY0" fmla="*/ 53816 h 150184"/>
                <a:gd name="connsiteX1" fmla="*/ 131411 w 150184"/>
                <a:gd name="connsiteY1" fmla="*/ 75092 h 150184"/>
                <a:gd name="connsiteX2" fmla="*/ 75092 w 150184"/>
                <a:gd name="connsiteY2" fmla="*/ 131411 h 150184"/>
                <a:gd name="connsiteX3" fmla="*/ 18773 w 150184"/>
                <a:gd name="connsiteY3" fmla="*/ 75092 h 150184"/>
                <a:gd name="connsiteX4" fmla="*/ 75092 w 150184"/>
                <a:gd name="connsiteY4" fmla="*/ 18773 h 150184"/>
                <a:gd name="connsiteX5" fmla="*/ 96368 w 150184"/>
                <a:gd name="connsiteY5" fmla="*/ 22840 h 150184"/>
                <a:gd name="connsiteX6" fmla="*/ 110448 w 150184"/>
                <a:gd name="connsiteY6" fmla="*/ 8761 h 150184"/>
                <a:gd name="connsiteX7" fmla="*/ 75092 w 150184"/>
                <a:gd name="connsiteY7" fmla="*/ 0 h 150184"/>
                <a:gd name="connsiteX8" fmla="*/ 0 w 150184"/>
                <a:gd name="connsiteY8" fmla="*/ 75092 h 150184"/>
                <a:gd name="connsiteX9" fmla="*/ 75092 w 150184"/>
                <a:gd name="connsiteY9" fmla="*/ 150184 h 150184"/>
                <a:gd name="connsiteX10" fmla="*/ 150184 w 150184"/>
                <a:gd name="connsiteY10" fmla="*/ 75092 h 150184"/>
                <a:gd name="connsiteX11" fmla="*/ 141423 w 150184"/>
                <a:gd name="connsiteY11" fmla="*/ 39736 h 150184"/>
                <a:gd name="connsiteX12" fmla="*/ 127344 w 150184"/>
                <a:gd name="connsiteY12" fmla="*/ 53816 h 150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0184" h="150184">
                  <a:moveTo>
                    <a:pt x="127344" y="53816"/>
                  </a:moveTo>
                  <a:cubicBezTo>
                    <a:pt x="130159" y="60386"/>
                    <a:pt x="131411" y="67583"/>
                    <a:pt x="131411" y="75092"/>
                  </a:cubicBezTo>
                  <a:cubicBezTo>
                    <a:pt x="131411" y="106067"/>
                    <a:pt x="106067" y="131411"/>
                    <a:pt x="75092" y="131411"/>
                  </a:cubicBezTo>
                  <a:cubicBezTo>
                    <a:pt x="44117" y="131411"/>
                    <a:pt x="18773" y="106067"/>
                    <a:pt x="18773" y="75092"/>
                  </a:cubicBezTo>
                  <a:cubicBezTo>
                    <a:pt x="18773" y="44117"/>
                    <a:pt x="44117" y="18773"/>
                    <a:pt x="75092" y="18773"/>
                  </a:cubicBezTo>
                  <a:cubicBezTo>
                    <a:pt x="82601" y="18773"/>
                    <a:pt x="89798" y="20337"/>
                    <a:pt x="96368" y="22840"/>
                  </a:cubicBezTo>
                  <a:lnTo>
                    <a:pt x="110448" y="8761"/>
                  </a:lnTo>
                  <a:cubicBezTo>
                    <a:pt x="99810" y="3129"/>
                    <a:pt x="87920" y="0"/>
                    <a:pt x="75092" y="0"/>
                  </a:cubicBezTo>
                  <a:cubicBezTo>
                    <a:pt x="33791" y="0"/>
                    <a:pt x="0" y="33791"/>
                    <a:pt x="0" y="75092"/>
                  </a:cubicBezTo>
                  <a:cubicBezTo>
                    <a:pt x="0" y="116393"/>
                    <a:pt x="33791" y="150184"/>
                    <a:pt x="75092" y="150184"/>
                  </a:cubicBezTo>
                  <a:cubicBezTo>
                    <a:pt x="116393" y="150184"/>
                    <a:pt x="150184" y="116393"/>
                    <a:pt x="150184" y="75092"/>
                  </a:cubicBezTo>
                  <a:cubicBezTo>
                    <a:pt x="150184" y="62264"/>
                    <a:pt x="147055" y="50374"/>
                    <a:pt x="141423" y="39736"/>
                  </a:cubicBezTo>
                  <a:lnTo>
                    <a:pt x="127344" y="53816"/>
                  </a:ln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" name="Graphic 96" descr="Stopwatch">
            <a:extLst>
              <a:ext uri="{FF2B5EF4-FFF2-40B4-BE49-F238E27FC236}">
                <a16:creationId xmlns:a16="http://schemas.microsoft.com/office/drawing/2014/main" id="{F1E48FA9-9388-4605-B11E-997DB061ADA2}"/>
              </a:ext>
            </a:extLst>
          </p:cNvPr>
          <p:cNvGrpSpPr/>
          <p:nvPr/>
        </p:nvGrpSpPr>
        <p:grpSpPr>
          <a:xfrm>
            <a:off x="2895557" y="4397150"/>
            <a:ext cx="300368" cy="300368"/>
            <a:chOff x="2895557" y="4397150"/>
            <a:chExt cx="300368" cy="300368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88E87AD-67F3-4780-954A-E1AAD1A1400C}"/>
                </a:ext>
              </a:extLst>
            </p:cNvPr>
            <p:cNvSpPr/>
            <p:nvPr/>
          </p:nvSpPr>
          <p:spPr>
            <a:xfrm>
              <a:off x="3039483" y="4494143"/>
              <a:ext cx="12515" cy="12515"/>
            </a:xfrm>
            <a:custGeom>
              <a:avLst/>
              <a:gdLst>
                <a:gd name="connsiteX0" fmla="*/ 12515 w 12515"/>
                <a:gd name="connsiteY0" fmla="*/ 6258 h 12515"/>
                <a:gd name="connsiteX1" fmla="*/ 6258 w 12515"/>
                <a:gd name="connsiteY1" fmla="*/ 12515 h 12515"/>
                <a:gd name="connsiteX2" fmla="*/ 0 w 12515"/>
                <a:gd name="connsiteY2" fmla="*/ 6258 h 12515"/>
                <a:gd name="connsiteX3" fmla="*/ 6258 w 12515"/>
                <a:gd name="connsiteY3" fmla="*/ 0 h 12515"/>
                <a:gd name="connsiteX4" fmla="*/ 12515 w 12515"/>
                <a:gd name="connsiteY4" fmla="*/ 6258 h 12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15" h="12515">
                  <a:moveTo>
                    <a:pt x="12515" y="6258"/>
                  </a:moveTo>
                  <a:cubicBezTo>
                    <a:pt x="12515" y="9714"/>
                    <a:pt x="9714" y="12515"/>
                    <a:pt x="6258" y="12515"/>
                  </a:cubicBezTo>
                  <a:cubicBezTo>
                    <a:pt x="2802" y="12515"/>
                    <a:pt x="0" y="9714"/>
                    <a:pt x="0" y="6258"/>
                  </a:cubicBezTo>
                  <a:cubicBezTo>
                    <a:pt x="0" y="2802"/>
                    <a:pt x="2802" y="0"/>
                    <a:pt x="6258" y="0"/>
                  </a:cubicBezTo>
                  <a:cubicBezTo>
                    <a:pt x="9714" y="0"/>
                    <a:pt x="12515" y="2802"/>
                    <a:pt x="12515" y="6258"/>
                  </a:cubicBez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E012B6F-E073-40CE-9434-C79EFE09B173}"/>
                </a:ext>
              </a:extLst>
            </p:cNvPr>
            <p:cNvSpPr/>
            <p:nvPr/>
          </p:nvSpPr>
          <p:spPr>
            <a:xfrm>
              <a:off x="3039483" y="4619297"/>
              <a:ext cx="12515" cy="12515"/>
            </a:xfrm>
            <a:custGeom>
              <a:avLst/>
              <a:gdLst>
                <a:gd name="connsiteX0" fmla="*/ 12515 w 12515"/>
                <a:gd name="connsiteY0" fmla="*/ 6258 h 12515"/>
                <a:gd name="connsiteX1" fmla="*/ 6258 w 12515"/>
                <a:gd name="connsiteY1" fmla="*/ 12515 h 12515"/>
                <a:gd name="connsiteX2" fmla="*/ 0 w 12515"/>
                <a:gd name="connsiteY2" fmla="*/ 6258 h 12515"/>
                <a:gd name="connsiteX3" fmla="*/ 6258 w 12515"/>
                <a:gd name="connsiteY3" fmla="*/ 0 h 12515"/>
                <a:gd name="connsiteX4" fmla="*/ 12515 w 12515"/>
                <a:gd name="connsiteY4" fmla="*/ 6258 h 12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15" h="12515">
                  <a:moveTo>
                    <a:pt x="12515" y="6258"/>
                  </a:moveTo>
                  <a:cubicBezTo>
                    <a:pt x="12515" y="9714"/>
                    <a:pt x="9714" y="12515"/>
                    <a:pt x="6258" y="12515"/>
                  </a:cubicBezTo>
                  <a:cubicBezTo>
                    <a:pt x="2802" y="12515"/>
                    <a:pt x="0" y="9714"/>
                    <a:pt x="0" y="6258"/>
                  </a:cubicBezTo>
                  <a:cubicBezTo>
                    <a:pt x="0" y="2802"/>
                    <a:pt x="2802" y="0"/>
                    <a:pt x="6258" y="0"/>
                  </a:cubicBezTo>
                  <a:cubicBezTo>
                    <a:pt x="9714" y="0"/>
                    <a:pt x="12515" y="2802"/>
                    <a:pt x="12515" y="6258"/>
                  </a:cubicBez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30139C8-3A46-440C-A8C6-1DDBA2F2FA24}"/>
                </a:ext>
              </a:extLst>
            </p:cNvPr>
            <p:cNvSpPr/>
            <p:nvPr/>
          </p:nvSpPr>
          <p:spPr>
            <a:xfrm>
              <a:off x="3102060" y="4553591"/>
              <a:ext cx="12515" cy="12515"/>
            </a:xfrm>
            <a:custGeom>
              <a:avLst/>
              <a:gdLst>
                <a:gd name="connsiteX0" fmla="*/ 12515 w 12515"/>
                <a:gd name="connsiteY0" fmla="*/ 6258 h 12515"/>
                <a:gd name="connsiteX1" fmla="*/ 6258 w 12515"/>
                <a:gd name="connsiteY1" fmla="*/ 12515 h 12515"/>
                <a:gd name="connsiteX2" fmla="*/ 0 w 12515"/>
                <a:gd name="connsiteY2" fmla="*/ 6258 h 12515"/>
                <a:gd name="connsiteX3" fmla="*/ 6258 w 12515"/>
                <a:gd name="connsiteY3" fmla="*/ 0 h 12515"/>
                <a:gd name="connsiteX4" fmla="*/ 12515 w 12515"/>
                <a:gd name="connsiteY4" fmla="*/ 6258 h 12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15" h="12515">
                  <a:moveTo>
                    <a:pt x="12515" y="6258"/>
                  </a:moveTo>
                  <a:cubicBezTo>
                    <a:pt x="12515" y="9714"/>
                    <a:pt x="9714" y="12515"/>
                    <a:pt x="6258" y="12515"/>
                  </a:cubicBezTo>
                  <a:cubicBezTo>
                    <a:pt x="2802" y="12515"/>
                    <a:pt x="0" y="9714"/>
                    <a:pt x="0" y="6258"/>
                  </a:cubicBezTo>
                  <a:cubicBezTo>
                    <a:pt x="0" y="2802"/>
                    <a:pt x="2802" y="0"/>
                    <a:pt x="6258" y="0"/>
                  </a:cubicBezTo>
                  <a:cubicBezTo>
                    <a:pt x="9714" y="0"/>
                    <a:pt x="12515" y="2802"/>
                    <a:pt x="12515" y="6258"/>
                  </a:cubicBez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A0D0A69-2C10-4E48-8158-366DF24C0482}"/>
                </a:ext>
              </a:extLst>
            </p:cNvPr>
            <p:cNvSpPr/>
            <p:nvPr/>
          </p:nvSpPr>
          <p:spPr>
            <a:xfrm>
              <a:off x="2976906" y="4553591"/>
              <a:ext cx="12515" cy="12515"/>
            </a:xfrm>
            <a:custGeom>
              <a:avLst/>
              <a:gdLst>
                <a:gd name="connsiteX0" fmla="*/ 12515 w 12515"/>
                <a:gd name="connsiteY0" fmla="*/ 6258 h 12515"/>
                <a:gd name="connsiteX1" fmla="*/ 6258 w 12515"/>
                <a:gd name="connsiteY1" fmla="*/ 12515 h 12515"/>
                <a:gd name="connsiteX2" fmla="*/ 0 w 12515"/>
                <a:gd name="connsiteY2" fmla="*/ 6258 h 12515"/>
                <a:gd name="connsiteX3" fmla="*/ 6258 w 12515"/>
                <a:gd name="connsiteY3" fmla="*/ 0 h 12515"/>
                <a:gd name="connsiteX4" fmla="*/ 12515 w 12515"/>
                <a:gd name="connsiteY4" fmla="*/ 6258 h 12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15" h="12515">
                  <a:moveTo>
                    <a:pt x="12515" y="6258"/>
                  </a:moveTo>
                  <a:cubicBezTo>
                    <a:pt x="12515" y="9714"/>
                    <a:pt x="9714" y="12515"/>
                    <a:pt x="6258" y="12515"/>
                  </a:cubicBezTo>
                  <a:cubicBezTo>
                    <a:pt x="2802" y="12515"/>
                    <a:pt x="0" y="9714"/>
                    <a:pt x="0" y="6258"/>
                  </a:cubicBezTo>
                  <a:cubicBezTo>
                    <a:pt x="0" y="2802"/>
                    <a:pt x="2802" y="0"/>
                    <a:pt x="6258" y="0"/>
                  </a:cubicBezTo>
                  <a:cubicBezTo>
                    <a:pt x="9714" y="0"/>
                    <a:pt x="12515" y="2802"/>
                    <a:pt x="12515" y="6258"/>
                  </a:cubicBez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B2F8DC0-399C-4BCB-BDD5-FFA24FF0EF39}"/>
                </a:ext>
              </a:extLst>
            </p:cNvPr>
            <p:cNvSpPr/>
            <p:nvPr/>
          </p:nvSpPr>
          <p:spPr>
            <a:xfrm>
              <a:off x="3039483" y="4516045"/>
              <a:ext cx="41613" cy="79159"/>
            </a:xfrm>
            <a:custGeom>
              <a:avLst/>
              <a:gdLst>
                <a:gd name="connsiteX0" fmla="*/ 12515 w 41613"/>
                <a:gd name="connsiteY0" fmla="*/ 0 h 79159"/>
                <a:gd name="connsiteX1" fmla="*/ 0 w 41613"/>
                <a:gd name="connsiteY1" fmla="*/ 0 h 79159"/>
                <a:gd name="connsiteX2" fmla="*/ 0 w 41613"/>
                <a:gd name="connsiteY2" fmla="*/ 43804 h 79159"/>
                <a:gd name="connsiteX3" fmla="*/ 1877 w 41613"/>
                <a:gd name="connsiteY3" fmla="*/ 48184 h 79159"/>
                <a:gd name="connsiteX4" fmla="*/ 32853 w 41613"/>
                <a:gd name="connsiteY4" fmla="*/ 79159 h 79159"/>
                <a:gd name="connsiteX5" fmla="*/ 41613 w 41613"/>
                <a:gd name="connsiteY5" fmla="*/ 70399 h 79159"/>
                <a:gd name="connsiteX6" fmla="*/ 12515 w 41613"/>
                <a:gd name="connsiteY6" fmla="*/ 41301 h 79159"/>
                <a:gd name="connsiteX7" fmla="*/ 12515 w 41613"/>
                <a:gd name="connsiteY7" fmla="*/ 0 h 79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613" h="79159">
                  <a:moveTo>
                    <a:pt x="12515" y="0"/>
                  </a:moveTo>
                  <a:lnTo>
                    <a:pt x="0" y="0"/>
                  </a:lnTo>
                  <a:lnTo>
                    <a:pt x="0" y="43804"/>
                  </a:lnTo>
                  <a:cubicBezTo>
                    <a:pt x="0" y="45368"/>
                    <a:pt x="626" y="46933"/>
                    <a:pt x="1877" y="48184"/>
                  </a:cubicBezTo>
                  <a:lnTo>
                    <a:pt x="32853" y="79159"/>
                  </a:lnTo>
                  <a:lnTo>
                    <a:pt x="41613" y="70399"/>
                  </a:lnTo>
                  <a:lnTo>
                    <a:pt x="12515" y="41301"/>
                  </a:lnTo>
                  <a:lnTo>
                    <a:pt x="12515" y="0"/>
                  </a:ln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CA67234-85CA-4366-AF28-16E49DE39BC6}"/>
                </a:ext>
              </a:extLst>
            </p:cNvPr>
            <p:cNvSpPr/>
            <p:nvPr/>
          </p:nvSpPr>
          <p:spPr>
            <a:xfrm>
              <a:off x="2939456" y="4425309"/>
              <a:ext cx="212946" cy="243878"/>
            </a:xfrm>
            <a:custGeom>
              <a:avLst/>
              <a:gdLst>
                <a:gd name="connsiteX0" fmla="*/ 106285 w 212946"/>
                <a:gd name="connsiteY0" fmla="*/ 225276 h 243878"/>
                <a:gd name="connsiteX1" fmla="*/ 18677 w 212946"/>
                <a:gd name="connsiteY1" fmla="*/ 137669 h 243878"/>
                <a:gd name="connsiteX2" fmla="*/ 106285 w 212946"/>
                <a:gd name="connsiteY2" fmla="*/ 50061 h 243878"/>
                <a:gd name="connsiteX3" fmla="*/ 193892 w 212946"/>
                <a:gd name="connsiteY3" fmla="*/ 137669 h 243878"/>
                <a:gd name="connsiteX4" fmla="*/ 106285 w 212946"/>
                <a:gd name="connsiteY4" fmla="*/ 225276 h 243878"/>
                <a:gd name="connsiteX5" fmla="*/ 106285 w 212946"/>
                <a:gd name="connsiteY5" fmla="*/ 225276 h 243878"/>
                <a:gd name="connsiteX6" fmla="*/ 180438 w 212946"/>
                <a:gd name="connsiteY6" fmla="*/ 61325 h 243878"/>
                <a:gd name="connsiteX7" fmla="*/ 189825 w 212946"/>
                <a:gd name="connsiteY7" fmla="*/ 51939 h 243878"/>
                <a:gd name="connsiteX8" fmla="*/ 189512 w 212946"/>
                <a:gd name="connsiteY8" fmla="*/ 38798 h 243878"/>
                <a:gd name="connsiteX9" fmla="*/ 176371 w 212946"/>
                <a:gd name="connsiteY9" fmla="*/ 38485 h 243878"/>
                <a:gd name="connsiteX10" fmla="*/ 165733 w 212946"/>
                <a:gd name="connsiteY10" fmla="*/ 49436 h 243878"/>
                <a:gd name="connsiteX11" fmla="*/ 115671 w 212946"/>
                <a:gd name="connsiteY11" fmla="*/ 31914 h 243878"/>
                <a:gd name="connsiteX12" fmla="*/ 115671 w 212946"/>
                <a:gd name="connsiteY12" fmla="*/ 18773 h 243878"/>
                <a:gd name="connsiteX13" fmla="*/ 143831 w 212946"/>
                <a:gd name="connsiteY13" fmla="*/ 18773 h 243878"/>
                <a:gd name="connsiteX14" fmla="*/ 143831 w 212946"/>
                <a:gd name="connsiteY14" fmla="*/ 0 h 243878"/>
                <a:gd name="connsiteX15" fmla="*/ 68739 w 212946"/>
                <a:gd name="connsiteY15" fmla="*/ 0 h 243878"/>
                <a:gd name="connsiteX16" fmla="*/ 68739 w 212946"/>
                <a:gd name="connsiteY16" fmla="*/ 18773 h 243878"/>
                <a:gd name="connsiteX17" fmla="*/ 96898 w 212946"/>
                <a:gd name="connsiteY17" fmla="*/ 18773 h 243878"/>
                <a:gd name="connsiteX18" fmla="*/ 96898 w 212946"/>
                <a:gd name="connsiteY18" fmla="*/ 31601 h 243878"/>
                <a:gd name="connsiteX19" fmla="*/ 843 w 212946"/>
                <a:gd name="connsiteY19" fmla="*/ 124215 h 243878"/>
                <a:gd name="connsiteX20" fmla="*/ 70929 w 212946"/>
                <a:gd name="connsiteY20" fmla="*/ 237791 h 243878"/>
                <a:gd name="connsiteX21" fmla="*/ 197021 w 212946"/>
                <a:gd name="connsiteY21" fmla="*/ 193675 h 243878"/>
                <a:gd name="connsiteX22" fmla="*/ 180438 w 212946"/>
                <a:gd name="connsiteY22" fmla="*/ 61325 h 243878"/>
                <a:gd name="connsiteX23" fmla="*/ 180438 w 212946"/>
                <a:gd name="connsiteY23" fmla="*/ 61325 h 24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12946" h="243878">
                  <a:moveTo>
                    <a:pt x="106285" y="225276"/>
                  </a:moveTo>
                  <a:cubicBezTo>
                    <a:pt x="57788" y="225276"/>
                    <a:pt x="18677" y="186166"/>
                    <a:pt x="18677" y="137669"/>
                  </a:cubicBezTo>
                  <a:cubicBezTo>
                    <a:pt x="18677" y="89172"/>
                    <a:pt x="57788" y="50061"/>
                    <a:pt x="106285" y="50061"/>
                  </a:cubicBezTo>
                  <a:cubicBezTo>
                    <a:pt x="154782" y="50061"/>
                    <a:pt x="193892" y="89172"/>
                    <a:pt x="193892" y="137669"/>
                  </a:cubicBezTo>
                  <a:cubicBezTo>
                    <a:pt x="193892" y="186166"/>
                    <a:pt x="154782" y="225276"/>
                    <a:pt x="106285" y="225276"/>
                  </a:cubicBezTo>
                  <a:lnTo>
                    <a:pt x="106285" y="225276"/>
                  </a:lnTo>
                  <a:close/>
                  <a:moveTo>
                    <a:pt x="180438" y="61325"/>
                  </a:moveTo>
                  <a:lnTo>
                    <a:pt x="189825" y="51939"/>
                  </a:lnTo>
                  <a:cubicBezTo>
                    <a:pt x="193266" y="48184"/>
                    <a:pt x="193266" y="42552"/>
                    <a:pt x="189512" y="38798"/>
                  </a:cubicBezTo>
                  <a:cubicBezTo>
                    <a:pt x="186070" y="35356"/>
                    <a:pt x="180125" y="35043"/>
                    <a:pt x="176371" y="38485"/>
                  </a:cubicBezTo>
                  <a:lnTo>
                    <a:pt x="165733" y="49436"/>
                  </a:lnTo>
                  <a:cubicBezTo>
                    <a:pt x="150714" y="39423"/>
                    <a:pt x="133506" y="33166"/>
                    <a:pt x="115671" y="31914"/>
                  </a:cubicBezTo>
                  <a:lnTo>
                    <a:pt x="115671" y="18773"/>
                  </a:lnTo>
                  <a:lnTo>
                    <a:pt x="143831" y="18773"/>
                  </a:lnTo>
                  <a:lnTo>
                    <a:pt x="143831" y="0"/>
                  </a:lnTo>
                  <a:lnTo>
                    <a:pt x="68739" y="0"/>
                  </a:lnTo>
                  <a:lnTo>
                    <a:pt x="68739" y="18773"/>
                  </a:lnTo>
                  <a:lnTo>
                    <a:pt x="96898" y="18773"/>
                  </a:lnTo>
                  <a:lnTo>
                    <a:pt x="96898" y="31601"/>
                  </a:lnTo>
                  <a:cubicBezTo>
                    <a:pt x="47150" y="35982"/>
                    <a:pt x="7101" y="74466"/>
                    <a:pt x="843" y="124215"/>
                  </a:cubicBezTo>
                  <a:cubicBezTo>
                    <a:pt x="-5415" y="173963"/>
                    <a:pt x="23683" y="221209"/>
                    <a:pt x="70929" y="237791"/>
                  </a:cubicBezTo>
                  <a:cubicBezTo>
                    <a:pt x="118174" y="254374"/>
                    <a:pt x="170426" y="236227"/>
                    <a:pt x="197021" y="193675"/>
                  </a:cubicBezTo>
                  <a:cubicBezTo>
                    <a:pt x="223616" y="151123"/>
                    <a:pt x="216107" y="96055"/>
                    <a:pt x="180438" y="61325"/>
                  </a:cubicBezTo>
                  <a:lnTo>
                    <a:pt x="180438" y="61325"/>
                  </a:lnTo>
                  <a:close/>
                </a:path>
              </a:pathLst>
            </a:custGeom>
            <a:solidFill>
              <a:schemeClr val="bg1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52198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10316</TotalTime>
  <Words>325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Letter “H” Diagram – Slide Template</vt:lpstr>
      <vt:lpstr>Letter “H”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“H” Diagram</dc:title>
  <dc:creator>PresentationGO.com</dc:creator>
  <dc:description>© Copyright PresentationGO.com</dc:description>
  <dcterms:created xsi:type="dcterms:W3CDTF">2014-11-26T05:14:11Z</dcterms:created>
  <dcterms:modified xsi:type="dcterms:W3CDTF">2020-06-15T19:03:58Z</dcterms:modified>
  <cp:category>Charts &amp; Diagrams</cp:category>
</cp:coreProperties>
</file>