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5" d="100"/>
          <a:sy n="115" d="100"/>
        </p:scale>
        <p:origin x="11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5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“H”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EDE11D-D87B-43D3-809D-48641116DF40}"/>
              </a:ext>
            </a:extLst>
          </p:cNvPr>
          <p:cNvGrpSpPr/>
          <p:nvPr/>
        </p:nvGrpSpPr>
        <p:grpSpPr>
          <a:xfrm>
            <a:off x="1162291" y="1062990"/>
            <a:ext cx="3766822" cy="4732020"/>
            <a:chOff x="12636500" y="7150100"/>
            <a:chExt cx="3766822" cy="47320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ACB2C1BC-F8E4-450B-8F85-1C8E8F942664}"/>
                </a:ext>
              </a:extLst>
            </p:cNvPr>
            <p:cNvSpPr/>
            <p:nvPr/>
          </p:nvSpPr>
          <p:spPr>
            <a:xfrm>
              <a:off x="14693900" y="101727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26FFE681-E837-4E28-8DA7-326C1F185EC7}"/>
                </a:ext>
              </a:extLst>
            </p:cNvPr>
            <p:cNvSpPr/>
            <p:nvPr/>
          </p:nvSpPr>
          <p:spPr>
            <a:xfrm>
              <a:off x="12636500" y="10172700"/>
              <a:ext cx="1709421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18C5964C-EF58-46EA-9F78-7501296D6CAA}"/>
                </a:ext>
              </a:extLst>
            </p:cNvPr>
            <p:cNvSpPr/>
            <p:nvPr/>
          </p:nvSpPr>
          <p:spPr>
            <a:xfrm>
              <a:off x="14693900" y="7150100"/>
              <a:ext cx="1709422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AB0E9D87-A1FE-4751-A91E-74B13CF27728}"/>
                </a:ext>
              </a:extLst>
            </p:cNvPr>
            <p:cNvSpPr/>
            <p:nvPr/>
          </p:nvSpPr>
          <p:spPr>
            <a:xfrm>
              <a:off x="12636500" y="7150100"/>
              <a:ext cx="1709421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956287-C1F2-4B5C-9247-6662E05E8105}"/>
                </a:ext>
              </a:extLst>
            </p:cNvPr>
            <p:cNvSpPr/>
            <p:nvPr/>
          </p:nvSpPr>
          <p:spPr>
            <a:xfrm>
              <a:off x="13106400" y="7581899"/>
              <a:ext cx="283083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0" y="0"/>
                  </a:moveTo>
                  <a:cubicBezTo>
                    <a:pt x="17637" y="0"/>
                    <a:pt x="16881" y="231"/>
                    <a:pt x="16290" y="659"/>
                  </a:cubicBezTo>
                  <a:cubicBezTo>
                    <a:pt x="15699" y="1086"/>
                    <a:pt x="15388" y="1639"/>
                    <a:pt x="15388" y="2249"/>
                  </a:cubicBezTo>
                  <a:lnTo>
                    <a:pt x="15388" y="8576"/>
                  </a:lnTo>
                  <a:lnTo>
                    <a:pt x="6192" y="8576"/>
                  </a:lnTo>
                  <a:lnTo>
                    <a:pt x="6192" y="2249"/>
                  </a:lnTo>
                  <a:cubicBezTo>
                    <a:pt x="6192" y="1639"/>
                    <a:pt x="5882" y="1093"/>
                    <a:pt x="5291" y="659"/>
                  </a:cubicBezTo>
                  <a:cubicBezTo>
                    <a:pt x="4700" y="224"/>
                    <a:pt x="3934" y="0"/>
                    <a:pt x="3101" y="0"/>
                  </a:cubicBezTo>
                  <a:cubicBezTo>
                    <a:pt x="2258" y="0"/>
                    <a:pt x="1502" y="224"/>
                    <a:pt x="911" y="659"/>
                  </a:cubicBezTo>
                  <a:cubicBezTo>
                    <a:pt x="320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310" y="20514"/>
                    <a:pt x="911" y="20941"/>
                  </a:cubicBezTo>
                  <a:cubicBezTo>
                    <a:pt x="1502" y="21369"/>
                    <a:pt x="2258" y="21600"/>
                    <a:pt x="3101" y="21600"/>
                  </a:cubicBezTo>
                  <a:cubicBezTo>
                    <a:pt x="3944" y="21600"/>
                    <a:pt x="4700" y="21376"/>
                    <a:pt x="5291" y="20941"/>
                  </a:cubicBezTo>
                  <a:cubicBezTo>
                    <a:pt x="5882" y="20514"/>
                    <a:pt x="6202" y="19968"/>
                    <a:pt x="6202" y="19358"/>
                  </a:cubicBezTo>
                  <a:lnTo>
                    <a:pt x="6202" y="13059"/>
                  </a:lnTo>
                  <a:lnTo>
                    <a:pt x="15398" y="13059"/>
                  </a:lnTo>
                  <a:lnTo>
                    <a:pt x="15398" y="19358"/>
                  </a:lnTo>
                  <a:cubicBezTo>
                    <a:pt x="15398" y="19968"/>
                    <a:pt x="15708" y="20514"/>
                    <a:pt x="16309" y="20941"/>
                  </a:cubicBezTo>
                  <a:cubicBezTo>
                    <a:pt x="16910" y="21369"/>
                    <a:pt x="17656" y="21600"/>
                    <a:pt x="18499" y="21600"/>
                  </a:cubicBezTo>
                  <a:cubicBezTo>
                    <a:pt x="19342" y="21600"/>
                    <a:pt x="20098" y="21376"/>
                    <a:pt x="20689" y="20941"/>
                  </a:cubicBezTo>
                  <a:cubicBezTo>
                    <a:pt x="21280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1290" y="1086"/>
                    <a:pt x="20689" y="659"/>
                  </a:cubicBezTo>
                  <a:cubicBezTo>
                    <a:pt x="20079" y="231"/>
                    <a:pt x="19313" y="0"/>
                    <a:pt x="18480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A23805F-3AEF-4B10-A3C7-CBD5AFE137E3}"/>
                </a:ext>
              </a:extLst>
            </p:cNvPr>
            <p:cNvSpPr/>
            <p:nvPr/>
          </p:nvSpPr>
          <p:spPr>
            <a:xfrm>
              <a:off x="13436600" y="7912100"/>
              <a:ext cx="215773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0"/>
                  </a:moveTo>
                  <a:cubicBezTo>
                    <a:pt x="20697" y="0"/>
                    <a:pt x="20558" y="34"/>
                    <a:pt x="20405" y="135"/>
                  </a:cubicBezTo>
                  <a:cubicBezTo>
                    <a:pt x="20252" y="237"/>
                    <a:pt x="20202" y="330"/>
                    <a:pt x="20202" y="474"/>
                  </a:cubicBezTo>
                  <a:lnTo>
                    <a:pt x="20202" y="10356"/>
                  </a:lnTo>
                  <a:lnTo>
                    <a:pt x="1398" y="10356"/>
                  </a:lnTo>
                  <a:lnTo>
                    <a:pt x="1398" y="474"/>
                  </a:lnTo>
                  <a:cubicBezTo>
                    <a:pt x="1398" y="330"/>
                    <a:pt x="1335" y="237"/>
                    <a:pt x="1195" y="135"/>
                  </a:cubicBezTo>
                  <a:cubicBezTo>
                    <a:pt x="1043" y="34"/>
                    <a:pt x="915" y="0"/>
                    <a:pt x="699" y="0"/>
                  </a:cubicBezTo>
                  <a:cubicBezTo>
                    <a:pt x="496" y="0"/>
                    <a:pt x="356" y="34"/>
                    <a:pt x="203" y="135"/>
                  </a:cubicBezTo>
                  <a:cubicBezTo>
                    <a:pt x="51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51" y="21363"/>
                    <a:pt x="203" y="21465"/>
                  </a:cubicBezTo>
                  <a:cubicBezTo>
                    <a:pt x="356" y="21566"/>
                    <a:pt x="483" y="21600"/>
                    <a:pt x="699" y="21600"/>
                  </a:cubicBezTo>
                  <a:cubicBezTo>
                    <a:pt x="915" y="21600"/>
                    <a:pt x="1042" y="21566"/>
                    <a:pt x="1195" y="21465"/>
                  </a:cubicBezTo>
                  <a:cubicBezTo>
                    <a:pt x="1348" y="21363"/>
                    <a:pt x="1398" y="21278"/>
                    <a:pt x="1398" y="21135"/>
                  </a:cubicBezTo>
                  <a:lnTo>
                    <a:pt x="1398" y="11286"/>
                  </a:lnTo>
                  <a:lnTo>
                    <a:pt x="20202" y="11286"/>
                  </a:lnTo>
                  <a:lnTo>
                    <a:pt x="20202" y="21135"/>
                  </a:lnTo>
                  <a:cubicBezTo>
                    <a:pt x="20202" y="21270"/>
                    <a:pt x="20252" y="21363"/>
                    <a:pt x="20405" y="21465"/>
                  </a:cubicBezTo>
                  <a:cubicBezTo>
                    <a:pt x="20557" y="21566"/>
                    <a:pt x="20685" y="21600"/>
                    <a:pt x="20901" y="21600"/>
                  </a:cubicBezTo>
                  <a:cubicBezTo>
                    <a:pt x="21104" y="21600"/>
                    <a:pt x="21244" y="21566"/>
                    <a:pt x="21397" y="21465"/>
                  </a:cubicBezTo>
                  <a:cubicBezTo>
                    <a:pt x="21549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1549" y="237"/>
                    <a:pt x="21397" y="135"/>
                  </a:cubicBezTo>
                  <a:cubicBezTo>
                    <a:pt x="21244" y="42"/>
                    <a:pt x="21104" y="0"/>
                    <a:pt x="20901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0690920-0FEE-4641-B74A-1302A74BBABE}"/>
                </a:ext>
              </a:extLst>
            </p:cNvPr>
            <p:cNvSpPr/>
            <p:nvPr/>
          </p:nvSpPr>
          <p:spPr>
            <a:xfrm>
              <a:off x="12903200" y="10439400"/>
              <a:ext cx="1176020" cy="11760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96C0A6FB-C6EC-4D47-84A7-8C03EF9E22FB}"/>
                </a:ext>
              </a:extLst>
            </p:cNvPr>
            <p:cNvSpPr/>
            <p:nvPr/>
          </p:nvSpPr>
          <p:spPr>
            <a:xfrm>
              <a:off x="129032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B79AFFE6-4FD2-427D-A666-1F26AEDCBAD2}"/>
                </a:ext>
              </a:extLst>
            </p:cNvPr>
            <p:cNvSpPr/>
            <p:nvPr/>
          </p:nvSpPr>
          <p:spPr>
            <a:xfrm>
              <a:off x="14960600" y="74168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6DCD368-6E4F-4641-9914-FBF7B83A5608}"/>
                </a:ext>
              </a:extLst>
            </p:cNvPr>
            <p:cNvSpPr/>
            <p:nvPr/>
          </p:nvSpPr>
          <p:spPr>
            <a:xfrm>
              <a:off x="14960600" y="10439400"/>
              <a:ext cx="1176022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A39CA1E9-CB68-4A72-8B53-C856D12E2436}"/>
              </a:ext>
            </a:extLst>
          </p:cNvPr>
          <p:cNvSpPr/>
          <p:nvPr/>
        </p:nvSpPr>
        <p:spPr>
          <a:xfrm>
            <a:off x="5940166" y="1146620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F54055-9082-4A14-B252-DCBF667F4EEC}"/>
              </a:ext>
            </a:extLst>
          </p:cNvPr>
          <p:cNvSpPr txBox="1"/>
          <p:nvPr/>
        </p:nvSpPr>
        <p:spPr>
          <a:xfrm>
            <a:off x="6266957" y="9144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1B41C77-27BF-45D6-9407-ED1CE88B88B5}"/>
              </a:ext>
            </a:extLst>
          </p:cNvPr>
          <p:cNvGrpSpPr/>
          <p:nvPr/>
        </p:nvGrpSpPr>
        <p:grpSpPr>
          <a:xfrm>
            <a:off x="7713622" y="1088789"/>
            <a:ext cx="3489707" cy="1097792"/>
            <a:chOff x="8921977" y="1405170"/>
            <a:chExt cx="2926080" cy="10977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E99B7-E26A-46DB-A414-F4D06BEF08C8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02018-57E1-4515-8755-6C792413B7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51FFA6DA-75FA-4C61-8016-713D763C0D6D}"/>
              </a:ext>
            </a:extLst>
          </p:cNvPr>
          <p:cNvSpPr/>
          <p:nvPr/>
        </p:nvSpPr>
        <p:spPr>
          <a:xfrm>
            <a:off x="5940166" y="2411505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C7AD6-8D55-434A-AFC0-621556DF5861}"/>
              </a:ext>
            </a:extLst>
          </p:cNvPr>
          <p:cNvSpPr txBox="1"/>
          <p:nvPr/>
        </p:nvSpPr>
        <p:spPr>
          <a:xfrm>
            <a:off x="6266957" y="21792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3EA2C2-01E5-428C-AA04-980DFB5DE2A9}"/>
              </a:ext>
            </a:extLst>
          </p:cNvPr>
          <p:cNvGrpSpPr/>
          <p:nvPr/>
        </p:nvGrpSpPr>
        <p:grpSpPr>
          <a:xfrm>
            <a:off x="7713622" y="2353674"/>
            <a:ext cx="3489707" cy="1097792"/>
            <a:chOff x="8921977" y="1405170"/>
            <a:chExt cx="2926080" cy="10977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563755-2982-4F47-81B5-A0A3462B5549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44568A-5D4B-4DC4-9CE6-5519874D2D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5453FF7-9E73-4FE8-B3C4-FE20DBD8AF76}"/>
              </a:ext>
            </a:extLst>
          </p:cNvPr>
          <p:cNvSpPr/>
          <p:nvPr/>
        </p:nvSpPr>
        <p:spPr>
          <a:xfrm>
            <a:off x="5940166" y="3676390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39"/>
                </a:lnTo>
                <a:cubicBezTo>
                  <a:pt x="9658" y="14407"/>
                  <a:pt x="10115" y="14098"/>
                  <a:pt x="10898" y="13920"/>
                </a:cubicBezTo>
                <a:lnTo>
                  <a:pt x="19969" y="11619"/>
                </a:lnTo>
                <a:cubicBezTo>
                  <a:pt x="21600" y="11198"/>
                  <a:pt x="21600" y="10380"/>
                  <a:pt x="19969" y="99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3E757C-2F2D-48AB-87CE-EF2F0F9E41DB}"/>
              </a:ext>
            </a:extLst>
          </p:cNvPr>
          <p:cNvSpPr txBox="1"/>
          <p:nvPr/>
        </p:nvSpPr>
        <p:spPr>
          <a:xfrm>
            <a:off x="6266957" y="344418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F17FAB-D80C-4AFA-BFD0-8FA7ECFC79F4}"/>
              </a:ext>
            </a:extLst>
          </p:cNvPr>
          <p:cNvGrpSpPr/>
          <p:nvPr/>
        </p:nvGrpSpPr>
        <p:grpSpPr>
          <a:xfrm>
            <a:off x="7713622" y="3618559"/>
            <a:ext cx="3489707" cy="1097792"/>
            <a:chOff x="8921977" y="1405170"/>
            <a:chExt cx="2926080" cy="109779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CB354B-5135-4DC8-9075-88AD51414440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7876D0-E4EE-4E2E-A1A9-25BF8FD16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A2A90ECD-5665-456A-8B1D-AFD0A01FFB8B}"/>
              </a:ext>
            </a:extLst>
          </p:cNvPr>
          <p:cNvSpPr/>
          <p:nvPr/>
        </p:nvSpPr>
        <p:spPr>
          <a:xfrm>
            <a:off x="5940166" y="4941276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81"/>
                </a:moveTo>
                <a:lnTo>
                  <a:pt x="10898" y="7680"/>
                </a:lnTo>
                <a:cubicBezTo>
                  <a:pt x="10115" y="7480"/>
                  <a:pt x="9658" y="7170"/>
                  <a:pt x="9658" y="6861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220"/>
                  <a:pt x="21600" y="10402"/>
                  <a:pt x="19969" y="998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AA7C81-E87C-420A-8E6F-0A2770853140}"/>
              </a:ext>
            </a:extLst>
          </p:cNvPr>
          <p:cNvSpPr txBox="1"/>
          <p:nvPr/>
        </p:nvSpPr>
        <p:spPr>
          <a:xfrm>
            <a:off x="6266957" y="470906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4"/>
                </a:solidFill>
              </a:rPr>
              <a:t>04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278BD0-BDB4-4F1B-9DA1-CD7AA5D0312D}"/>
              </a:ext>
            </a:extLst>
          </p:cNvPr>
          <p:cNvGrpSpPr/>
          <p:nvPr/>
        </p:nvGrpSpPr>
        <p:grpSpPr>
          <a:xfrm>
            <a:off x="7713622" y="4883445"/>
            <a:ext cx="3489707" cy="1097792"/>
            <a:chOff x="8921977" y="1405170"/>
            <a:chExt cx="2926080" cy="109779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079DF-B2E7-4A3C-9D2E-B2CC44CEECC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FD8B1EC-4EC9-49D5-A527-F6D5614FE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aphic 33" descr="Lightbulb">
            <a:extLst>
              <a:ext uri="{FF2B5EF4-FFF2-40B4-BE49-F238E27FC236}">
                <a16:creationId xmlns:a16="http://schemas.microsoft.com/office/drawing/2014/main" id="{4A3C5C82-453B-4E47-97EF-FE71D4057B8A}"/>
              </a:ext>
            </a:extLst>
          </p:cNvPr>
          <p:cNvGrpSpPr/>
          <p:nvPr/>
        </p:nvGrpSpPr>
        <p:grpSpPr>
          <a:xfrm>
            <a:off x="1808148" y="1535504"/>
            <a:ext cx="400490" cy="400490"/>
            <a:chOff x="1808148" y="1535504"/>
            <a:chExt cx="400490" cy="40049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1C25C7D-CF5C-40E1-956F-C36FA9A2C395}"/>
                </a:ext>
              </a:extLst>
            </p:cNvPr>
            <p:cNvSpPr/>
            <p:nvPr/>
          </p:nvSpPr>
          <p:spPr>
            <a:xfrm>
              <a:off x="1954159" y="180249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326B0EA-AF9B-4DEC-9D7D-6DB4B0F2AA12}"/>
                </a:ext>
              </a:extLst>
            </p:cNvPr>
            <p:cNvSpPr/>
            <p:nvPr/>
          </p:nvSpPr>
          <p:spPr>
            <a:xfrm>
              <a:off x="1954159" y="184421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8BE956C-F4B1-4E56-9B4B-41BCEA719487}"/>
                </a:ext>
              </a:extLst>
            </p:cNvPr>
            <p:cNvSpPr/>
            <p:nvPr/>
          </p:nvSpPr>
          <p:spPr>
            <a:xfrm>
              <a:off x="1981276" y="188593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35B32E3-6353-4BB5-BF64-3196425315D8}"/>
                </a:ext>
              </a:extLst>
            </p:cNvPr>
            <p:cNvSpPr/>
            <p:nvPr/>
          </p:nvSpPr>
          <p:spPr>
            <a:xfrm>
              <a:off x="1899926" y="156053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4" descr="Gears">
            <a:extLst>
              <a:ext uri="{FF2B5EF4-FFF2-40B4-BE49-F238E27FC236}">
                <a16:creationId xmlns:a16="http://schemas.microsoft.com/office/drawing/2014/main" id="{8D27A9DF-4054-4FFD-861B-4D60D42798B1}"/>
              </a:ext>
            </a:extLst>
          </p:cNvPr>
          <p:cNvGrpSpPr/>
          <p:nvPr/>
        </p:nvGrpSpPr>
        <p:grpSpPr>
          <a:xfrm>
            <a:off x="3922007" y="1570964"/>
            <a:ext cx="271999" cy="329152"/>
            <a:chOff x="3922007" y="1570964"/>
            <a:chExt cx="271999" cy="329152"/>
          </a:xfrm>
          <a:solidFill>
            <a:srgbClr val="FFFFFF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5DD922F-CC86-4814-8669-B916B57DCA32}"/>
                </a:ext>
              </a:extLst>
            </p:cNvPr>
            <p:cNvSpPr/>
            <p:nvPr/>
          </p:nvSpPr>
          <p:spPr>
            <a:xfrm>
              <a:off x="4016289" y="157096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273C03F-E1F4-4C4E-9FB5-D1144901F88A}"/>
                </a:ext>
              </a:extLst>
            </p:cNvPr>
            <p:cNvSpPr/>
            <p:nvPr/>
          </p:nvSpPr>
          <p:spPr>
            <a:xfrm>
              <a:off x="3922007" y="1722816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36" descr="Bullseye">
            <a:extLst>
              <a:ext uri="{FF2B5EF4-FFF2-40B4-BE49-F238E27FC236}">
                <a16:creationId xmlns:a16="http://schemas.microsoft.com/office/drawing/2014/main" id="{EACBB1D0-9367-42B0-8136-F663BC34705C}"/>
              </a:ext>
            </a:extLst>
          </p:cNvPr>
          <p:cNvGrpSpPr/>
          <p:nvPr/>
        </p:nvGrpSpPr>
        <p:grpSpPr>
          <a:xfrm>
            <a:off x="1808148" y="4529674"/>
            <a:ext cx="400490" cy="400490"/>
            <a:chOff x="1808148" y="4529674"/>
            <a:chExt cx="400490" cy="40049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E564080-1590-428C-BC01-808A331B8A51}"/>
                </a:ext>
              </a:extLst>
            </p:cNvPr>
            <p:cNvSpPr/>
            <p:nvPr/>
          </p:nvSpPr>
          <p:spPr>
            <a:xfrm>
              <a:off x="1960000" y="4565134"/>
              <a:ext cx="213177" cy="212760"/>
            </a:xfrm>
            <a:custGeom>
              <a:avLst/>
              <a:gdLst>
                <a:gd name="connsiteX0" fmla="*/ 175632 w 213177"/>
                <a:gd name="connsiteY0" fmla="*/ 37546 h 212760"/>
                <a:gd name="connsiteX1" fmla="*/ 171460 w 213177"/>
                <a:gd name="connsiteY1" fmla="*/ 0 h 212760"/>
                <a:gd name="connsiteX2" fmla="*/ 125570 w 213177"/>
                <a:gd name="connsiteY2" fmla="*/ 45889 h 212760"/>
                <a:gd name="connsiteX3" fmla="*/ 128073 w 213177"/>
                <a:gd name="connsiteY3" fmla="*/ 67583 h 212760"/>
                <a:gd name="connsiteX4" fmla="*/ 61325 w 213177"/>
                <a:gd name="connsiteY4" fmla="*/ 134331 h 212760"/>
                <a:gd name="connsiteX5" fmla="*/ 41718 w 213177"/>
                <a:gd name="connsiteY5" fmla="*/ 129325 h 212760"/>
                <a:gd name="connsiteX6" fmla="*/ 0 w 213177"/>
                <a:gd name="connsiteY6" fmla="*/ 171043 h 212760"/>
                <a:gd name="connsiteX7" fmla="*/ 41718 w 213177"/>
                <a:gd name="connsiteY7" fmla="*/ 212760 h 212760"/>
                <a:gd name="connsiteX8" fmla="*/ 83435 w 213177"/>
                <a:gd name="connsiteY8" fmla="*/ 171043 h 212760"/>
                <a:gd name="connsiteX9" fmla="*/ 78846 w 213177"/>
                <a:gd name="connsiteY9" fmla="*/ 151852 h 212760"/>
                <a:gd name="connsiteX10" fmla="*/ 145595 w 213177"/>
                <a:gd name="connsiteY10" fmla="*/ 85104 h 212760"/>
                <a:gd name="connsiteX11" fmla="*/ 167288 w 213177"/>
                <a:gd name="connsiteY11" fmla="*/ 87607 h 212760"/>
                <a:gd name="connsiteX12" fmla="*/ 213177 w 213177"/>
                <a:gd name="connsiteY12" fmla="*/ 41718 h 212760"/>
                <a:gd name="connsiteX13" fmla="*/ 175632 w 213177"/>
                <a:gd name="connsiteY13" fmla="*/ 37546 h 21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177" h="212760">
                  <a:moveTo>
                    <a:pt x="175632" y="37546"/>
                  </a:moveTo>
                  <a:lnTo>
                    <a:pt x="171460" y="0"/>
                  </a:lnTo>
                  <a:lnTo>
                    <a:pt x="125570" y="45889"/>
                  </a:lnTo>
                  <a:lnTo>
                    <a:pt x="128073" y="67583"/>
                  </a:lnTo>
                  <a:lnTo>
                    <a:pt x="61325" y="134331"/>
                  </a:lnTo>
                  <a:cubicBezTo>
                    <a:pt x="55485" y="131411"/>
                    <a:pt x="48810" y="129325"/>
                    <a:pt x="41718" y="129325"/>
                  </a:cubicBezTo>
                  <a:cubicBezTo>
                    <a:pt x="18773" y="129325"/>
                    <a:pt x="0" y="148098"/>
                    <a:pt x="0" y="171043"/>
                  </a:cubicBezTo>
                  <a:cubicBezTo>
                    <a:pt x="0" y="193987"/>
                    <a:pt x="18773" y="212760"/>
                    <a:pt x="41718" y="212760"/>
                  </a:cubicBezTo>
                  <a:cubicBezTo>
                    <a:pt x="64662" y="212760"/>
                    <a:pt x="83435" y="193987"/>
                    <a:pt x="83435" y="171043"/>
                  </a:cubicBezTo>
                  <a:cubicBezTo>
                    <a:pt x="83435" y="163951"/>
                    <a:pt x="81767" y="157693"/>
                    <a:pt x="78846" y="151852"/>
                  </a:cubicBezTo>
                  <a:lnTo>
                    <a:pt x="145595" y="85104"/>
                  </a:lnTo>
                  <a:lnTo>
                    <a:pt x="167288" y="87607"/>
                  </a:lnTo>
                  <a:lnTo>
                    <a:pt x="213177" y="41718"/>
                  </a:lnTo>
                  <a:lnTo>
                    <a:pt x="175632" y="37546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2B76CF30-0D06-41CD-BA1F-1B3BDE586322}"/>
                </a:ext>
              </a:extLst>
            </p:cNvPr>
            <p:cNvSpPr/>
            <p:nvPr/>
          </p:nvSpPr>
          <p:spPr>
            <a:xfrm>
              <a:off x="1843608" y="4577649"/>
              <a:ext cx="317054" cy="317054"/>
            </a:xfrm>
            <a:custGeom>
              <a:avLst/>
              <a:gdLst>
                <a:gd name="connsiteX0" fmla="*/ 295361 w 317054"/>
                <a:gd name="connsiteY0" fmla="*/ 86773 h 317054"/>
                <a:gd name="connsiteX1" fmla="*/ 289938 w 317054"/>
                <a:gd name="connsiteY1" fmla="*/ 92613 h 317054"/>
                <a:gd name="connsiteX2" fmla="*/ 282012 w 317054"/>
                <a:gd name="connsiteY2" fmla="*/ 91779 h 317054"/>
                <a:gd name="connsiteX3" fmla="*/ 273251 w 317054"/>
                <a:gd name="connsiteY3" fmla="*/ 90527 h 317054"/>
                <a:gd name="connsiteX4" fmla="*/ 292024 w 317054"/>
                <a:gd name="connsiteY4" fmla="*/ 158527 h 317054"/>
                <a:gd name="connsiteX5" fmla="*/ 158527 w 317054"/>
                <a:gd name="connsiteY5" fmla="*/ 292024 h 317054"/>
                <a:gd name="connsiteX6" fmla="*/ 25031 w 317054"/>
                <a:gd name="connsiteY6" fmla="*/ 158527 h 317054"/>
                <a:gd name="connsiteX7" fmla="*/ 158527 w 317054"/>
                <a:gd name="connsiteY7" fmla="*/ 25031 h 317054"/>
                <a:gd name="connsiteX8" fmla="*/ 226527 w 317054"/>
                <a:gd name="connsiteY8" fmla="*/ 43804 h 317054"/>
                <a:gd name="connsiteX9" fmla="*/ 225693 w 317054"/>
                <a:gd name="connsiteY9" fmla="*/ 35460 h 317054"/>
                <a:gd name="connsiteX10" fmla="*/ 224441 w 317054"/>
                <a:gd name="connsiteY10" fmla="*/ 27117 h 317054"/>
                <a:gd name="connsiteX11" fmla="*/ 230282 w 317054"/>
                <a:gd name="connsiteY11" fmla="*/ 21276 h 317054"/>
                <a:gd name="connsiteX12" fmla="*/ 233202 w 317054"/>
                <a:gd name="connsiteY12" fmla="*/ 18356 h 317054"/>
                <a:gd name="connsiteX13" fmla="*/ 158527 w 317054"/>
                <a:gd name="connsiteY13" fmla="*/ 0 h 317054"/>
                <a:gd name="connsiteX14" fmla="*/ 0 w 317054"/>
                <a:gd name="connsiteY14" fmla="*/ 158527 h 317054"/>
                <a:gd name="connsiteX15" fmla="*/ 158527 w 317054"/>
                <a:gd name="connsiteY15" fmla="*/ 317055 h 317054"/>
                <a:gd name="connsiteX16" fmla="*/ 317055 w 317054"/>
                <a:gd name="connsiteY16" fmla="*/ 158527 h 317054"/>
                <a:gd name="connsiteX17" fmla="*/ 298282 w 317054"/>
                <a:gd name="connsiteY17" fmla="*/ 84270 h 317054"/>
                <a:gd name="connsiteX18" fmla="*/ 295361 w 317054"/>
                <a:gd name="connsiteY18" fmla="*/ 86773 h 317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054" h="317054">
                  <a:moveTo>
                    <a:pt x="295361" y="86773"/>
                  </a:moveTo>
                  <a:lnTo>
                    <a:pt x="289938" y="92613"/>
                  </a:lnTo>
                  <a:lnTo>
                    <a:pt x="282012" y="91779"/>
                  </a:lnTo>
                  <a:lnTo>
                    <a:pt x="273251" y="90527"/>
                  </a:lnTo>
                  <a:cubicBezTo>
                    <a:pt x="284932" y="110552"/>
                    <a:pt x="292024" y="133497"/>
                    <a:pt x="292024" y="158527"/>
                  </a:cubicBezTo>
                  <a:cubicBezTo>
                    <a:pt x="292024" y="231950"/>
                    <a:pt x="231950" y="292024"/>
                    <a:pt x="158527" y="292024"/>
                  </a:cubicBezTo>
                  <a:cubicBezTo>
                    <a:pt x="85104" y="292024"/>
                    <a:pt x="25031" y="231950"/>
                    <a:pt x="25031" y="158527"/>
                  </a:cubicBezTo>
                  <a:cubicBezTo>
                    <a:pt x="25031" y="85104"/>
                    <a:pt x="85104" y="25031"/>
                    <a:pt x="158527" y="25031"/>
                  </a:cubicBezTo>
                  <a:cubicBezTo>
                    <a:pt x="183141" y="25031"/>
                    <a:pt x="206503" y="31705"/>
                    <a:pt x="226527" y="43804"/>
                  </a:cubicBezTo>
                  <a:lnTo>
                    <a:pt x="225693" y="35460"/>
                  </a:lnTo>
                  <a:lnTo>
                    <a:pt x="224441" y="27117"/>
                  </a:lnTo>
                  <a:lnTo>
                    <a:pt x="230282" y="21276"/>
                  </a:lnTo>
                  <a:lnTo>
                    <a:pt x="233202" y="18356"/>
                  </a:lnTo>
                  <a:cubicBezTo>
                    <a:pt x="210674" y="6675"/>
                    <a:pt x="185644" y="0"/>
                    <a:pt x="158527" y="0"/>
                  </a:cubicBezTo>
                  <a:cubicBezTo>
                    <a:pt x="70920" y="0"/>
                    <a:pt x="0" y="70920"/>
                    <a:pt x="0" y="158527"/>
                  </a:cubicBezTo>
                  <a:cubicBezTo>
                    <a:pt x="0" y="246134"/>
                    <a:pt x="70920" y="317055"/>
                    <a:pt x="158527" y="317055"/>
                  </a:cubicBezTo>
                  <a:cubicBezTo>
                    <a:pt x="246134" y="317055"/>
                    <a:pt x="317055" y="246134"/>
                    <a:pt x="317055" y="158527"/>
                  </a:cubicBezTo>
                  <a:cubicBezTo>
                    <a:pt x="317055" y="131411"/>
                    <a:pt x="310380" y="106380"/>
                    <a:pt x="298282" y="84270"/>
                  </a:cubicBezTo>
                  <a:lnTo>
                    <a:pt x="295361" y="86773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14B76918-A0E0-4F1A-A9F0-FAA883D5397E}"/>
                </a:ext>
              </a:extLst>
            </p:cNvPr>
            <p:cNvSpPr/>
            <p:nvPr/>
          </p:nvSpPr>
          <p:spPr>
            <a:xfrm>
              <a:off x="1902012" y="4636054"/>
              <a:ext cx="200245" cy="200245"/>
            </a:xfrm>
            <a:custGeom>
              <a:avLst/>
              <a:gdLst>
                <a:gd name="connsiteX0" fmla="*/ 169791 w 200245"/>
                <a:gd name="connsiteY0" fmla="*/ 71754 h 200245"/>
                <a:gd name="connsiteX1" fmla="*/ 175214 w 200245"/>
                <a:gd name="connsiteY1" fmla="*/ 100123 h 200245"/>
                <a:gd name="connsiteX2" fmla="*/ 100123 w 200245"/>
                <a:gd name="connsiteY2" fmla="*/ 175214 h 200245"/>
                <a:gd name="connsiteX3" fmla="*/ 25031 w 200245"/>
                <a:gd name="connsiteY3" fmla="*/ 100123 h 200245"/>
                <a:gd name="connsiteX4" fmla="*/ 100123 w 200245"/>
                <a:gd name="connsiteY4" fmla="*/ 25031 h 200245"/>
                <a:gd name="connsiteX5" fmla="*/ 128491 w 200245"/>
                <a:gd name="connsiteY5" fmla="*/ 30454 h 200245"/>
                <a:gd name="connsiteX6" fmla="*/ 147264 w 200245"/>
                <a:gd name="connsiteY6" fmla="*/ 11681 h 200245"/>
                <a:gd name="connsiteX7" fmla="*/ 100123 w 200245"/>
                <a:gd name="connsiteY7" fmla="*/ 0 h 200245"/>
                <a:gd name="connsiteX8" fmla="*/ 0 w 200245"/>
                <a:gd name="connsiteY8" fmla="*/ 100123 h 200245"/>
                <a:gd name="connsiteX9" fmla="*/ 100123 w 200245"/>
                <a:gd name="connsiteY9" fmla="*/ 200245 h 200245"/>
                <a:gd name="connsiteX10" fmla="*/ 200245 w 200245"/>
                <a:gd name="connsiteY10" fmla="*/ 100123 h 200245"/>
                <a:gd name="connsiteX11" fmla="*/ 188564 w 200245"/>
                <a:gd name="connsiteY11" fmla="*/ 52981 h 200245"/>
                <a:gd name="connsiteX12" fmla="*/ 169791 w 200245"/>
                <a:gd name="connsiteY12" fmla="*/ 71754 h 20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245" h="200245">
                  <a:moveTo>
                    <a:pt x="169791" y="71754"/>
                  </a:moveTo>
                  <a:cubicBezTo>
                    <a:pt x="173546" y="80515"/>
                    <a:pt x="175214" y="90110"/>
                    <a:pt x="175214" y="100123"/>
                  </a:cubicBezTo>
                  <a:cubicBezTo>
                    <a:pt x="175214" y="141423"/>
                    <a:pt x="141423" y="175214"/>
                    <a:pt x="100123" y="175214"/>
                  </a:cubicBezTo>
                  <a:cubicBezTo>
                    <a:pt x="58822" y="175214"/>
                    <a:pt x="25031" y="141423"/>
                    <a:pt x="25031" y="100123"/>
                  </a:cubicBezTo>
                  <a:cubicBezTo>
                    <a:pt x="25031" y="58822"/>
                    <a:pt x="58822" y="25031"/>
                    <a:pt x="100123" y="25031"/>
                  </a:cubicBezTo>
                  <a:cubicBezTo>
                    <a:pt x="110135" y="25031"/>
                    <a:pt x="119730" y="27117"/>
                    <a:pt x="128491" y="30454"/>
                  </a:cubicBezTo>
                  <a:lnTo>
                    <a:pt x="147264" y="11681"/>
                  </a:lnTo>
                  <a:cubicBezTo>
                    <a:pt x="133080" y="4172"/>
                    <a:pt x="117227" y="0"/>
                    <a:pt x="100123" y="0"/>
                  </a:cubicBezTo>
                  <a:cubicBezTo>
                    <a:pt x="45055" y="0"/>
                    <a:pt x="0" y="45055"/>
                    <a:pt x="0" y="100123"/>
                  </a:cubicBezTo>
                  <a:cubicBezTo>
                    <a:pt x="0" y="155190"/>
                    <a:pt x="45055" y="200245"/>
                    <a:pt x="100123" y="200245"/>
                  </a:cubicBezTo>
                  <a:cubicBezTo>
                    <a:pt x="155190" y="200245"/>
                    <a:pt x="200245" y="155190"/>
                    <a:pt x="200245" y="100123"/>
                  </a:cubicBezTo>
                  <a:cubicBezTo>
                    <a:pt x="200245" y="83018"/>
                    <a:pt x="196073" y="67166"/>
                    <a:pt x="188564" y="52981"/>
                  </a:cubicBezTo>
                  <a:lnTo>
                    <a:pt x="169791" y="7175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35" descr="Stopwatch">
            <a:extLst>
              <a:ext uri="{FF2B5EF4-FFF2-40B4-BE49-F238E27FC236}">
                <a16:creationId xmlns:a16="http://schemas.microsoft.com/office/drawing/2014/main" id="{19DC9B39-2B6B-447B-BC86-6BE76D387498}"/>
              </a:ext>
            </a:extLst>
          </p:cNvPr>
          <p:cNvGrpSpPr/>
          <p:nvPr/>
        </p:nvGrpSpPr>
        <p:grpSpPr>
          <a:xfrm>
            <a:off x="3860743" y="4529674"/>
            <a:ext cx="400490" cy="400490"/>
            <a:chOff x="3860743" y="4529674"/>
            <a:chExt cx="400490" cy="40049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057EB96-7460-40B3-9759-2AFC4FD2AB6C}"/>
                </a:ext>
              </a:extLst>
            </p:cNvPr>
            <p:cNvSpPr/>
            <p:nvPr/>
          </p:nvSpPr>
          <p:spPr>
            <a:xfrm>
              <a:off x="4052644" y="46589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340DB1C-C514-4A4D-911E-1EF91539A118}"/>
                </a:ext>
              </a:extLst>
            </p:cNvPr>
            <p:cNvSpPr/>
            <p:nvPr/>
          </p:nvSpPr>
          <p:spPr>
            <a:xfrm>
              <a:off x="4052644" y="482586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01DDF9BD-648D-45B3-A281-0D03093697DC}"/>
                </a:ext>
              </a:extLst>
            </p:cNvPr>
            <p:cNvSpPr/>
            <p:nvPr/>
          </p:nvSpPr>
          <p:spPr>
            <a:xfrm>
              <a:off x="4136079" y="473826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916D734-1C39-4BCD-872C-B436C46CF50A}"/>
                </a:ext>
              </a:extLst>
            </p:cNvPr>
            <p:cNvSpPr/>
            <p:nvPr/>
          </p:nvSpPr>
          <p:spPr>
            <a:xfrm>
              <a:off x="3969209" y="473826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F06096C-2795-4BA5-85B5-1FC073D8B3AC}"/>
                </a:ext>
              </a:extLst>
            </p:cNvPr>
            <p:cNvSpPr/>
            <p:nvPr/>
          </p:nvSpPr>
          <p:spPr>
            <a:xfrm>
              <a:off x="4052644" y="4688201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2080FA3-000F-457C-AE05-413DB14BC798}"/>
                </a:ext>
              </a:extLst>
            </p:cNvPr>
            <p:cNvSpPr/>
            <p:nvPr/>
          </p:nvSpPr>
          <p:spPr>
            <a:xfrm>
              <a:off x="3919275" y="4567219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“H”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EDE11D-D87B-43D3-809D-48641116DF40}"/>
              </a:ext>
            </a:extLst>
          </p:cNvPr>
          <p:cNvGrpSpPr/>
          <p:nvPr/>
        </p:nvGrpSpPr>
        <p:grpSpPr>
          <a:xfrm>
            <a:off x="1162291" y="1062990"/>
            <a:ext cx="3766822" cy="4732020"/>
            <a:chOff x="12636500" y="7150100"/>
            <a:chExt cx="3766822" cy="4732020"/>
          </a:xfrm>
        </p:grpSpPr>
        <p:sp>
          <p:nvSpPr>
            <p:cNvPr id="4" name="Circle">
              <a:extLst>
                <a:ext uri="{FF2B5EF4-FFF2-40B4-BE49-F238E27FC236}">
                  <a16:creationId xmlns:a16="http://schemas.microsoft.com/office/drawing/2014/main" id="{ACB2C1BC-F8E4-450B-8F85-1C8E8F942664}"/>
                </a:ext>
              </a:extLst>
            </p:cNvPr>
            <p:cNvSpPr/>
            <p:nvPr/>
          </p:nvSpPr>
          <p:spPr>
            <a:xfrm>
              <a:off x="14693900" y="101727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5" name="Circle">
              <a:extLst>
                <a:ext uri="{FF2B5EF4-FFF2-40B4-BE49-F238E27FC236}">
                  <a16:creationId xmlns:a16="http://schemas.microsoft.com/office/drawing/2014/main" id="{26FFE681-E837-4E28-8DA7-326C1F185EC7}"/>
                </a:ext>
              </a:extLst>
            </p:cNvPr>
            <p:cNvSpPr/>
            <p:nvPr/>
          </p:nvSpPr>
          <p:spPr>
            <a:xfrm>
              <a:off x="12636500" y="10172700"/>
              <a:ext cx="1709421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18C5964C-EF58-46EA-9F78-7501296D6CAA}"/>
                </a:ext>
              </a:extLst>
            </p:cNvPr>
            <p:cNvSpPr/>
            <p:nvPr/>
          </p:nvSpPr>
          <p:spPr>
            <a:xfrm>
              <a:off x="14693900" y="7150100"/>
              <a:ext cx="1709422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AB0E9D87-A1FE-4751-A91E-74B13CF27728}"/>
                </a:ext>
              </a:extLst>
            </p:cNvPr>
            <p:cNvSpPr/>
            <p:nvPr/>
          </p:nvSpPr>
          <p:spPr>
            <a:xfrm>
              <a:off x="12636500" y="7150100"/>
              <a:ext cx="1709421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3956287-C1F2-4B5C-9247-6662E05E8105}"/>
                </a:ext>
              </a:extLst>
            </p:cNvPr>
            <p:cNvSpPr/>
            <p:nvPr/>
          </p:nvSpPr>
          <p:spPr>
            <a:xfrm>
              <a:off x="13106400" y="7581899"/>
              <a:ext cx="2830830" cy="3915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80" y="0"/>
                  </a:moveTo>
                  <a:cubicBezTo>
                    <a:pt x="17637" y="0"/>
                    <a:pt x="16881" y="231"/>
                    <a:pt x="16290" y="659"/>
                  </a:cubicBezTo>
                  <a:cubicBezTo>
                    <a:pt x="15699" y="1086"/>
                    <a:pt x="15388" y="1639"/>
                    <a:pt x="15388" y="2249"/>
                  </a:cubicBezTo>
                  <a:lnTo>
                    <a:pt x="15388" y="8576"/>
                  </a:lnTo>
                  <a:lnTo>
                    <a:pt x="6192" y="8576"/>
                  </a:lnTo>
                  <a:lnTo>
                    <a:pt x="6192" y="2249"/>
                  </a:lnTo>
                  <a:cubicBezTo>
                    <a:pt x="6192" y="1639"/>
                    <a:pt x="5882" y="1093"/>
                    <a:pt x="5291" y="659"/>
                  </a:cubicBezTo>
                  <a:cubicBezTo>
                    <a:pt x="4700" y="224"/>
                    <a:pt x="3934" y="0"/>
                    <a:pt x="3101" y="0"/>
                  </a:cubicBezTo>
                  <a:cubicBezTo>
                    <a:pt x="2258" y="0"/>
                    <a:pt x="1502" y="224"/>
                    <a:pt x="911" y="659"/>
                  </a:cubicBezTo>
                  <a:cubicBezTo>
                    <a:pt x="320" y="1086"/>
                    <a:pt x="0" y="1632"/>
                    <a:pt x="0" y="2242"/>
                  </a:cubicBezTo>
                  <a:lnTo>
                    <a:pt x="0" y="19358"/>
                  </a:lnTo>
                  <a:cubicBezTo>
                    <a:pt x="0" y="19968"/>
                    <a:pt x="310" y="20514"/>
                    <a:pt x="911" y="20941"/>
                  </a:cubicBezTo>
                  <a:cubicBezTo>
                    <a:pt x="1502" y="21369"/>
                    <a:pt x="2258" y="21600"/>
                    <a:pt x="3101" y="21600"/>
                  </a:cubicBezTo>
                  <a:cubicBezTo>
                    <a:pt x="3944" y="21600"/>
                    <a:pt x="4700" y="21376"/>
                    <a:pt x="5291" y="20941"/>
                  </a:cubicBezTo>
                  <a:cubicBezTo>
                    <a:pt x="5882" y="20514"/>
                    <a:pt x="6202" y="19968"/>
                    <a:pt x="6202" y="19358"/>
                  </a:cubicBezTo>
                  <a:lnTo>
                    <a:pt x="6202" y="13059"/>
                  </a:lnTo>
                  <a:lnTo>
                    <a:pt x="15398" y="13059"/>
                  </a:lnTo>
                  <a:lnTo>
                    <a:pt x="15398" y="19358"/>
                  </a:lnTo>
                  <a:cubicBezTo>
                    <a:pt x="15398" y="19968"/>
                    <a:pt x="15708" y="20514"/>
                    <a:pt x="16309" y="20941"/>
                  </a:cubicBezTo>
                  <a:cubicBezTo>
                    <a:pt x="16910" y="21369"/>
                    <a:pt x="17656" y="21600"/>
                    <a:pt x="18499" y="21600"/>
                  </a:cubicBezTo>
                  <a:cubicBezTo>
                    <a:pt x="19342" y="21600"/>
                    <a:pt x="20098" y="21376"/>
                    <a:pt x="20689" y="20941"/>
                  </a:cubicBezTo>
                  <a:cubicBezTo>
                    <a:pt x="21280" y="20514"/>
                    <a:pt x="21600" y="19968"/>
                    <a:pt x="21600" y="19358"/>
                  </a:cubicBezTo>
                  <a:lnTo>
                    <a:pt x="21600" y="2242"/>
                  </a:lnTo>
                  <a:cubicBezTo>
                    <a:pt x="21600" y="1632"/>
                    <a:pt x="21290" y="1086"/>
                    <a:pt x="20689" y="659"/>
                  </a:cubicBezTo>
                  <a:cubicBezTo>
                    <a:pt x="20079" y="231"/>
                    <a:pt x="19313" y="0"/>
                    <a:pt x="18480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A23805F-3AEF-4B10-A3C7-CBD5AFE137E3}"/>
                </a:ext>
              </a:extLst>
            </p:cNvPr>
            <p:cNvSpPr/>
            <p:nvPr/>
          </p:nvSpPr>
          <p:spPr>
            <a:xfrm>
              <a:off x="13436600" y="7912100"/>
              <a:ext cx="2157730" cy="324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0"/>
                  </a:moveTo>
                  <a:cubicBezTo>
                    <a:pt x="20697" y="0"/>
                    <a:pt x="20558" y="34"/>
                    <a:pt x="20405" y="135"/>
                  </a:cubicBezTo>
                  <a:cubicBezTo>
                    <a:pt x="20252" y="237"/>
                    <a:pt x="20202" y="330"/>
                    <a:pt x="20202" y="474"/>
                  </a:cubicBezTo>
                  <a:lnTo>
                    <a:pt x="20202" y="10356"/>
                  </a:lnTo>
                  <a:lnTo>
                    <a:pt x="1398" y="10356"/>
                  </a:lnTo>
                  <a:lnTo>
                    <a:pt x="1398" y="474"/>
                  </a:lnTo>
                  <a:cubicBezTo>
                    <a:pt x="1398" y="330"/>
                    <a:pt x="1335" y="237"/>
                    <a:pt x="1195" y="135"/>
                  </a:cubicBezTo>
                  <a:cubicBezTo>
                    <a:pt x="1043" y="34"/>
                    <a:pt x="915" y="0"/>
                    <a:pt x="699" y="0"/>
                  </a:cubicBezTo>
                  <a:cubicBezTo>
                    <a:pt x="496" y="0"/>
                    <a:pt x="356" y="34"/>
                    <a:pt x="203" y="135"/>
                  </a:cubicBezTo>
                  <a:cubicBezTo>
                    <a:pt x="51" y="237"/>
                    <a:pt x="0" y="322"/>
                    <a:pt x="0" y="465"/>
                  </a:cubicBezTo>
                  <a:lnTo>
                    <a:pt x="0" y="21135"/>
                  </a:lnTo>
                  <a:cubicBezTo>
                    <a:pt x="0" y="21270"/>
                    <a:pt x="51" y="21363"/>
                    <a:pt x="203" y="21465"/>
                  </a:cubicBezTo>
                  <a:cubicBezTo>
                    <a:pt x="356" y="21566"/>
                    <a:pt x="483" y="21600"/>
                    <a:pt x="699" y="21600"/>
                  </a:cubicBezTo>
                  <a:cubicBezTo>
                    <a:pt x="915" y="21600"/>
                    <a:pt x="1042" y="21566"/>
                    <a:pt x="1195" y="21465"/>
                  </a:cubicBezTo>
                  <a:cubicBezTo>
                    <a:pt x="1348" y="21363"/>
                    <a:pt x="1398" y="21278"/>
                    <a:pt x="1398" y="21135"/>
                  </a:cubicBezTo>
                  <a:lnTo>
                    <a:pt x="1398" y="11286"/>
                  </a:lnTo>
                  <a:lnTo>
                    <a:pt x="20202" y="11286"/>
                  </a:lnTo>
                  <a:lnTo>
                    <a:pt x="20202" y="21135"/>
                  </a:lnTo>
                  <a:cubicBezTo>
                    <a:pt x="20202" y="21270"/>
                    <a:pt x="20252" y="21363"/>
                    <a:pt x="20405" y="21465"/>
                  </a:cubicBezTo>
                  <a:cubicBezTo>
                    <a:pt x="20557" y="21566"/>
                    <a:pt x="20685" y="21600"/>
                    <a:pt x="20901" y="21600"/>
                  </a:cubicBezTo>
                  <a:cubicBezTo>
                    <a:pt x="21104" y="21600"/>
                    <a:pt x="21244" y="21566"/>
                    <a:pt x="21397" y="21465"/>
                  </a:cubicBezTo>
                  <a:cubicBezTo>
                    <a:pt x="21549" y="21363"/>
                    <a:pt x="21600" y="21278"/>
                    <a:pt x="21600" y="21135"/>
                  </a:cubicBezTo>
                  <a:lnTo>
                    <a:pt x="21600" y="465"/>
                  </a:lnTo>
                  <a:cubicBezTo>
                    <a:pt x="21600" y="330"/>
                    <a:pt x="21549" y="237"/>
                    <a:pt x="21397" y="135"/>
                  </a:cubicBezTo>
                  <a:cubicBezTo>
                    <a:pt x="21244" y="42"/>
                    <a:pt x="21104" y="0"/>
                    <a:pt x="20901" y="0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10" name="Circle">
              <a:extLst>
                <a:ext uri="{FF2B5EF4-FFF2-40B4-BE49-F238E27FC236}">
                  <a16:creationId xmlns:a16="http://schemas.microsoft.com/office/drawing/2014/main" id="{60690920-0FEE-4641-B74A-1302A74BBABE}"/>
                </a:ext>
              </a:extLst>
            </p:cNvPr>
            <p:cNvSpPr/>
            <p:nvPr/>
          </p:nvSpPr>
          <p:spPr>
            <a:xfrm>
              <a:off x="12903200" y="10439400"/>
              <a:ext cx="1176020" cy="1176020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96C0A6FB-C6EC-4D47-84A7-8C03EF9E22FB}"/>
                </a:ext>
              </a:extLst>
            </p:cNvPr>
            <p:cNvSpPr/>
            <p:nvPr/>
          </p:nvSpPr>
          <p:spPr>
            <a:xfrm>
              <a:off x="12903200" y="74168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ircle">
              <a:extLst>
                <a:ext uri="{FF2B5EF4-FFF2-40B4-BE49-F238E27FC236}">
                  <a16:creationId xmlns:a16="http://schemas.microsoft.com/office/drawing/2014/main" id="{B79AFFE6-4FD2-427D-A666-1F26AEDCBAD2}"/>
                </a:ext>
              </a:extLst>
            </p:cNvPr>
            <p:cNvSpPr/>
            <p:nvPr/>
          </p:nvSpPr>
          <p:spPr>
            <a:xfrm>
              <a:off x="14960600" y="7416800"/>
              <a:ext cx="1176022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Circle">
              <a:extLst>
                <a:ext uri="{FF2B5EF4-FFF2-40B4-BE49-F238E27FC236}">
                  <a16:creationId xmlns:a16="http://schemas.microsoft.com/office/drawing/2014/main" id="{A6DCD368-6E4F-4641-9914-FBF7B83A5608}"/>
                </a:ext>
              </a:extLst>
            </p:cNvPr>
            <p:cNvSpPr/>
            <p:nvPr/>
          </p:nvSpPr>
          <p:spPr>
            <a:xfrm>
              <a:off x="14960600" y="10439400"/>
              <a:ext cx="1176022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A39CA1E9-CB68-4A72-8B53-C856D12E2436}"/>
              </a:ext>
            </a:extLst>
          </p:cNvPr>
          <p:cNvSpPr/>
          <p:nvPr/>
        </p:nvSpPr>
        <p:spPr>
          <a:xfrm>
            <a:off x="5940166" y="1146620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F54055-9082-4A14-B252-DCBF667F4EEC}"/>
              </a:ext>
            </a:extLst>
          </p:cNvPr>
          <p:cNvSpPr txBox="1"/>
          <p:nvPr/>
        </p:nvSpPr>
        <p:spPr>
          <a:xfrm>
            <a:off x="6266957" y="9144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1B41C77-27BF-45D6-9407-ED1CE88B88B5}"/>
              </a:ext>
            </a:extLst>
          </p:cNvPr>
          <p:cNvGrpSpPr/>
          <p:nvPr/>
        </p:nvGrpSpPr>
        <p:grpSpPr>
          <a:xfrm>
            <a:off x="7713622" y="1088789"/>
            <a:ext cx="3489707" cy="1097792"/>
            <a:chOff x="8921977" y="1405170"/>
            <a:chExt cx="2926080" cy="109779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EE99B7-E26A-46DB-A414-F4D06BEF08C8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C202018-57E1-4515-8755-6C792413B7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51FFA6DA-75FA-4C61-8016-713D763C0D6D}"/>
              </a:ext>
            </a:extLst>
          </p:cNvPr>
          <p:cNvSpPr/>
          <p:nvPr/>
        </p:nvSpPr>
        <p:spPr>
          <a:xfrm>
            <a:off x="5940166" y="2411505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198"/>
                  <a:pt x="21600" y="10379"/>
                  <a:pt x="19969" y="995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8C7AD6-8D55-434A-AFC0-621556DF5861}"/>
              </a:ext>
            </a:extLst>
          </p:cNvPr>
          <p:cNvSpPr txBox="1"/>
          <p:nvPr/>
        </p:nvSpPr>
        <p:spPr>
          <a:xfrm>
            <a:off x="6266957" y="21792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F3EA2C2-01E5-428C-AA04-980DFB5DE2A9}"/>
              </a:ext>
            </a:extLst>
          </p:cNvPr>
          <p:cNvGrpSpPr/>
          <p:nvPr/>
        </p:nvGrpSpPr>
        <p:grpSpPr>
          <a:xfrm>
            <a:off x="7713622" y="2353674"/>
            <a:ext cx="3489707" cy="1097792"/>
            <a:chOff x="8921977" y="1405170"/>
            <a:chExt cx="2926080" cy="10977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5563755-2982-4F47-81B5-A0A3462B5549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44568A-5D4B-4DC4-9CE6-5519874D2D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C5453FF7-9E73-4FE8-B3C4-FE20DBD8AF76}"/>
              </a:ext>
            </a:extLst>
          </p:cNvPr>
          <p:cNvSpPr/>
          <p:nvPr/>
        </p:nvSpPr>
        <p:spPr>
          <a:xfrm>
            <a:off x="5940166" y="3676390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59"/>
                </a:moveTo>
                <a:lnTo>
                  <a:pt x="10898" y="7657"/>
                </a:lnTo>
                <a:cubicBezTo>
                  <a:pt x="10115" y="7458"/>
                  <a:pt x="9658" y="7148"/>
                  <a:pt x="9658" y="6839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39"/>
                </a:lnTo>
                <a:cubicBezTo>
                  <a:pt x="9658" y="14407"/>
                  <a:pt x="10115" y="14098"/>
                  <a:pt x="10898" y="13920"/>
                </a:cubicBezTo>
                <a:lnTo>
                  <a:pt x="19969" y="11619"/>
                </a:lnTo>
                <a:cubicBezTo>
                  <a:pt x="21600" y="11198"/>
                  <a:pt x="21600" y="10380"/>
                  <a:pt x="19969" y="99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3E757C-2F2D-48AB-87CE-EF2F0F9E41DB}"/>
              </a:ext>
            </a:extLst>
          </p:cNvPr>
          <p:cNvSpPr txBox="1"/>
          <p:nvPr/>
        </p:nvSpPr>
        <p:spPr>
          <a:xfrm>
            <a:off x="6266957" y="344418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F17FAB-D80C-4AFA-BFD0-8FA7ECFC79F4}"/>
              </a:ext>
            </a:extLst>
          </p:cNvPr>
          <p:cNvGrpSpPr/>
          <p:nvPr/>
        </p:nvGrpSpPr>
        <p:grpSpPr>
          <a:xfrm>
            <a:off x="7713622" y="3618559"/>
            <a:ext cx="3489707" cy="1097792"/>
            <a:chOff x="8921977" y="1405170"/>
            <a:chExt cx="2926080" cy="1097792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CB354B-5135-4DC8-9075-88AD51414440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17876D0-E4EE-4E2E-A1A9-25BF8FD164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7" name="Shape">
            <a:extLst>
              <a:ext uri="{FF2B5EF4-FFF2-40B4-BE49-F238E27FC236}">
                <a16:creationId xmlns:a16="http://schemas.microsoft.com/office/drawing/2014/main" id="{A2A90ECD-5665-456A-8B1D-AFD0A01FFB8B}"/>
              </a:ext>
            </a:extLst>
          </p:cNvPr>
          <p:cNvSpPr/>
          <p:nvPr/>
        </p:nvSpPr>
        <p:spPr>
          <a:xfrm>
            <a:off x="5940166" y="4941276"/>
            <a:ext cx="326791" cy="9821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9981"/>
                </a:moveTo>
                <a:lnTo>
                  <a:pt x="10898" y="7680"/>
                </a:lnTo>
                <a:cubicBezTo>
                  <a:pt x="10115" y="7480"/>
                  <a:pt x="9658" y="7170"/>
                  <a:pt x="9658" y="6861"/>
                </a:cubicBezTo>
                <a:lnTo>
                  <a:pt x="9658" y="1638"/>
                </a:lnTo>
                <a:cubicBezTo>
                  <a:pt x="9658" y="730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730"/>
                  <a:pt x="0" y="1638"/>
                </a:cubicBezTo>
                <a:lnTo>
                  <a:pt x="0" y="19962"/>
                </a:lnTo>
                <a:cubicBezTo>
                  <a:pt x="0" y="20870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0870"/>
                  <a:pt x="9658" y="19962"/>
                </a:cubicBezTo>
                <a:lnTo>
                  <a:pt x="9658" y="14761"/>
                </a:lnTo>
                <a:cubicBezTo>
                  <a:pt x="9658" y="14430"/>
                  <a:pt x="10115" y="14120"/>
                  <a:pt x="10898" y="13943"/>
                </a:cubicBezTo>
                <a:lnTo>
                  <a:pt x="19969" y="11641"/>
                </a:lnTo>
                <a:cubicBezTo>
                  <a:pt x="21600" y="11220"/>
                  <a:pt x="21600" y="10402"/>
                  <a:pt x="19969" y="998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AA7C81-E87C-420A-8E6F-0A2770853140}"/>
              </a:ext>
            </a:extLst>
          </p:cNvPr>
          <p:cNvSpPr txBox="1"/>
          <p:nvPr/>
        </p:nvSpPr>
        <p:spPr>
          <a:xfrm>
            <a:off x="6266957" y="4709066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4"/>
                </a:solidFill>
              </a:rPr>
              <a:t>04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278BD0-BDB4-4F1B-9DA1-CD7AA5D0312D}"/>
              </a:ext>
            </a:extLst>
          </p:cNvPr>
          <p:cNvGrpSpPr/>
          <p:nvPr/>
        </p:nvGrpSpPr>
        <p:grpSpPr>
          <a:xfrm>
            <a:off x="7713622" y="4883445"/>
            <a:ext cx="3489707" cy="1097792"/>
            <a:chOff x="8921977" y="1405170"/>
            <a:chExt cx="2926080" cy="109779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FB079DF-B2E7-4A3C-9D2E-B2CC44CEECCB}"/>
                </a:ext>
              </a:extLst>
            </p:cNvPr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8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FD8B1EC-4EC9-49D5-A527-F6D5614FE8F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770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aphic 33" descr="Lightbulb">
            <a:extLst>
              <a:ext uri="{FF2B5EF4-FFF2-40B4-BE49-F238E27FC236}">
                <a16:creationId xmlns:a16="http://schemas.microsoft.com/office/drawing/2014/main" id="{4A3C5C82-453B-4E47-97EF-FE71D4057B8A}"/>
              </a:ext>
            </a:extLst>
          </p:cNvPr>
          <p:cNvGrpSpPr/>
          <p:nvPr/>
        </p:nvGrpSpPr>
        <p:grpSpPr>
          <a:xfrm>
            <a:off x="1808148" y="1535504"/>
            <a:ext cx="400490" cy="400490"/>
            <a:chOff x="1808148" y="1535504"/>
            <a:chExt cx="400490" cy="40049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DDA106D-5D92-4EA0-8000-5F38593BB379}"/>
                </a:ext>
              </a:extLst>
            </p:cNvPr>
            <p:cNvSpPr/>
            <p:nvPr/>
          </p:nvSpPr>
          <p:spPr>
            <a:xfrm>
              <a:off x="1954159" y="180249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3B03EB-69EC-4232-A44A-13FB26C8D295}"/>
                </a:ext>
              </a:extLst>
            </p:cNvPr>
            <p:cNvSpPr/>
            <p:nvPr/>
          </p:nvSpPr>
          <p:spPr>
            <a:xfrm>
              <a:off x="1954159" y="184421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7CF07A9-D390-4F79-B6B8-D9EAD2315D7B}"/>
                </a:ext>
              </a:extLst>
            </p:cNvPr>
            <p:cNvSpPr/>
            <p:nvPr/>
          </p:nvSpPr>
          <p:spPr>
            <a:xfrm>
              <a:off x="1981276" y="188593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11EEB195-A5F9-4F81-87A8-92B1F268AB81}"/>
                </a:ext>
              </a:extLst>
            </p:cNvPr>
            <p:cNvSpPr/>
            <p:nvPr/>
          </p:nvSpPr>
          <p:spPr>
            <a:xfrm>
              <a:off x="1899926" y="156053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4" descr="Gears">
            <a:extLst>
              <a:ext uri="{FF2B5EF4-FFF2-40B4-BE49-F238E27FC236}">
                <a16:creationId xmlns:a16="http://schemas.microsoft.com/office/drawing/2014/main" id="{8D27A9DF-4054-4FFD-861B-4D60D42798B1}"/>
              </a:ext>
            </a:extLst>
          </p:cNvPr>
          <p:cNvGrpSpPr/>
          <p:nvPr/>
        </p:nvGrpSpPr>
        <p:grpSpPr>
          <a:xfrm>
            <a:off x="3922007" y="1570964"/>
            <a:ext cx="271999" cy="329152"/>
            <a:chOff x="3922007" y="1570964"/>
            <a:chExt cx="271999" cy="329152"/>
          </a:xfrm>
          <a:solidFill>
            <a:srgbClr val="FFFFFF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048B17E7-BAFE-4501-B32F-3BA1A6DDDCAC}"/>
                </a:ext>
              </a:extLst>
            </p:cNvPr>
            <p:cNvSpPr/>
            <p:nvPr/>
          </p:nvSpPr>
          <p:spPr>
            <a:xfrm>
              <a:off x="4016289" y="1570964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C5BCECC-BA66-4C63-A25D-9097E2034CAE}"/>
                </a:ext>
              </a:extLst>
            </p:cNvPr>
            <p:cNvSpPr/>
            <p:nvPr/>
          </p:nvSpPr>
          <p:spPr>
            <a:xfrm>
              <a:off x="3922007" y="1722816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" name="Graphic 36" descr="Bullseye">
            <a:extLst>
              <a:ext uri="{FF2B5EF4-FFF2-40B4-BE49-F238E27FC236}">
                <a16:creationId xmlns:a16="http://schemas.microsoft.com/office/drawing/2014/main" id="{EACBB1D0-9367-42B0-8136-F663BC34705C}"/>
              </a:ext>
            </a:extLst>
          </p:cNvPr>
          <p:cNvGrpSpPr/>
          <p:nvPr/>
        </p:nvGrpSpPr>
        <p:grpSpPr>
          <a:xfrm>
            <a:off x="1808148" y="4529674"/>
            <a:ext cx="400490" cy="400490"/>
            <a:chOff x="1808148" y="4529674"/>
            <a:chExt cx="400490" cy="400490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EA5CB6-B82A-496C-9A28-7ACD47F5F781}"/>
                </a:ext>
              </a:extLst>
            </p:cNvPr>
            <p:cNvSpPr/>
            <p:nvPr/>
          </p:nvSpPr>
          <p:spPr>
            <a:xfrm>
              <a:off x="1960000" y="4565134"/>
              <a:ext cx="213177" cy="212760"/>
            </a:xfrm>
            <a:custGeom>
              <a:avLst/>
              <a:gdLst>
                <a:gd name="connsiteX0" fmla="*/ 175632 w 213177"/>
                <a:gd name="connsiteY0" fmla="*/ 37546 h 212760"/>
                <a:gd name="connsiteX1" fmla="*/ 171460 w 213177"/>
                <a:gd name="connsiteY1" fmla="*/ 0 h 212760"/>
                <a:gd name="connsiteX2" fmla="*/ 125570 w 213177"/>
                <a:gd name="connsiteY2" fmla="*/ 45889 h 212760"/>
                <a:gd name="connsiteX3" fmla="*/ 128073 w 213177"/>
                <a:gd name="connsiteY3" fmla="*/ 67583 h 212760"/>
                <a:gd name="connsiteX4" fmla="*/ 61325 w 213177"/>
                <a:gd name="connsiteY4" fmla="*/ 134331 h 212760"/>
                <a:gd name="connsiteX5" fmla="*/ 41718 w 213177"/>
                <a:gd name="connsiteY5" fmla="*/ 129325 h 212760"/>
                <a:gd name="connsiteX6" fmla="*/ 0 w 213177"/>
                <a:gd name="connsiteY6" fmla="*/ 171043 h 212760"/>
                <a:gd name="connsiteX7" fmla="*/ 41718 w 213177"/>
                <a:gd name="connsiteY7" fmla="*/ 212760 h 212760"/>
                <a:gd name="connsiteX8" fmla="*/ 83435 w 213177"/>
                <a:gd name="connsiteY8" fmla="*/ 171043 h 212760"/>
                <a:gd name="connsiteX9" fmla="*/ 78846 w 213177"/>
                <a:gd name="connsiteY9" fmla="*/ 151852 h 212760"/>
                <a:gd name="connsiteX10" fmla="*/ 145595 w 213177"/>
                <a:gd name="connsiteY10" fmla="*/ 85104 h 212760"/>
                <a:gd name="connsiteX11" fmla="*/ 167288 w 213177"/>
                <a:gd name="connsiteY11" fmla="*/ 87607 h 212760"/>
                <a:gd name="connsiteX12" fmla="*/ 213177 w 213177"/>
                <a:gd name="connsiteY12" fmla="*/ 41718 h 212760"/>
                <a:gd name="connsiteX13" fmla="*/ 175632 w 213177"/>
                <a:gd name="connsiteY13" fmla="*/ 37546 h 212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177" h="212760">
                  <a:moveTo>
                    <a:pt x="175632" y="37546"/>
                  </a:moveTo>
                  <a:lnTo>
                    <a:pt x="171460" y="0"/>
                  </a:lnTo>
                  <a:lnTo>
                    <a:pt x="125570" y="45889"/>
                  </a:lnTo>
                  <a:lnTo>
                    <a:pt x="128073" y="67583"/>
                  </a:lnTo>
                  <a:lnTo>
                    <a:pt x="61325" y="134331"/>
                  </a:lnTo>
                  <a:cubicBezTo>
                    <a:pt x="55485" y="131411"/>
                    <a:pt x="48810" y="129325"/>
                    <a:pt x="41718" y="129325"/>
                  </a:cubicBezTo>
                  <a:cubicBezTo>
                    <a:pt x="18773" y="129325"/>
                    <a:pt x="0" y="148098"/>
                    <a:pt x="0" y="171043"/>
                  </a:cubicBezTo>
                  <a:cubicBezTo>
                    <a:pt x="0" y="193987"/>
                    <a:pt x="18773" y="212760"/>
                    <a:pt x="41718" y="212760"/>
                  </a:cubicBezTo>
                  <a:cubicBezTo>
                    <a:pt x="64662" y="212760"/>
                    <a:pt x="83435" y="193987"/>
                    <a:pt x="83435" y="171043"/>
                  </a:cubicBezTo>
                  <a:cubicBezTo>
                    <a:pt x="83435" y="163951"/>
                    <a:pt x="81767" y="157693"/>
                    <a:pt x="78846" y="151852"/>
                  </a:cubicBezTo>
                  <a:lnTo>
                    <a:pt x="145595" y="85104"/>
                  </a:lnTo>
                  <a:lnTo>
                    <a:pt x="167288" y="87607"/>
                  </a:lnTo>
                  <a:lnTo>
                    <a:pt x="213177" y="41718"/>
                  </a:lnTo>
                  <a:lnTo>
                    <a:pt x="175632" y="37546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4F4AB5C-0881-49B5-AC36-082C61A23431}"/>
                </a:ext>
              </a:extLst>
            </p:cNvPr>
            <p:cNvSpPr/>
            <p:nvPr/>
          </p:nvSpPr>
          <p:spPr>
            <a:xfrm>
              <a:off x="1843608" y="4577649"/>
              <a:ext cx="317054" cy="317054"/>
            </a:xfrm>
            <a:custGeom>
              <a:avLst/>
              <a:gdLst>
                <a:gd name="connsiteX0" fmla="*/ 295361 w 317054"/>
                <a:gd name="connsiteY0" fmla="*/ 86773 h 317054"/>
                <a:gd name="connsiteX1" fmla="*/ 289938 w 317054"/>
                <a:gd name="connsiteY1" fmla="*/ 92613 h 317054"/>
                <a:gd name="connsiteX2" fmla="*/ 282012 w 317054"/>
                <a:gd name="connsiteY2" fmla="*/ 91779 h 317054"/>
                <a:gd name="connsiteX3" fmla="*/ 273251 w 317054"/>
                <a:gd name="connsiteY3" fmla="*/ 90527 h 317054"/>
                <a:gd name="connsiteX4" fmla="*/ 292024 w 317054"/>
                <a:gd name="connsiteY4" fmla="*/ 158527 h 317054"/>
                <a:gd name="connsiteX5" fmla="*/ 158527 w 317054"/>
                <a:gd name="connsiteY5" fmla="*/ 292024 h 317054"/>
                <a:gd name="connsiteX6" fmla="*/ 25031 w 317054"/>
                <a:gd name="connsiteY6" fmla="*/ 158527 h 317054"/>
                <a:gd name="connsiteX7" fmla="*/ 158527 w 317054"/>
                <a:gd name="connsiteY7" fmla="*/ 25031 h 317054"/>
                <a:gd name="connsiteX8" fmla="*/ 226527 w 317054"/>
                <a:gd name="connsiteY8" fmla="*/ 43804 h 317054"/>
                <a:gd name="connsiteX9" fmla="*/ 225693 w 317054"/>
                <a:gd name="connsiteY9" fmla="*/ 35460 h 317054"/>
                <a:gd name="connsiteX10" fmla="*/ 224441 w 317054"/>
                <a:gd name="connsiteY10" fmla="*/ 27117 h 317054"/>
                <a:gd name="connsiteX11" fmla="*/ 230282 w 317054"/>
                <a:gd name="connsiteY11" fmla="*/ 21276 h 317054"/>
                <a:gd name="connsiteX12" fmla="*/ 233202 w 317054"/>
                <a:gd name="connsiteY12" fmla="*/ 18356 h 317054"/>
                <a:gd name="connsiteX13" fmla="*/ 158527 w 317054"/>
                <a:gd name="connsiteY13" fmla="*/ 0 h 317054"/>
                <a:gd name="connsiteX14" fmla="*/ 0 w 317054"/>
                <a:gd name="connsiteY14" fmla="*/ 158527 h 317054"/>
                <a:gd name="connsiteX15" fmla="*/ 158527 w 317054"/>
                <a:gd name="connsiteY15" fmla="*/ 317055 h 317054"/>
                <a:gd name="connsiteX16" fmla="*/ 317055 w 317054"/>
                <a:gd name="connsiteY16" fmla="*/ 158527 h 317054"/>
                <a:gd name="connsiteX17" fmla="*/ 298282 w 317054"/>
                <a:gd name="connsiteY17" fmla="*/ 84270 h 317054"/>
                <a:gd name="connsiteX18" fmla="*/ 295361 w 317054"/>
                <a:gd name="connsiteY18" fmla="*/ 86773 h 317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7054" h="317054">
                  <a:moveTo>
                    <a:pt x="295361" y="86773"/>
                  </a:moveTo>
                  <a:lnTo>
                    <a:pt x="289938" y="92613"/>
                  </a:lnTo>
                  <a:lnTo>
                    <a:pt x="282012" y="91779"/>
                  </a:lnTo>
                  <a:lnTo>
                    <a:pt x="273251" y="90527"/>
                  </a:lnTo>
                  <a:cubicBezTo>
                    <a:pt x="284932" y="110552"/>
                    <a:pt x="292024" y="133497"/>
                    <a:pt x="292024" y="158527"/>
                  </a:cubicBezTo>
                  <a:cubicBezTo>
                    <a:pt x="292024" y="231950"/>
                    <a:pt x="231950" y="292024"/>
                    <a:pt x="158527" y="292024"/>
                  </a:cubicBezTo>
                  <a:cubicBezTo>
                    <a:pt x="85104" y="292024"/>
                    <a:pt x="25031" y="231950"/>
                    <a:pt x="25031" y="158527"/>
                  </a:cubicBezTo>
                  <a:cubicBezTo>
                    <a:pt x="25031" y="85104"/>
                    <a:pt x="85104" y="25031"/>
                    <a:pt x="158527" y="25031"/>
                  </a:cubicBezTo>
                  <a:cubicBezTo>
                    <a:pt x="183141" y="25031"/>
                    <a:pt x="206503" y="31705"/>
                    <a:pt x="226527" y="43804"/>
                  </a:cubicBezTo>
                  <a:lnTo>
                    <a:pt x="225693" y="35460"/>
                  </a:lnTo>
                  <a:lnTo>
                    <a:pt x="224441" y="27117"/>
                  </a:lnTo>
                  <a:lnTo>
                    <a:pt x="230282" y="21276"/>
                  </a:lnTo>
                  <a:lnTo>
                    <a:pt x="233202" y="18356"/>
                  </a:lnTo>
                  <a:cubicBezTo>
                    <a:pt x="210674" y="6675"/>
                    <a:pt x="185644" y="0"/>
                    <a:pt x="158527" y="0"/>
                  </a:cubicBezTo>
                  <a:cubicBezTo>
                    <a:pt x="70920" y="0"/>
                    <a:pt x="0" y="70920"/>
                    <a:pt x="0" y="158527"/>
                  </a:cubicBezTo>
                  <a:cubicBezTo>
                    <a:pt x="0" y="246134"/>
                    <a:pt x="70920" y="317055"/>
                    <a:pt x="158527" y="317055"/>
                  </a:cubicBezTo>
                  <a:cubicBezTo>
                    <a:pt x="246134" y="317055"/>
                    <a:pt x="317055" y="246134"/>
                    <a:pt x="317055" y="158527"/>
                  </a:cubicBezTo>
                  <a:cubicBezTo>
                    <a:pt x="317055" y="131411"/>
                    <a:pt x="310380" y="106380"/>
                    <a:pt x="298282" y="84270"/>
                  </a:cubicBezTo>
                  <a:lnTo>
                    <a:pt x="295361" y="86773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D12B63A-BE54-4B09-9D10-AE569BDAE1C7}"/>
                </a:ext>
              </a:extLst>
            </p:cNvPr>
            <p:cNvSpPr/>
            <p:nvPr/>
          </p:nvSpPr>
          <p:spPr>
            <a:xfrm>
              <a:off x="1902012" y="4636054"/>
              <a:ext cx="200245" cy="200245"/>
            </a:xfrm>
            <a:custGeom>
              <a:avLst/>
              <a:gdLst>
                <a:gd name="connsiteX0" fmla="*/ 169791 w 200245"/>
                <a:gd name="connsiteY0" fmla="*/ 71754 h 200245"/>
                <a:gd name="connsiteX1" fmla="*/ 175214 w 200245"/>
                <a:gd name="connsiteY1" fmla="*/ 100123 h 200245"/>
                <a:gd name="connsiteX2" fmla="*/ 100123 w 200245"/>
                <a:gd name="connsiteY2" fmla="*/ 175214 h 200245"/>
                <a:gd name="connsiteX3" fmla="*/ 25031 w 200245"/>
                <a:gd name="connsiteY3" fmla="*/ 100123 h 200245"/>
                <a:gd name="connsiteX4" fmla="*/ 100123 w 200245"/>
                <a:gd name="connsiteY4" fmla="*/ 25031 h 200245"/>
                <a:gd name="connsiteX5" fmla="*/ 128491 w 200245"/>
                <a:gd name="connsiteY5" fmla="*/ 30454 h 200245"/>
                <a:gd name="connsiteX6" fmla="*/ 147264 w 200245"/>
                <a:gd name="connsiteY6" fmla="*/ 11681 h 200245"/>
                <a:gd name="connsiteX7" fmla="*/ 100123 w 200245"/>
                <a:gd name="connsiteY7" fmla="*/ 0 h 200245"/>
                <a:gd name="connsiteX8" fmla="*/ 0 w 200245"/>
                <a:gd name="connsiteY8" fmla="*/ 100123 h 200245"/>
                <a:gd name="connsiteX9" fmla="*/ 100123 w 200245"/>
                <a:gd name="connsiteY9" fmla="*/ 200245 h 200245"/>
                <a:gd name="connsiteX10" fmla="*/ 200245 w 200245"/>
                <a:gd name="connsiteY10" fmla="*/ 100123 h 200245"/>
                <a:gd name="connsiteX11" fmla="*/ 188564 w 200245"/>
                <a:gd name="connsiteY11" fmla="*/ 52981 h 200245"/>
                <a:gd name="connsiteX12" fmla="*/ 169791 w 200245"/>
                <a:gd name="connsiteY12" fmla="*/ 71754 h 2002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245" h="200245">
                  <a:moveTo>
                    <a:pt x="169791" y="71754"/>
                  </a:moveTo>
                  <a:cubicBezTo>
                    <a:pt x="173546" y="80515"/>
                    <a:pt x="175214" y="90110"/>
                    <a:pt x="175214" y="100123"/>
                  </a:cubicBezTo>
                  <a:cubicBezTo>
                    <a:pt x="175214" y="141423"/>
                    <a:pt x="141423" y="175214"/>
                    <a:pt x="100123" y="175214"/>
                  </a:cubicBezTo>
                  <a:cubicBezTo>
                    <a:pt x="58822" y="175214"/>
                    <a:pt x="25031" y="141423"/>
                    <a:pt x="25031" y="100123"/>
                  </a:cubicBezTo>
                  <a:cubicBezTo>
                    <a:pt x="25031" y="58822"/>
                    <a:pt x="58822" y="25031"/>
                    <a:pt x="100123" y="25031"/>
                  </a:cubicBezTo>
                  <a:cubicBezTo>
                    <a:pt x="110135" y="25031"/>
                    <a:pt x="119730" y="27117"/>
                    <a:pt x="128491" y="30454"/>
                  </a:cubicBezTo>
                  <a:lnTo>
                    <a:pt x="147264" y="11681"/>
                  </a:lnTo>
                  <a:cubicBezTo>
                    <a:pt x="133080" y="4172"/>
                    <a:pt x="117227" y="0"/>
                    <a:pt x="100123" y="0"/>
                  </a:cubicBezTo>
                  <a:cubicBezTo>
                    <a:pt x="45055" y="0"/>
                    <a:pt x="0" y="45055"/>
                    <a:pt x="0" y="100123"/>
                  </a:cubicBezTo>
                  <a:cubicBezTo>
                    <a:pt x="0" y="155190"/>
                    <a:pt x="45055" y="200245"/>
                    <a:pt x="100123" y="200245"/>
                  </a:cubicBezTo>
                  <a:cubicBezTo>
                    <a:pt x="155190" y="200245"/>
                    <a:pt x="200245" y="155190"/>
                    <a:pt x="200245" y="100123"/>
                  </a:cubicBezTo>
                  <a:cubicBezTo>
                    <a:pt x="200245" y="83018"/>
                    <a:pt x="196073" y="67166"/>
                    <a:pt x="188564" y="52981"/>
                  </a:cubicBezTo>
                  <a:lnTo>
                    <a:pt x="169791" y="7175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35" descr="Stopwatch">
            <a:extLst>
              <a:ext uri="{FF2B5EF4-FFF2-40B4-BE49-F238E27FC236}">
                <a16:creationId xmlns:a16="http://schemas.microsoft.com/office/drawing/2014/main" id="{19DC9B39-2B6B-447B-BC86-6BE76D387498}"/>
              </a:ext>
            </a:extLst>
          </p:cNvPr>
          <p:cNvGrpSpPr/>
          <p:nvPr/>
        </p:nvGrpSpPr>
        <p:grpSpPr>
          <a:xfrm>
            <a:off x="3860743" y="4529674"/>
            <a:ext cx="400490" cy="400490"/>
            <a:chOff x="3860743" y="4529674"/>
            <a:chExt cx="400490" cy="400490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C973F05-5713-4EF3-A2AD-77C562E0D3A4}"/>
                </a:ext>
              </a:extLst>
            </p:cNvPr>
            <p:cNvSpPr/>
            <p:nvPr/>
          </p:nvSpPr>
          <p:spPr>
            <a:xfrm>
              <a:off x="4052644" y="465899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4F2EEE3F-D79C-48A8-990D-021E2274F802}"/>
                </a:ext>
              </a:extLst>
            </p:cNvPr>
            <p:cNvSpPr/>
            <p:nvPr/>
          </p:nvSpPr>
          <p:spPr>
            <a:xfrm>
              <a:off x="4052644" y="482586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ACEC1E-AE9D-4CCE-9898-FAB4838EFB0A}"/>
                </a:ext>
              </a:extLst>
            </p:cNvPr>
            <p:cNvSpPr/>
            <p:nvPr/>
          </p:nvSpPr>
          <p:spPr>
            <a:xfrm>
              <a:off x="4136079" y="473826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0DA071C-B40C-43AE-A451-1DEE8940AC5D}"/>
                </a:ext>
              </a:extLst>
            </p:cNvPr>
            <p:cNvSpPr/>
            <p:nvPr/>
          </p:nvSpPr>
          <p:spPr>
            <a:xfrm>
              <a:off x="3969209" y="473826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5C880E4-327C-4610-8CF4-340FF0A9761F}"/>
                </a:ext>
              </a:extLst>
            </p:cNvPr>
            <p:cNvSpPr/>
            <p:nvPr/>
          </p:nvSpPr>
          <p:spPr>
            <a:xfrm>
              <a:off x="4052644" y="4688201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DBB07EC6-4A32-4F8E-ABDF-9C1563F83D19}"/>
                </a:ext>
              </a:extLst>
            </p:cNvPr>
            <p:cNvSpPr/>
            <p:nvPr/>
          </p:nvSpPr>
          <p:spPr>
            <a:xfrm>
              <a:off x="3919275" y="4567219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5219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389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“H” Diagram – Slide Template</vt:lpstr>
      <vt:lpstr>Letter “H”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“H” Diagram</dc:title>
  <dc:creator>PresentationGO.com</dc:creator>
  <dc:description>© Copyright PresentationGO.com</dc:description>
  <dcterms:created xsi:type="dcterms:W3CDTF">2014-11-26T05:14:11Z</dcterms:created>
  <dcterms:modified xsi:type="dcterms:W3CDTF">2020-06-15T19:04:24Z</dcterms:modified>
  <cp:category>Charts &amp; Diagrams</cp:category>
</cp:coreProperties>
</file>