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8" r:id="rId4"/>
    <p:sldId id="360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39" d="100"/>
          <a:sy n="139" d="100"/>
        </p:scale>
        <p:origin x="522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7671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2377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Letter “I” Diagram – Slide Template</a:t>
            </a:r>
          </a:p>
        </p:txBody>
      </p:sp>
      <p:sp>
        <p:nvSpPr>
          <p:cNvPr id="28" name="Shape">
            <a:extLst>
              <a:ext uri="{FF2B5EF4-FFF2-40B4-BE49-F238E27FC236}">
                <a16:creationId xmlns:a16="http://schemas.microsoft.com/office/drawing/2014/main" id="{4214B88A-5349-4C37-AA9B-9827D65C295C}"/>
              </a:ext>
            </a:extLst>
          </p:cNvPr>
          <p:cNvSpPr/>
          <p:nvPr/>
        </p:nvSpPr>
        <p:spPr>
          <a:xfrm>
            <a:off x="4481168" y="1877317"/>
            <a:ext cx="245093" cy="155168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92" h="21600" extrusionOk="0">
                <a:moveTo>
                  <a:pt x="19969" y="10191"/>
                </a:moveTo>
                <a:lnTo>
                  <a:pt x="10898" y="9098"/>
                </a:lnTo>
                <a:cubicBezTo>
                  <a:pt x="10115" y="9004"/>
                  <a:pt x="9658" y="8856"/>
                  <a:pt x="9658" y="8709"/>
                </a:cubicBezTo>
                <a:lnTo>
                  <a:pt x="9658" y="777"/>
                </a:lnTo>
                <a:cubicBezTo>
                  <a:pt x="9658" y="347"/>
                  <a:pt x="7505" y="0"/>
                  <a:pt x="4829" y="0"/>
                </a:cubicBezTo>
                <a:lnTo>
                  <a:pt x="4829" y="0"/>
                </a:lnTo>
                <a:cubicBezTo>
                  <a:pt x="2154" y="0"/>
                  <a:pt x="0" y="347"/>
                  <a:pt x="0" y="777"/>
                </a:cubicBezTo>
                <a:lnTo>
                  <a:pt x="0" y="20823"/>
                </a:lnTo>
                <a:cubicBezTo>
                  <a:pt x="0" y="21253"/>
                  <a:pt x="2154" y="21600"/>
                  <a:pt x="4829" y="21600"/>
                </a:cubicBezTo>
                <a:lnTo>
                  <a:pt x="4829" y="21600"/>
                </a:lnTo>
                <a:cubicBezTo>
                  <a:pt x="7505" y="21600"/>
                  <a:pt x="9658" y="21253"/>
                  <a:pt x="9658" y="20823"/>
                </a:cubicBezTo>
                <a:lnTo>
                  <a:pt x="9658" y="12470"/>
                </a:lnTo>
                <a:cubicBezTo>
                  <a:pt x="9658" y="12313"/>
                  <a:pt x="10115" y="12166"/>
                  <a:pt x="10898" y="12082"/>
                </a:cubicBezTo>
                <a:lnTo>
                  <a:pt x="19969" y="10989"/>
                </a:lnTo>
                <a:cubicBezTo>
                  <a:pt x="21600" y="10779"/>
                  <a:pt x="21600" y="10390"/>
                  <a:pt x="19969" y="10191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 b="1" dirty="0">
              <a:solidFill>
                <a:schemeClr val="bg1"/>
              </a:solidFill>
            </a:endParaRPr>
          </a:p>
        </p:txBody>
      </p:sp>
      <p:sp>
        <p:nvSpPr>
          <p:cNvPr id="29" name="Shape">
            <a:extLst>
              <a:ext uri="{FF2B5EF4-FFF2-40B4-BE49-F238E27FC236}">
                <a16:creationId xmlns:a16="http://schemas.microsoft.com/office/drawing/2014/main" id="{D80AFB64-B56E-4C7F-8DDF-BE18F8B2BF23}"/>
              </a:ext>
            </a:extLst>
          </p:cNvPr>
          <p:cNvSpPr/>
          <p:nvPr/>
        </p:nvSpPr>
        <p:spPr>
          <a:xfrm>
            <a:off x="4481168" y="3560323"/>
            <a:ext cx="245093" cy="155243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92" h="21600" extrusionOk="0">
                <a:moveTo>
                  <a:pt x="19969" y="10721"/>
                </a:moveTo>
                <a:lnTo>
                  <a:pt x="10898" y="9629"/>
                </a:lnTo>
                <a:cubicBezTo>
                  <a:pt x="10115" y="9535"/>
                  <a:pt x="9658" y="9388"/>
                  <a:pt x="9658" y="9241"/>
                </a:cubicBezTo>
                <a:lnTo>
                  <a:pt x="9658" y="777"/>
                </a:lnTo>
                <a:cubicBezTo>
                  <a:pt x="9658" y="347"/>
                  <a:pt x="7505" y="0"/>
                  <a:pt x="4829" y="0"/>
                </a:cubicBezTo>
                <a:lnTo>
                  <a:pt x="4829" y="0"/>
                </a:lnTo>
                <a:cubicBezTo>
                  <a:pt x="2154" y="0"/>
                  <a:pt x="0" y="347"/>
                  <a:pt x="0" y="777"/>
                </a:cubicBezTo>
                <a:lnTo>
                  <a:pt x="0" y="20823"/>
                </a:lnTo>
                <a:cubicBezTo>
                  <a:pt x="0" y="21253"/>
                  <a:pt x="2154" y="21600"/>
                  <a:pt x="4829" y="21600"/>
                </a:cubicBezTo>
                <a:lnTo>
                  <a:pt x="4829" y="21600"/>
                </a:lnTo>
                <a:cubicBezTo>
                  <a:pt x="7505" y="21600"/>
                  <a:pt x="9658" y="21253"/>
                  <a:pt x="9658" y="20823"/>
                </a:cubicBezTo>
                <a:lnTo>
                  <a:pt x="9658" y="13000"/>
                </a:lnTo>
                <a:cubicBezTo>
                  <a:pt x="9658" y="12842"/>
                  <a:pt x="10115" y="12695"/>
                  <a:pt x="10898" y="12611"/>
                </a:cubicBezTo>
                <a:lnTo>
                  <a:pt x="19969" y="11519"/>
                </a:lnTo>
                <a:cubicBezTo>
                  <a:pt x="21600" y="11309"/>
                  <a:pt x="21600" y="10921"/>
                  <a:pt x="19969" y="10721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 b="1">
              <a:solidFill>
                <a:schemeClr val="bg1"/>
              </a:solidFill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EEF5F9FC-4AEB-44F4-A623-2E6B4E3450DD}"/>
              </a:ext>
            </a:extLst>
          </p:cNvPr>
          <p:cNvSpPr txBox="1"/>
          <p:nvPr/>
        </p:nvSpPr>
        <p:spPr>
          <a:xfrm>
            <a:off x="4726261" y="3773367"/>
            <a:ext cx="104387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b="1" dirty="0">
                <a:solidFill>
                  <a:schemeClr val="accent3"/>
                </a:solidFill>
              </a:rPr>
              <a:t>02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51253233-666E-4FA6-93F8-75FFD2344B86}"/>
              </a:ext>
            </a:extLst>
          </p:cNvPr>
          <p:cNvSpPr txBox="1"/>
          <p:nvPr/>
        </p:nvSpPr>
        <p:spPr>
          <a:xfrm>
            <a:off x="4726261" y="2091329"/>
            <a:ext cx="104387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b="1" dirty="0">
                <a:solidFill>
                  <a:schemeClr val="accent5"/>
                </a:solidFill>
              </a:rPr>
              <a:t>01</a:t>
            </a:r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3490CB75-CFFD-4C52-8DCC-29B9A38906D7}"/>
              </a:ext>
            </a:extLst>
          </p:cNvPr>
          <p:cNvGrpSpPr/>
          <p:nvPr/>
        </p:nvGrpSpPr>
        <p:grpSpPr>
          <a:xfrm>
            <a:off x="6007911" y="3742895"/>
            <a:ext cx="2194560" cy="1237868"/>
            <a:chOff x="6974393" y="2966533"/>
            <a:chExt cx="2194560" cy="1237868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953C14C4-3BBC-44A3-8DD8-03D3B70954AC}"/>
                </a:ext>
              </a:extLst>
            </p:cNvPr>
            <p:cNvSpPr txBox="1"/>
            <p:nvPr/>
          </p:nvSpPr>
          <p:spPr>
            <a:xfrm>
              <a:off x="6974393" y="2966533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5889A40F-3BBD-4979-AD9B-AE6166C2517F}"/>
                </a:ext>
              </a:extLst>
            </p:cNvPr>
            <p:cNvSpPr txBox="1"/>
            <p:nvPr/>
          </p:nvSpPr>
          <p:spPr>
            <a:xfrm>
              <a:off x="6974393" y="3342627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A6DB0BBE-3654-4265-ADEF-09CDCEF10D8D}"/>
              </a:ext>
            </a:extLst>
          </p:cNvPr>
          <p:cNvGrpSpPr/>
          <p:nvPr/>
        </p:nvGrpSpPr>
        <p:grpSpPr>
          <a:xfrm>
            <a:off x="6005502" y="2034224"/>
            <a:ext cx="2194560" cy="1237868"/>
            <a:chOff x="6697329" y="1465257"/>
            <a:chExt cx="2194560" cy="1237868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2D87AF77-3BFF-4D9B-A395-5FF282655C00}"/>
                </a:ext>
              </a:extLst>
            </p:cNvPr>
            <p:cNvSpPr txBox="1"/>
            <p:nvPr/>
          </p:nvSpPr>
          <p:spPr>
            <a:xfrm>
              <a:off x="6697329" y="1465257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796B1647-B6A5-448B-BBBB-6C35152C3B6C}"/>
                </a:ext>
              </a:extLst>
            </p:cNvPr>
            <p:cNvSpPr txBox="1"/>
            <p:nvPr/>
          </p:nvSpPr>
          <p:spPr>
            <a:xfrm>
              <a:off x="6697329" y="1841351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5CA001A9-59C6-4456-ADC2-5841F009C821}"/>
              </a:ext>
            </a:extLst>
          </p:cNvPr>
          <p:cNvGrpSpPr/>
          <p:nvPr/>
        </p:nvGrpSpPr>
        <p:grpSpPr>
          <a:xfrm>
            <a:off x="1502581" y="1654493"/>
            <a:ext cx="1282067" cy="3549015"/>
            <a:chOff x="19367500" y="7150100"/>
            <a:chExt cx="1709422" cy="4732020"/>
          </a:xfrm>
        </p:grpSpPr>
        <p:sp>
          <p:nvSpPr>
            <p:cNvPr id="31" name="Circle">
              <a:extLst>
                <a:ext uri="{FF2B5EF4-FFF2-40B4-BE49-F238E27FC236}">
                  <a16:creationId xmlns:a16="http://schemas.microsoft.com/office/drawing/2014/main" id="{833A23C3-4387-4CF3-83BF-764BFA476EFD}"/>
                </a:ext>
              </a:extLst>
            </p:cNvPr>
            <p:cNvSpPr/>
            <p:nvPr/>
          </p:nvSpPr>
          <p:spPr>
            <a:xfrm>
              <a:off x="19367500" y="7150100"/>
              <a:ext cx="1709422" cy="1709420"/>
            </a:xfrm>
            <a:prstGeom prst="ellipse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28575" tIns="28575" rIns="28575" bIns="28575" anchor="b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b="1">
                <a:solidFill>
                  <a:schemeClr val="bg1"/>
                </a:solidFill>
              </a:endParaRPr>
            </a:p>
          </p:txBody>
        </p:sp>
        <p:sp>
          <p:nvSpPr>
            <p:cNvPr id="32" name="Circle">
              <a:extLst>
                <a:ext uri="{FF2B5EF4-FFF2-40B4-BE49-F238E27FC236}">
                  <a16:creationId xmlns:a16="http://schemas.microsoft.com/office/drawing/2014/main" id="{2E06BED8-6770-493B-8F3B-7DDA3D80DF13}"/>
                </a:ext>
              </a:extLst>
            </p:cNvPr>
            <p:cNvSpPr/>
            <p:nvPr/>
          </p:nvSpPr>
          <p:spPr>
            <a:xfrm>
              <a:off x="19367500" y="10172700"/>
              <a:ext cx="1709422" cy="1709420"/>
            </a:xfrm>
            <a:prstGeom prst="ellipse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28575" tIns="28575" rIns="28575" bIns="28575" anchor="b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b="1">
                <a:solidFill>
                  <a:schemeClr val="bg1"/>
                </a:solidFill>
              </a:endParaRPr>
            </a:p>
          </p:txBody>
        </p:sp>
        <p:sp>
          <p:nvSpPr>
            <p:cNvPr id="36" name="Shape">
              <a:extLst>
                <a:ext uri="{FF2B5EF4-FFF2-40B4-BE49-F238E27FC236}">
                  <a16:creationId xmlns:a16="http://schemas.microsoft.com/office/drawing/2014/main" id="{C094BF3C-6DFE-465A-99F7-A4B3392DC3E6}"/>
                </a:ext>
              </a:extLst>
            </p:cNvPr>
            <p:cNvSpPr/>
            <p:nvPr/>
          </p:nvSpPr>
          <p:spPr>
            <a:xfrm>
              <a:off x="19812000" y="7581899"/>
              <a:ext cx="812800" cy="39154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7864" y="0"/>
                    <a:pt x="5231" y="224"/>
                    <a:pt x="3173" y="659"/>
                  </a:cubicBezTo>
                  <a:cubicBezTo>
                    <a:pt x="1114" y="1086"/>
                    <a:pt x="0" y="1632"/>
                    <a:pt x="0" y="2242"/>
                  </a:cubicBezTo>
                  <a:lnTo>
                    <a:pt x="0" y="19358"/>
                  </a:lnTo>
                  <a:cubicBezTo>
                    <a:pt x="0" y="19968"/>
                    <a:pt x="1080" y="20514"/>
                    <a:pt x="3173" y="20941"/>
                  </a:cubicBezTo>
                  <a:cubicBezTo>
                    <a:pt x="5231" y="21369"/>
                    <a:pt x="7864" y="21600"/>
                    <a:pt x="10800" y="21600"/>
                  </a:cubicBezTo>
                  <a:cubicBezTo>
                    <a:pt x="13736" y="21600"/>
                    <a:pt x="16369" y="21376"/>
                    <a:pt x="18427" y="20941"/>
                  </a:cubicBezTo>
                  <a:cubicBezTo>
                    <a:pt x="20486" y="20514"/>
                    <a:pt x="21600" y="19968"/>
                    <a:pt x="21600" y="19358"/>
                  </a:cubicBezTo>
                  <a:lnTo>
                    <a:pt x="21600" y="2242"/>
                  </a:lnTo>
                  <a:cubicBezTo>
                    <a:pt x="21600" y="1632"/>
                    <a:pt x="20520" y="1086"/>
                    <a:pt x="18427" y="659"/>
                  </a:cubicBezTo>
                  <a:cubicBezTo>
                    <a:pt x="16369" y="231"/>
                    <a:pt x="13736" y="0"/>
                    <a:pt x="10800" y="0"/>
                  </a:cubicBezTo>
                  <a:close/>
                </a:path>
              </a:pathLst>
            </a:custGeom>
            <a:solidFill>
              <a:schemeClr val="tx2"/>
            </a:solidFill>
            <a:ln w="12700">
              <a:miter lim="400000"/>
            </a:ln>
          </p:spPr>
          <p:txBody>
            <a:bodyPr lIns="28575" tIns="28575" rIns="28575" bIns="28575" anchor="b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b="1">
                <a:solidFill>
                  <a:schemeClr val="bg1"/>
                </a:solidFill>
              </a:endParaRPr>
            </a:p>
          </p:txBody>
        </p:sp>
        <p:sp>
          <p:nvSpPr>
            <p:cNvPr id="37" name="Shape">
              <a:extLst>
                <a:ext uri="{FF2B5EF4-FFF2-40B4-BE49-F238E27FC236}">
                  <a16:creationId xmlns:a16="http://schemas.microsoft.com/office/drawing/2014/main" id="{5F97D088-1B97-4F11-AAEB-7B7EFE88349A}"/>
                </a:ext>
              </a:extLst>
            </p:cNvPr>
            <p:cNvSpPr/>
            <p:nvPr/>
          </p:nvSpPr>
          <p:spPr>
            <a:xfrm>
              <a:off x="20142200" y="7912100"/>
              <a:ext cx="139700" cy="32423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7658" y="0"/>
                    <a:pt x="5498" y="34"/>
                    <a:pt x="3142" y="135"/>
                  </a:cubicBezTo>
                  <a:cubicBezTo>
                    <a:pt x="786" y="237"/>
                    <a:pt x="0" y="322"/>
                    <a:pt x="0" y="465"/>
                  </a:cubicBezTo>
                  <a:lnTo>
                    <a:pt x="0" y="21135"/>
                  </a:lnTo>
                  <a:cubicBezTo>
                    <a:pt x="0" y="21270"/>
                    <a:pt x="786" y="21363"/>
                    <a:pt x="3142" y="21465"/>
                  </a:cubicBezTo>
                  <a:cubicBezTo>
                    <a:pt x="5498" y="21566"/>
                    <a:pt x="7462" y="21600"/>
                    <a:pt x="10800" y="21600"/>
                  </a:cubicBezTo>
                  <a:cubicBezTo>
                    <a:pt x="13942" y="21600"/>
                    <a:pt x="16102" y="21566"/>
                    <a:pt x="18458" y="21465"/>
                  </a:cubicBezTo>
                  <a:cubicBezTo>
                    <a:pt x="20814" y="21363"/>
                    <a:pt x="21600" y="21278"/>
                    <a:pt x="21600" y="21135"/>
                  </a:cubicBezTo>
                  <a:lnTo>
                    <a:pt x="21600" y="465"/>
                  </a:lnTo>
                  <a:cubicBezTo>
                    <a:pt x="21600" y="330"/>
                    <a:pt x="20814" y="237"/>
                    <a:pt x="18458" y="135"/>
                  </a:cubicBezTo>
                  <a:cubicBezTo>
                    <a:pt x="16102" y="42"/>
                    <a:pt x="13942" y="0"/>
                    <a:pt x="10800" y="0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miter lim="400000"/>
            </a:ln>
          </p:spPr>
          <p:txBody>
            <a:bodyPr lIns="28575" tIns="28575" rIns="28575" bIns="28575" anchor="b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b="1">
                <a:solidFill>
                  <a:schemeClr val="bg1"/>
                </a:solidFill>
              </a:endParaRPr>
            </a:p>
          </p:txBody>
        </p:sp>
        <p:sp>
          <p:nvSpPr>
            <p:cNvPr id="38" name="Circle">
              <a:extLst>
                <a:ext uri="{FF2B5EF4-FFF2-40B4-BE49-F238E27FC236}">
                  <a16:creationId xmlns:a16="http://schemas.microsoft.com/office/drawing/2014/main" id="{D485B9F7-C038-4ED1-A1A4-C56DE9AB5563}"/>
                </a:ext>
              </a:extLst>
            </p:cNvPr>
            <p:cNvSpPr/>
            <p:nvPr/>
          </p:nvSpPr>
          <p:spPr>
            <a:xfrm>
              <a:off x="19634200" y="7416800"/>
              <a:ext cx="1176022" cy="1176020"/>
            </a:xfrm>
            <a:prstGeom prst="ellipse">
              <a:avLst/>
            </a:pr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b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2000" b="1" dirty="0">
                  <a:solidFill>
                    <a:schemeClr val="bg1"/>
                  </a:solidFill>
                </a:rPr>
                <a:t>01</a:t>
              </a:r>
              <a:endParaRPr sz="2000" b="1" dirty="0">
                <a:solidFill>
                  <a:schemeClr val="bg1"/>
                </a:solidFill>
              </a:endParaRPr>
            </a:p>
          </p:txBody>
        </p:sp>
        <p:sp>
          <p:nvSpPr>
            <p:cNvPr id="44" name="Circle">
              <a:extLst>
                <a:ext uri="{FF2B5EF4-FFF2-40B4-BE49-F238E27FC236}">
                  <a16:creationId xmlns:a16="http://schemas.microsoft.com/office/drawing/2014/main" id="{FF96B805-4FBA-4113-B8FF-8F68A8C7A95F}"/>
                </a:ext>
              </a:extLst>
            </p:cNvPr>
            <p:cNvSpPr/>
            <p:nvPr/>
          </p:nvSpPr>
          <p:spPr>
            <a:xfrm>
              <a:off x="19634200" y="10439400"/>
              <a:ext cx="1176022" cy="1176020"/>
            </a:xfrm>
            <a:prstGeom prst="ellipse">
              <a:avLst/>
            </a:pr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b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20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02</a:t>
              </a:r>
              <a:endParaRPr sz="20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52" name="Graphic 40" descr="Lightbulb">
            <a:extLst>
              <a:ext uri="{FF2B5EF4-FFF2-40B4-BE49-F238E27FC236}">
                <a16:creationId xmlns:a16="http://schemas.microsoft.com/office/drawing/2014/main" id="{FAD12228-6A54-458D-8A5B-1D52E241E11F}"/>
              </a:ext>
            </a:extLst>
          </p:cNvPr>
          <p:cNvGrpSpPr/>
          <p:nvPr/>
        </p:nvGrpSpPr>
        <p:grpSpPr>
          <a:xfrm>
            <a:off x="1990572" y="1995157"/>
            <a:ext cx="300368" cy="300368"/>
            <a:chOff x="2654096" y="1517210"/>
            <a:chExt cx="400490" cy="400490"/>
          </a:xfrm>
        </p:grpSpPr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EB1C608F-AE4B-4DC8-B883-0D1F0E861750}"/>
                </a:ext>
              </a:extLst>
            </p:cNvPr>
            <p:cNvSpPr/>
            <p:nvPr/>
          </p:nvSpPr>
          <p:spPr>
            <a:xfrm>
              <a:off x="2800107" y="1784203"/>
              <a:ext cx="108466" cy="25030"/>
            </a:xfrm>
            <a:custGeom>
              <a:avLst/>
              <a:gdLst>
                <a:gd name="connsiteX0" fmla="*/ 12515 w 108466"/>
                <a:gd name="connsiteY0" fmla="*/ 0 h 25030"/>
                <a:gd name="connsiteX1" fmla="*/ 95951 w 108466"/>
                <a:gd name="connsiteY1" fmla="*/ 0 h 25030"/>
                <a:gd name="connsiteX2" fmla="*/ 108466 w 108466"/>
                <a:gd name="connsiteY2" fmla="*/ 12515 h 25030"/>
                <a:gd name="connsiteX3" fmla="*/ 95951 w 108466"/>
                <a:gd name="connsiteY3" fmla="*/ 25031 h 25030"/>
                <a:gd name="connsiteX4" fmla="*/ 12515 w 108466"/>
                <a:gd name="connsiteY4" fmla="*/ 25031 h 25030"/>
                <a:gd name="connsiteX5" fmla="*/ 0 w 108466"/>
                <a:gd name="connsiteY5" fmla="*/ 12515 h 25030"/>
                <a:gd name="connsiteX6" fmla="*/ 12515 w 108466"/>
                <a:gd name="connsiteY6" fmla="*/ 0 h 25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8466" h="25030">
                  <a:moveTo>
                    <a:pt x="12515" y="0"/>
                  </a:moveTo>
                  <a:lnTo>
                    <a:pt x="95951" y="0"/>
                  </a:lnTo>
                  <a:cubicBezTo>
                    <a:pt x="103043" y="0"/>
                    <a:pt x="108466" y="5423"/>
                    <a:pt x="108466" y="12515"/>
                  </a:cubicBezTo>
                  <a:cubicBezTo>
                    <a:pt x="108466" y="19607"/>
                    <a:pt x="103043" y="25031"/>
                    <a:pt x="95951" y="25031"/>
                  </a:cubicBezTo>
                  <a:lnTo>
                    <a:pt x="12515" y="25031"/>
                  </a:lnTo>
                  <a:cubicBezTo>
                    <a:pt x="5423" y="25031"/>
                    <a:pt x="0" y="19607"/>
                    <a:pt x="0" y="12515"/>
                  </a:cubicBezTo>
                  <a:cubicBezTo>
                    <a:pt x="0" y="5423"/>
                    <a:pt x="5423" y="0"/>
                    <a:pt x="12515" y="0"/>
                  </a:cubicBez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F5E85DB1-7414-4BF6-B239-A83D6CA1515C}"/>
                </a:ext>
              </a:extLst>
            </p:cNvPr>
            <p:cNvSpPr/>
            <p:nvPr/>
          </p:nvSpPr>
          <p:spPr>
            <a:xfrm>
              <a:off x="2800107" y="1825921"/>
              <a:ext cx="108466" cy="25030"/>
            </a:xfrm>
            <a:custGeom>
              <a:avLst/>
              <a:gdLst>
                <a:gd name="connsiteX0" fmla="*/ 12515 w 108466"/>
                <a:gd name="connsiteY0" fmla="*/ 0 h 25030"/>
                <a:gd name="connsiteX1" fmla="*/ 95951 w 108466"/>
                <a:gd name="connsiteY1" fmla="*/ 0 h 25030"/>
                <a:gd name="connsiteX2" fmla="*/ 108466 w 108466"/>
                <a:gd name="connsiteY2" fmla="*/ 12515 h 25030"/>
                <a:gd name="connsiteX3" fmla="*/ 95951 w 108466"/>
                <a:gd name="connsiteY3" fmla="*/ 25031 h 25030"/>
                <a:gd name="connsiteX4" fmla="*/ 12515 w 108466"/>
                <a:gd name="connsiteY4" fmla="*/ 25031 h 25030"/>
                <a:gd name="connsiteX5" fmla="*/ 0 w 108466"/>
                <a:gd name="connsiteY5" fmla="*/ 12515 h 25030"/>
                <a:gd name="connsiteX6" fmla="*/ 12515 w 108466"/>
                <a:gd name="connsiteY6" fmla="*/ 0 h 25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8466" h="25030">
                  <a:moveTo>
                    <a:pt x="12515" y="0"/>
                  </a:moveTo>
                  <a:lnTo>
                    <a:pt x="95951" y="0"/>
                  </a:lnTo>
                  <a:cubicBezTo>
                    <a:pt x="103043" y="0"/>
                    <a:pt x="108466" y="5423"/>
                    <a:pt x="108466" y="12515"/>
                  </a:cubicBezTo>
                  <a:cubicBezTo>
                    <a:pt x="108466" y="19607"/>
                    <a:pt x="103043" y="25031"/>
                    <a:pt x="95951" y="25031"/>
                  </a:cubicBezTo>
                  <a:lnTo>
                    <a:pt x="12515" y="25031"/>
                  </a:lnTo>
                  <a:cubicBezTo>
                    <a:pt x="5423" y="25031"/>
                    <a:pt x="0" y="19607"/>
                    <a:pt x="0" y="12515"/>
                  </a:cubicBezTo>
                  <a:cubicBezTo>
                    <a:pt x="0" y="5423"/>
                    <a:pt x="5423" y="0"/>
                    <a:pt x="12515" y="0"/>
                  </a:cubicBez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7BA79508-4181-4185-8C0D-2F632FD0EC3F}"/>
                </a:ext>
              </a:extLst>
            </p:cNvPr>
            <p:cNvSpPr/>
            <p:nvPr/>
          </p:nvSpPr>
          <p:spPr>
            <a:xfrm>
              <a:off x="2827224" y="1867638"/>
              <a:ext cx="54233" cy="25030"/>
            </a:xfrm>
            <a:custGeom>
              <a:avLst/>
              <a:gdLst>
                <a:gd name="connsiteX0" fmla="*/ 0 w 54233"/>
                <a:gd name="connsiteY0" fmla="*/ 0 h 25030"/>
                <a:gd name="connsiteX1" fmla="*/ 27117 w 54233"/>
                <a:gd name="connsiteY1" fmla="*/ 25031 h 25030"/>
                <a:gd name="connsiteX2" fmla="*/ 54233 w 54233"/>
                <a:gd name="connsiteY2" fmla="*/ 0 h 25030"/>
                <a:gd name="connsiteX3" fmla="*/ 0 w 54233"/>
                <a:gd name="connsiteY3" fmla="*/ 0 h 25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233" h="25030">
                  <a:moveTo>
                    <a:pt x="0" y="0"/>
                  </a:moveTo>
                  <a:cubicBezTo>
                    <a:pt x="1252" y="14184"/>
                    <a:pt x="12932" y="25031"/>
                    <a:pt x="27117" y="25031"/>
                  </a:cubicBezTo>
                  <a:cubicBezTo>
                    <a:pt x="41301" y="25031"/>
                    <a:pt x="52981" y="14184"/>
                    <a:pt x="542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168321F9-9C1D-4DF4-AE33-46080E7B30EC}"/>
                </a:ext>
              </a:extLst>
            </p:cNvPr>
            <p:cNvSpPr/>
            <p:nvPr/>
          </p:nvSpPr>
          <p:spPr>
            <a:xfrm>
              <a:off x="2745874" y="1542240"/>
              <a:ext cx="216932" cy="225275"/>
            </a:xfrm>
            <a:custGeom>
              <a:avLst/>
              <a:gdLst>
                <a:gd name="connsiteX0" fmla="*/ 108466 w 216932"/>
                <a:gd name="connsiteY0" fmla="*/ 0 h 225275"/>
                <a:gd name="connsiteX1" fmla="*/ 108466 w 216932"/>
                <a:gd name="connsiteY1" fmla="*/ 0 h 225275"/>
                <a:gd name="connsiteX2" fmla="*/ 108466 w 216932"/>
                <a:gd name="connsiteY2" fmla="*/ 0 h 225275"/>
                <a:gd name="connsiteX3" fmla="*/ 0 w 216932"/>
                <a:gd name="connsiteY3" fmla="*/ 107215 h 225275"/>
                <a:gd name="connsiteX4" fmla="*/ 0 w 216932"/>
                <a:gd name="connsiteY4" fmla="*/ 110969 h 225275"/>
                <a:gd name="connsiteX5" fmla="*/ 7509 w 216932"/>
                <a:gd name="connsiteY5" fmla="*/ 148515 h 225275"/>
                <a:gd name="connsiteX6" fmla="*/ 26282 w 216932"/>
                <a:gd name="connsiteY6" fmla="*/ 179386 h 225275"/>
                <a:gd name="connsiteX7" fmla="*/ 51730 w 216932"/>
                <a:gd name="connsiteY7" fmla="*/ 220687 h 225275"/>
                <a:gd name="connsiteX8" fmla="*/ 59239 w 216932"/>
                <a:gd name="connsiteY8" fmla="*/ 225276 h 225275"/>
                <a:gd name="connsiteX9" fmla="*/ 157693 w 216932"/>
                <a:gd name="connsiteY9" fmla="*/ 225276 h 225275"/>
                <a:gd name="connsiteX10" fmla="*/ 165202 w 216932"/>
                <a:gd name="connsiteY10" fmla="*/ 220687 h 225275"/>
                <a:gd name="connsiteX11" fmla="*/ 190650 w 216932"/>
                <a:gd name="connsiteY11" fmla="*/ 179386 h 225275"/>
                <a:gd name="connsiteX12" fmla="*/ 209423 w 216932"/>
                <a:gd name="connsiteY12" fmla="*/ 148515 h 225275"/>
                <a:gd name="connsiteX13" fmla="*/ 216932 w 216932"/>
                <a:gd name="connsiteY13" fmla="*/ 110969 h 225275"/>
                <a:gd name="connsiteX14" fmla="*/ 216932 w 216932"/>
                <a:gd name="connsiteY14" fmla="*/ 107215 h 225275"/>
                <a:gd name="connsiteX15" fmla="*/ 108466 w 216932"/>
                <a:gd name="connsiteY15" fmla="*/ 0 h 225275"/>
                <a:gd name="connsiteX16" fmla="*/ 191901 w 216932"/>
                <a:gd name="connsiteY16" fmla="*/ 110552 h 225275"/>
                <a:gd name="connsiteX17" fmla="*/ 186061 w 216932"/>
                <a:gd name="connsiteY17" fmla="*/ 139754 h 225275"/>
                <a:gd name="connsiteX18" fmla="*/ 171877 w 216932"/>
                <a:gd name="connsiteY18" fmla="*/ 162699 h 225275"/>
                <a:gd name="connsiteX19" fmla="*/ 147681 w 216932"/>
                <a:gd name="connsiteY19" fmla="*/ 200245 h 225275"/>
                <a:gd name="connsiteX20" fmla="*/ 108466 w 216932"/>
                <a:gd name="connsiteY20" fmla="*/ 200245 h 225275"/>
                <a:gd name="connsiteX21" fmla="*/ 69669 w 216932"/>
                <a:gd name="connsiteY21" fmla="*/ 200245 h 225275"/>
                <a:gd name="connsiteX22" fmla="*/ 45472 w 216932"/>
                <a:gd name="connsiteY22" fmla="*/ 162699 h 225275"/>
                <a:gd name="connsiteX23" fmla="*/ 31288 w 216932"/>
                <a:gd name="connsiteY23" fmla="*/ 139754 h 225275"/>
                <a:gd name="connsiteX24" fmla="*/ 25448 w 216932"/>
                <a:gd name="connsiteY24" fmla="*/ 110552 h 225275"/>
                <a:gd name="connsiteX25" fmla="*/ 25448 w 216932"/>
                <a:gd name="connsiteY25" fmla="*/ 107215 h 225275"/>
                <a:gd name="connsiteX26" fmla="*/ 108883 w 216932"/>
                <a:gd name="connsiteY26" fmla="*/ 24613 h 225275"/>
                <a:gd name="connsiteX27" fmla="*/ 108883 w 216932"/>
                <a:gd name="connsiteY27" fmla="*/ 24613 h 225275"/>
                <a:gd name="connsiteX28" fmla="*/ 108883 w 216932"/>
                <a:gd name="connsiteY28" fmla="*/ 24613 h 225275"/>
                <a:gd name="connsiteX29" fmla="*/ 108883 w 216932"/>
                <a:gd name="connsiteY29" fmla="*/ 24613 h 225275"/>
                <a:gd name="connsiteX30" fmla="*/ 108883 w 216932"/>
                <a:gd name="connsiteY30" fmla="*/ 24613 h 225275"/>
                <a:gd name="connsiteX31" fmla="*/ 108883 w 216932"/>
                <a:gd name="connsiteY31" fmla="*/ 24613 h 225275"/>
                <a:gd name="connsiteX32" fmla="*/ 108883 w 216932"/>
                <a:gd name="connsiteY32" fmla="*/ 24613 h 225275"/>
                <a:gd name="connsiteX33" fmla="*/ 192319 w 216932"/>
                <a:gd name="connsiteY33" fmla="*/ 107215 h 225275"/>
                <a:gd name="connsiteX34" fmla="*/ 192319 w 216932"/>
                <a:gd name="connsiteY34" fmla="*/ 110552 h 225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16932" h="225275">
                  <a:moveTo>
                    <a:pt x="108466" y="0"/>
                  </a:moveTo>
                  <a:cubicBezTo>
                    <a:pt x="108466" y="0"/>
                    <a:pt x="108466" y="0"/>
                    <a:pt x="108466" y="0"/>
                  </a:cubicBezTo>
                  <a:cubicBezTo>
                    <a:pt x="108466" y="0"/>
                    <a:pt x="108466" y="0"/>
                    <a:pt x="108466" y="0"/>
                  </a:cubicBezTo>
                  <a:cubicBezTo>
                    <a:pt x="49227" y="417"/>
                    <a:pt x="1252" y="47975"/>
                    <a:pt x="0" y="107215"/>
                  </a:cubicBezTo>
                  <a:lnTo>
                    <a:pt x="0" y="110969"/>
                  </a:lnTo>
                  <a:cubicBezTo>
                    <a:pt x="417" y="123902"/>
                    <a:pt x="2920" y="136417"/>
                    <a:pt x="7509" y="148515"/>
                  </a:cubicBezTo>
                  <a:cubicBezTo>
                    <a:pt x="12098" y="159779"/>
                    <a:pt x="18356" y="170208"/>
                    <a:pt x="26282" y="179386"/>
                  </a:cubicBezTo>
                  <a:cubicBezTo>
                    <a:pt x="36294" y="190233"/>
                    <a:pt x="47141" y="211509"/>
                    <a:pt x="51730" y="220687"/>
                  </a:cubicBezTo>
                  <a:cubicBezTo>
                    <a:pt x="52981" y="223607"/>
                    <a:pt x="55902" y="225276"/>
                    <a:pt x="59239" y="225276"/>
                  </a:cubicBezTo>
                  <a:lnTo>
                    <a:pt x="157693" y="225276"/>
                  </a:lnTo>
                  <a:cubicBezTo>
                    <a:pt x="161030" y="225276"/>
                    <a:pt x="163951" y="223607"/>
                    <a:pt x="165202" y="220687"/>
                  </a:cubicBezTo>
                  <a:cubicBezTo>
                    <a:pt x="169791" y="211509"/>
                    <a:pt x="180638" y="190233"/>
                    <a:pt x="190650" y="179386"/>
                  </a:cubicBezTo>
                  <a:cubicBezTo>
                    <a:pt x="198576" y="170208"/>
                    <a:pt x="205251" y="159779"/>
                    <a:pt x="209423" y="148515"/>
                  </a:cubicBezTo>
                  <a:cubicBezTo>
                    <a:pt x="214012" y="136417"/>
                    <a:pt x="216515" y="123902"/>
                    <a:pt x="216932" y="110969"/>
                  </a:cubicBezTo>
                  <a:lnTo>
                    <a:pt x="216932" y="107215"/>
                  </a:lnTo>
                  <a:cubicBezTo>
                    <a:pt x="215681" y="47975"/>
                    <a:pt x="167705" y="417"/>
                    <a:pt x="108466" y="0"/>
                  </a:cubicBezTo>
                  <a:close/>
                  <a:moveTo>
                    <a:pt x="191901" y="110552"/>
                  </a:moveTo>
                  <a:cubicBezTo>
                    <a:pt x="191484" y="120564"/>
                    <a:pt x="189398" y="130576"/>
                    <a:pt x="186061" y="139754"/>
                  </a:cubicBezTo>
                  <a:cubicBezTo>
                    <a:pt x="182724" y="148098"/>
                    <a:pt x="178135" y="156024"/>
                    <a:pt x="171877" y="162699"/>
                  </a:cubicBezTo>
                  <a:cubicBezTo>
                    <a:pt x="162282" y="174380"/>
                    <a:pt x="153938" y="186895"/>
                    <a:pt x="147681" y="200245"/>
                  </a:cubicBezTo>
                  <a:lnTo>
                    <a:pt x="108466" y="200245"/>
                  </a:lnTo>
                  <a:lnTo>
                    <a:pt x="69669" y="200245"/>
                  </a:lnTo>
                  <a:cubicBezTo>
                    <a:pt x="62994" y="186895"/>
                    <a:pt x="54650" y="174380"/>
                    <a:pt x="45472" y="162699"/>
                  </a:cubicBezTo>
                  <a:cubicBezTo>
                    <a:pt x="39632" y="156024"/>
                    <a:pt x="34626" y="148098"/>
                    <a:pt x="31288" y="139754"/>
                  </a:cubicBezTo>
                  <a:cubicBezTo>
                    <a:pt x="27534" y="130576"/>
                    <a:pt x="25865" y="120564"/>
                    <a:pt x="25448" y="110552"/>
                  </a:cubicBezTo>
                  <a:lnTo>
                    <a:pt x="25448" y="107215"/>
                  </a:lnTo>
                  <a:cubicBezTo>
                    <a:pt x="26282" y="61742"/>
                    <a:pt x="63411" y="25031"/>
                    <a:pt x="108883" y="24613"/>
                  </a:cubicBezTo>
                  <a:lnTo>
                    <a:pt x="108883" y="24613"/>
                  </a:lnTo>
                  <a:lnTo>
                    <a:pt x="108883" y="24613"/>
                  </a:lnTo>
                  <a:cubicBezTo>
                    <a:pt x="108883" y="24613"/>
                    <a:pt x="108883" y="24613"/>
                    <a:pt x="108883" y="24613"/>
                  </a:cubicBezTo>
                  <a:cubicBezTo>
                    <a:pt x="108883" y="24613"/>
                    <a:pt x="108883" y="24613"/>
                    <a:pt x="108883" y="24613"/>
                  </a:cubicBezTo>
                  <a:lnTo>
                    <a:pt x="108883" y="24613"/>
                  </a:lnTo>
                  <a:lnTo>
                    <a:pt x="108883" y="24613"/>
                  </a:lnTo>
                  <a:cubicBezTo>
                    <a:pt x="154356" y="25031"/>
                    <a:pt x="191484" y="61325"/>
                    <a:pt x="192319" y="107215"/>
                  </a:cubicBezTo>
                  <a:lnTo>
                    <a:pt x="192319" y="110552"/>
                  </a:ln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57" name="Graphic 41" descr="Gears">
            <a:extLst>
              <a:ext uri="{FF2B5EF4-FFF2-40B4-BE49-F238E27FC236}">
                <a16:creationId xmlns:a16="http://schemas.microsoft.com/office/drawing/2014/main" id="{148ED36A-3A4C-4340-93E0-83921108817A}"/>
              </a:ext>
            </a:extLst>
          </p:cNvPr>
          <p:cNvGrpSpPr/>
          <p:nvPr/>
        </p:nvGrpSpPr>
        <p:grpSpPr>
          <a:xfrm>
            <a:off x="2038756" y="4288703"/>
            <a:ext cx="203999" cy="246864"/>
            <a:chOff x="2718341" y="4575270"/>
            <a:chExt cx="271999" cy="329152"/>
          </a:xfrm>
          <a:solidFill>
            <a:srgbClr val="FFFFFF"/>
          </a:solidFill>
        </p:grpSpPr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D3854688-D40C-4136-97E1-72C3C4D26793}"/>
                </a:ext>
              </a:extLst>
            </p:cNvPr>
            <p:cNvSpPr/>
            <p:nvPr/>
          </p:nvSpPr>
          <p:spPr>
            <a:xfrm>
              <a:off x="2812623" y="4575270"/>
              <a:ext cx="177717" cy="177300"/>
            </a:xfrm>
            <a:custGeom>
              <a:avLst/>
              <a:gdLst>
                <a:gd name="connsiteX0" fmla="*/ 88859 w 177717"/>
                <a:gd name="connsiteY0" fmla="*/ 120147 h 177300"/>
                <a:gd name="connsiteX1" fmla="*/ 57570 w 177717"/>
                <a:gd name="connsiteY1" fmla="*/ 88859 h 177300"/>
                <a:gd name="connsiteX2" fmla="*/ 88859 w 177717"/>
                <a:gd name="connsiteY2" fmla="*/ 57570 h 177300"/>
                <a:gd name="connsiteX3" fmla="*/ 120147 w 177717"/>
                <a:gd name="connsiteY3" fmla="*/ 88859 h 177300"/>
                <a:gd name="connsiteX4" fmla="*/ 88859 w 177717"/>
                <a:gd name="connsiteY4" fmla="*/ 120147 h 177300"/>
                <a:gd name="connsiteX5" fmla="*/ 159362 w 177717"/>
                <a:gd name="connsiteY5" fmla="*/ 69251 h 177300"/>
                <a:gd name="connsiteX6" fmla="*/ 152687 w 177717"/>
                <a:gd name="connsiteY6" fmla="*/ 52981 h 177300"/>
                <a:gd name="connsiteX7" fmla="*/ 159362 w 177717"/>
                <a:gd name="connsiteY7" fmla="*/ 33374 h 177300"/>
                <a:gd name="connsiteX8" fmla="*/ 144343 w 177717"/>
                <a:gd name="connsiteY8" fmla="*/ 18356 h 177300"/>
                <a:gd name="connsiteX9" fmla="*/ 124736 w 177717"/>
                <a:gd name="connsiteY9" fmla="*/ 25031 h 177300"/>
                <a:gd name="connsiteX10" fmla="*/ 108466 w 177717"/>
                <a:gd name="connsiteY10" fmla="*/ 18356 h 177300"/>
                <a:gd name="connsiteX11" fmla="*/ 99288 w 177717"/>
                <a:gd name="connsiteY11" fmla="*/ 0 h 177300"/>
                <a:gd name="connsiteX12" fmla="*/ 78429 w 177717"/>
                <a:gd name="connsiteY12" fmla="*/ 0 h 177300"/>
                <a:gd name="connsiteX13" fmla="*/ 69251 w 177717"/>
                <a:gd name="connsiteY13" fmla="*/ 18356 h 177300"/>
                <a:gd name="connsiteX14" fmla="*/ 52981 w 177717"/>
                <a:gd name="connsiteY14" fmla="*/ 25031 h 177300"/>
                <a:gd name="connsiteX15" fmla="*/ 33374 w 177717"/>
                <a:gd name="connsiteY15" fmla="*/ 18356 h 177300"/>
                <a:gd name="connsiteX16" fmla="*/ 18356 w 177717"/>
                <a:gd name="connsiteY16" fmla="*/ 33374 h 177300"/>
                <a:gd name="connsiteX17" fmla="*/ 25031 w 177717"/>
                <a:gd name="connsiteY17" fmla="*/ 52981 h 177300"/>
                <a:gd name="connsiteX18" fmla="*/ 18356 w 177717"/>
                <a:gd name="connsiteY18" fmla="*/ 69251 h 177300"/>
                <a:gd name="connsiteX19" fmla="*/ 0 w 177717"/>
                <a:gd name="connsiteY19" fmla="*/ 78429 h 177300"/>
                <a:gd name="connsiteX20" fmla="*/ 0 w 177717"/>
                <a:gd name="connsiteY20" fmla="*/ 99288 h 177300"/>
                <a:gd name="connsiteX21" fmla="*/ 18356 w 177717"/>
                <a:gd name="connsiteY21" fmla="*/ 108466 h 177300"/>
                <a:gd name="connsiteX22" fmla="*/ 25031 w 177717"/>
                <a:gd name="connsiteY22" fmla="*/ 124736 h 177300"/>
                <a:gd name="connsiteX23" fmla="*/ 18356 w 177717"/>
                <a:gd name="connsiteY23" fmla="*/ 144343 h 177300"/>
                <a:gd name="connsiteX24" fmla="*/ 32957 w 177717"/>
                <a:gd name="connsiteY24" fmla="*/ 158944 h 177300"/>
                <a:gd name="connsiteX25" fmla="*/ 52564 w 177717"/>
                <a:gd name="connsiteY25" fmla="*/ 152270 h 177300"/>
                <a:gd name="connsiteX26" fmla="*/ 68834 w 177717"/>
                <a:gd name="connsiteY26" fmla="*/ 158944 h 177300"/>
                <a:gd name="connsiteX27" fmla="*/ 78012 w 177717"/>
                <a:gd name="connsiteY27" fmla="*/ 177300 h 177300"/>
                <a:gd name="connsiteX28" fmla="*/ 98871 w 177717"/>
                <a:gd name="connsiteY28" fmla="*/ 177300 h 177300"/>
                <a:gd name="connsiteX29" fmla="*/ 108049 w 177717"/>
                <a:gd name="connsiteY29" fmla="*/ 158944 h 177300"/>
                <a:gd name="connsiteX30" fmla="*/ 124319 w 177717"/>
                <a:gd name="connsiteY30" fmla="*/ 152270 h 177300"/>
                <a:gd name="connsiteX31" fmla="*/ 143926 w 177717"/>
                <a:gd name="connsiteY31" fmla="*/ 158944 h 177300"/>
                <a:gd name="connsiteX32" fmla="*/ 158944 w 177717"/>
                <a:gd name="connsiteY32" fmla="*/ 144343 h 177300"/>
                <a:gd name="connsiteX33" fmla="*/ 152270 w 177717"/>
                <a:gd name="connsiteY33" fmla="*/ 124736 h 177300"/>
                <a:gd name="connsiteX34" fmla="*/ 159362 w 177717"/>
                <a:gd name="connsiteY34" fmla="*/ 108466 h 177300"/>
                <a:gd name="connsiteX35" fmla="*/ 177717 w 177717"/>
                <a:gd name="connsiteY35" fmla="*/ 99288 h 177300"/>
                <a:gd name="connsiteX36" fmla="*/ 177717 w 177717"/>
                <a:gd name="connsiteY36" fmla="*/ 78429 h 177300"/>
                <a:gd name="connsiteX37" fmla="*/ 159362 w 177717"/>
                <a:gd name="connsiteY37" fmla="*/ 69251 h 177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177717" h="177300">
                  <a:moveTo>
                    <a:pt x="88859" y="120147"/>
                  </a:moveTo>
                  <a:cubicBezTo>
                    <a:pt x="71337" y="120147"/>
                    <a:pt x="57570" y="105963"/>
                    <a:pt x="57570" y="88859"/>
                  </a:cubicBezTo>
                  <a:cubicBezTo>
                    <a:pt x="57570" y="71754"/>
                    <a:pt x="71754" y="57570"/>
                    <a:pt x="88859" y="57570"/>
                  </a:cubicBezTo>
                  <a:cubicBezTo>
                    <a:pt x="106380" y="57570"/>
                    <a:pt x="120147" y="71754"/>
                    <a:pt x="120147" y="88859"/>
                  </a:cubicBezTo>
                  <a:cubicBezTo>
                    <a:pt x="120147" y="105963"/>
                    <a:pt x="105963" y="120147"/>
                    <a:pt x="88859" y="120147"/>
                  </a:cubicBezTo>
                  <a:close/>
                  <a:moveTo>
                    <a:pt x="159362" y="69251"/>
                  </a:moveTo>
                  <a:cubicBezTo>
                    <a:pt x="157693" y="63411"/>
                    <a:pt x="155607" y="57988"/>
                    <a:pt x="152687" y="52981"/>
                  </a:cubicBezTo>
                  <a:lnTo>
                    <a:pt x="159362" y="33374"/>
                  </a:lnTo>
                  <a:lnTo>
                    <a:pt x="144343" y="18356"/>
                  </a:lnTo>
                  <a:lnTo>
                    <a:pt x="124736" y="25031"/>
                  </a:lnTo>
                  <a:cubicBezTo>
                    <a:pt x="119730" y="22110"/>
                    <a:pt x="114307" y="20025"/>
                    <a:pt x="108466" y="18356"/>
                  </a:cubicBezTo>
                  <a:lnTo>
                    <a:pt x="99288" y="0"/>
                  </a:lnTo>
                  <a:lnTo>
                    <a:pt x="78429" y="0"/>
                  </a:lnTo>
                  <a:lnTo>
                    <a:pt x="69251" y="18356"/>
                  </a:lnTo>
                  <a:cubicBezTo>
                    <a:pt x="63411" y="20025"/>
                    <a:pt x="57988" y="22110"/>
                    <a:pt x="52981" y="25031"/>
                  </a:cubicBezTo>
                  <a:lnTo>
                    <a:pt x="33374" y="18356"/>
                  </a:lnTo>
                  <a:lnTo>
                    <a:pt x="18356" y="33374"/>
                  </a:lnTo>
                  <a:lnTo>
                    <a:pt x="25031" y="52981"/>
                  </a:lnTo>
                  <a:cubicBezTo>
                    <a:pt x="22110" y="57988"/>
                    <a:pt x="20024" y="63411"/>
                    <a:pt x="18356" y="69251"/>
                  </a:cubicBezTo>
                  <a:lnTo>
                    <a:pt x="0" y="78429"/>
                  </a:lnTo>
                  <a:lnTo>
                    <a:pt x="0" y="99288"/>
                  </a:lnTo>
                  <a:lnTo>
                    <a:pt x="18356" y="108466"/>
                  </a:lnTo>
                  <a:cubicBezTo>
                    <a:pt x="20024" y="114307"/>
                    <a:pt x="22110" y="119730"/>
                    <a:pt x="25031" y="124736"/>
                  </a:cubicBezTo>
                  <a:lnTo>
                    <a:pt x="18356" y="144343"/>
                  </a:lnTo>
                  <a:lnTo>
                    <a:pt x="32957" y="158944"/>
                  </a:lnTo>
                  <a:lnTo>
                    <a:pt x="52564" y="152270"/>
                  </a:lnTo>
                  <a:cubicBezTo>
                    <a:pt x="57570" y="155190"/>
                    <a:pt x="62994" y="157276"/>
                    <a:pt x="68834" y="158944"/>
                  </a:cubicBezTo>
                  <a:lnTo>
                    <a:pt x="78012" y="177300"/>
                  </a:lnTo>
                  <a:lnTo>
                    <a:pt x="98871" y="177300"/>
                  </a:lnTo>
                  <a:lnTo>
                    <a:pt x="108049" y="158944"/>
                  </a:lnTo>
                  <a:cubicBezTo>
                    <a:pt x="113889" y="157276"/>
                    <a:pt x="119313" y="155190"/>
                    <a:pt x="124319" y="152270"/>
                  </a:cubicBezTo>
                  <a:lnTo>
                    <a:pt x="143926" y="158944"/>
                  </a:lnTo>
                  <a:lnTo>
                    <a:pt x="158944" y="144343"/>
                  </a:lnTo>
                  <a:lnTo>
                    <a:pt x="152270" y="124736"/>
                  </a:lnTo>
                  <a:cubicBezTo>
                    <a:pt x="155190" y="119730"/>
                    <a:pt x="157693" y="113889"/>
                    <a:pt x="159362" y="108466"/>
                  </a:cubicBezTo>
                  <a:lnTo>
                    <a:pt x="177717" y="99288"/>
                  </a:lnTo>
                  <a:lnTo>
                    <a:pt x="177717" y="78429"/>
                  </a:lnTo>
                  <a:lnTo>
                    <a:pt x="159362" y="69251"/>
                  </a:ln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24A92B03-0F44-4EDF-A121-41BFC3CB77A2}"/>
                </a:ext>
              </a:extLst>
            </p:cNvPr>
            <p:cNvSpPr/>
            <p:nvPr/>
          </p:nvSpPr>
          <p:spPr>
            <a:xfrm>
              <a:off x="2718341" y="4727122"/>
              <a:ext cx="177717" cy="177300"/>
            </a:xfrm>
            <a:custGeom>
              <a:avLst/>
              <a:gdLst>
                <a:gd name="connsiteX0" fmla="*/ 88859 w 177717"/>
                <a:gd name="connsiteY0" fmla="*/ 120147 h 177300"/>
                <a:gd name="connsiteX1" fmla="*/ 57570 w 177717"/>
                <a:gd name="connsiteY1" fmla="*/ 88859 h 177300"/>
                <a:gd name="connsiteX2" fmla="*/ 88859 w 177717"/>
                <a:gd name="connsiteY2" fmla="*/ 57570 h 177300"/>
                <a:gd name="connsiteX3" fmla="*/ 120147 w 177717"/>
                <a:gd name="connsiteY3" fmla="*/ 88859 h 177300"/>
                <a:gd name="connsiteX4" fmla="*/ 88859 w 177717"/>
                <a:gd name="connsiteY4" fmla="*/ 120147 h 177300"/>
                <a:gd name="connsiteX5" fmla="*/ 88859 w 177717"/>
                <a:gd name="connsiteY5" fmla="*/ 120147 h 177300"/>
                <a:gd name="connsiteX6" fmla="*/ 152687 w 177717"/>
                <a:gd name="connsiteY6" fmla="*/ 52981 h 177300"/>
                <a:gd name="connsiteX7" fmla="*/ 159362 w 177717"/>
                <a:gd name="connsiteY7" fmla="*/ 33374 h 177300"/>
                <a:gd name="connsiteX8" fmla="*/ 144343 w 177717"/>
                <a:gd name="connsiteY8" fmla="*/ 18356 h 177300"/>
                <a:gd name="connsiteX9" fmla="*/ 124736 w 177717"/>
                <a:gd name="connsiteY9" fmla="*/ 25031 h 177300"/>
                <a:gd name="connsiteX10" fmla="*/ 108466 w 177717"/>
                <a:gd name="connsiteY10" fmla="*/ 18356 h 177300"/>
                <a:gd name="connsiteX11" fmla="*/ 99288 w 177717"/>
                <a:gd name="connsiteY11" fmla="*/ 0 h 177300"/>
                <a:gd name="connsiteX12" fmla="*/ 78429 w 177717"/>
                <a:gd name="connsiteY12" fmla="*/ 0 h 177300"/>
                <a:gd name="connsiteX13" fmla="*/ 69251 w 177717"/>
                <a:gd name="connsiteY13" fmla="*/ 18356 h 177300"/>
                <a:gd name="connsiteX14" fmla="*/ 52981 w 177717"/>
                <a:gd name="connsiteY14" fmla="*/ 25031 h 177300"/>
                <a:gd name="connsiteX15" fmla="*/ 33374 w 177717"/>
                <a:gd name="connsiteY15" fmla="*/ 18356 h 177300"/>
                <a:gd name="connsiteX16" fmla="*/ 18773 w 177717"/>
                <a:gd name="connsiteY16" fmla="*/ 32957 h 177300"/>
                <a:gd name="connsiteX17" fmla="*/ 25031 w 177717"/>
                <a:gd name="connsiteY17" fmla="*/ 52564 h 177300"/>
                <a:gd name="connsiteX18" fmla="*/ 18356 w 177717"/>
                <a:gd name="connsiteY18" fmla="*/ 68834 h 177300"/>
                <a:gd name="connsiteX19" fmla="*/ 0 w 177717"/>
                <a:gd name="connsiteY19" fmla="*/ 78012 h 177300"/>
                <a:gd name="connsiteX20" fmla="*/ 0 w 177717"/>
                <a:gd name="connsiteY20" fmla="*/ 98871 h 177300"/>
                <a:gd name="connsiteX21" fmla="*/ 18356 w 177717"/>
                <a:gd name="connsiteY21" fmla="*/ 108049 h 177300"/>
                <a:gd name="connsiteX22" fmla="*/ 25031 w 177717"/>
                <a:gd name="connsiteY22" fmla="*/ 124319 h 177300"/>
                <a:gd name="connsiteX23" fmla="*/ 18773 w 177717"/>
                <a:gd name="connsiteY23" fmla="*/ 143926 h 177300"/>
                <a:gd name="connsiteX24" fmla="*/ 33374 w 177717"/>
                <a:gd name="connsiteY24" fmla="*/ 158527 h 177300"/>
                <a:gd name="connsiteX25" fmla="*/ 52981 w 177717"/>
                <a:gd name="connsiteY25" fmla="*/ 152270 h 177300"/>
                <a:gd name="connsiteX26" fmla="*/ 69251 w 177717"/>
                <a:gd name="connsiteY26" fmla="*/ 158944 h 177300"/>
                <a:gd name="connsiteX27" fmla="*/ 78429 w 177717"/>
                <a:gd name="connsiteY27" fmla="*/ 177300 h 177300"/>
                <a:gd name="connsiteX28" fmla="*/ 99288 w 177717"/>
                <a:gd name="connsiteY28" fmla="*/ 177300 h 177300"/>
                <a:gd name="connsiteX29" fmla="*/ 108466 w 177717"/>
                <a:gd name="connsiteY29" fmla="*/ 158944 h 177300"/>
                <a:gd name="connsiteX30" fmla="*/ 124736 w 177717"/>
                <a:gd name="connsiteY30" fmla="*/ 152270 h 177300"/>
                <a:gd name="connsiteX31" fmla="*/ 144343 w 177717"/>
                <a:gd name="connsiteY31" fmla="*/ 158944 h 177300"/>
                <a:gd name="connsiteX32" fmla="*/ 158944 w 177717"/>
                <a:gd name="connsiteY32" fmla="*/ 143926 h 177300"/>
                <a:gd name="connsiteX33" fmla="*/ 152687 w 177717"/>
                <a:gd name="connsiteY33" fmla="*/ 124736 h 177300"/>
                <a:gd name="connsiteX34" fmla="*/ 159362 w 177717"/>
                <a:gd name="connsiteY34" fmla="*/ 108466 h 177300"/>
                <a:gd name="connsiteX35" fmla="*/ 177717 w 177717"/>
                <a:gd name="connsiteY35" fmla="*/ 99288 h 177300"/>
                <a:gd name="connsiteX36" fmla="*/ 177717 w 177717"/>
                <a:gd name="connsiteY36" fmla="*/ 78429 h 177300"/>
                <a:gd name="connsiteX37" fmla="*/ 159362 w 177717"/>
                <a:gd name="connsiteY37" fmla="*/ 69251 h 177300"/>
                <a:gd name="connsiteX38" fmla="*/ 152687 w 177717"/>
                <a:gd name="connsiteY38" fmla="*/ 52981 h 177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177717" h="177300">
                  <a:moveTo>
                    <a:pt x="88859" y="120147"/>
                  </a:moveTo>
                  <a:cubicBezTo>
                    <a:pt x="71337" y="120147"/>
                    <a:pt x="57570" y="105963"/>
                    <a:pt x="57570" y="88859"/>
                  </a:cubicBezTo>
                  <a:cubicBezTo>
                    <a:pt x="57570" y="71337"/>
                    <a:pt x="71754" y="57570"/>
                    <a:pt x="88859" y="57570"/>
                  </a:cubicBezTo>
                  <a:cubicBezTo>
                    <a:pt x="106380" y="57570"/>
                    <a:pt x="120147" y="71754"/>
                    <a:pt x="120147" y="88859"/>
                  </a:cubicBezTo>
                  <a:cubicBezTo>
                    <a:pt x="120147" y="105963"/>
                    <a:pt x="106380" y="120147"/>
                    <a:pt x="88859" y="120147"/>
                  </a:cubicBezTo>
                  <a:lnTo>
                    <a:pt x="88859" y="120147"/>
                  </a:lnTo>
                  <a:close/>
                  <a:moveTo>
                    <a:pt x="152687" y="52981"/>
                  </a:moveTo>
                  <a:lnTo>
                    <a:pt x="159362" y="33374"/>
                  </a:lnTo>
                  <a:lnTo>
                    <a:pt x="144343" y="18356"/>
                  </a:lnTo>
                  <a:lnTo>
                    <a:pt x="124736" y="25031"/>
                  </a:lnTo>
                  <a:cubicBezTo>
                    <a:pt x="119730" y="22110"/>
                    <a:pt x="113889" y="20024"/>
                    <a:pt x="108466" y="18356"/>
                  </a:cubicBezTo>
                  <a:lnTo>
                    <a:pt x="99288" y="0"/>
                  </a:lnTo>
                  <a:lnTo>
                    <a:pt x="78429" y="0"/>
                  </a:lnTo>
                  <a:lnTo>
                    <a:pt x="69251" y="18356"/>
                  </a:lnTo>
                  <a:cubicBezTo>
                    <a:pt x="63411" y="20024"/>
                    <a:pt x="57988" y="22110"/>
                    <a:pt x="52981" y="25031"/>
                  </a:cubicBezTo>
                  <a:lnTo>
                    <a:pt x="33374" y="18356"/>
                  </a:lnTo>
                  <a:lnTo>
                    <a:pt x="18773" y="32957"/>
                  </a:lnTo>
                  <a:lnTo>
                    <a:pt x="25031" y="52564"/>
                  </a:lnTo>
                  <a:cubicBezTo>
                    <a:pt x="22110" y="57570"/>
                    <a:pt x="20025" y="63411"/>
                    <a:pt x="18356" y="68834"/>
                  </a:cubicBezTo>
                  <a:lnTo>
                    <a:pt x="0" y="78012"/>
                  </a:lnTo>
                  <a:lnTo>
                    <a:pt x="0" y="98871"/>
                  </a:lnTo>
                  <a:lnTo>
                    <a:pt x="18356" y="108049"/>
                  </a:lnTo>
                  <a:cubicBezTo>
                    <a:pt x="20025" y="113889"/>
                    <a:pt x="22110" y="119313"/>
                    <a:pt x="25031" y="124319"/>
                  </a:cubicBezTo>
                  <a:lnTo>
                    <a:pt x="18773" y="143926"/>
                  </a:lnTo>
                  <a:lnTo>
                    <a:pt x="33374" y="158527"/>
                  </a:lnTo>
                  <a:lnTo>
                    <a:pt x="52981" y="152270"/>
                  </a:lnTo>
                  <a:cubicBezTo>
                    <a:pt x="57988" y="155190"/>
                    <a:pt x="63411" y="157276"/>
                    <a:pt x="69251" y="158944"/>
                  </a:cubicBezTo>
                  <a:lnTo>
                    <a:pt x="78429" y="177300"/>
                  </a:lnTo>
                  <a:lnTo>
                    <a:pt x="99288" y="177300"/>
                  </a:lnTo>
                  <a:lnTo>
                    <a:pt x="108466" y="158944"/>
                  </a:lnTo>
                  <a:cubicBezTo>
                    <a:pt x="114307" y="157276"/>
                    <a:pt x="119730" y="155190"/>
                    <a:pt x="124736" y="152270"/>
                  </a:cubicBezTo>
                  <a:lnTo>
                    <a:pt x="144343" y="158944"/>
                  </a:lnTo>
                  <a:lnTo>
                    <a:pt x="158944" y="143926"/>
                  </a:lnTo>
                  <a:lnTo>
                    <a:pt x="152687" y="124736"/>
                  </a:lnTo>
                  <a:cubicBezTo>
                    <a:pt x="155607" y="119730"/>
                    <a:pt x="157693" y="114307"/>
                    <a:pt x="159362" y="108466"/>
                  </a:cubicBezTo>
                  <a:lnTo>
                    <a:pt x="177717" y="99288"/>
                  </a:lnTo>
                  <a:lnTo>
                    <a:pt x="177717" y="78429"/>
                  </a:lnTo>
                  <a:lnTo>
                    <a:pt x="159362" y="69251"/>
                  </a:lnTo>
                  <a:cubicBezTo>
                    <a:pt x="157693" y="63411"/>
                    <a:pt x="155607" y="57988"/>
                    <a:pt x="152687" y="52981"/>
                  </a:cubicBez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1123215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Letter “I” Diagram – Slide Template</a:t>
            </a:r>
          </a:p>
        </p:txBody>
      </p:sp>
      <p:sp>
        <p:nvSpPr>
          <p:cNvPr id="30" name="Shape">
            <a:extLst>
              <a:ext uri="{FF2B5EF4-FFF2-40B4-BE49-F238E27FC236}">
                <a16:creationId xmlns:a16="http://schemas.microsoft.com/office/drawing/2014/main" id="{D4DB0A4F-9CF8-492B-9DB1-36744BE4E19C}"/>
              </a:ext>
            </a:extLst>
          </p:cNvPr>
          <p:cNvSpPr/>
          <p:nvPr/>
        </p:nvSpPr>
        <p:spPr>
          <a:xfrm>
            <a:off x="4481168" y="1877317"/>
            <a:ext cx="245093" cy="155168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92" h="21600" extrusionOk="0">
                <a:moveTo>
                  <a:pt x="19969" y="10191"/>
                </a:moveTo>
                <a:lnTo>
                  <a:pt x="10898" y="9098"/>
                </a:lnTo>
                <a:cubicBezTo>
                  <a:pt x="10115" y="9004"/>
                  <a:pt x="9658" y="8856"/>
                  <a:pt x="9658" y="8709"/>
                </a:cubicBezTo>
                <a:lnTo>
                  <a:pt x="9658" y="777"/>
                </a:lnTo>
                <a:cubicBezTo>
                  <a:pt x="9658" y="347"/>
                  <a:pt x="7505" y="0"/>
                  <a:pt x="4829" y="0"/>
                </a:cubicBezTo>
                <a:lnTo>
                  <a:pt x="4829" y="0"/>
                </a:lnTo>
                <a:cubicBezTo>
                  <a:pt x="2154" y="0"/>
                  <a:pt x="0" y="347"/>
                  <a:pt x="0" y="777"/>
                </a:cubicBezTo>
                <a:lnTo>
                  <a:pt x="0" y="20823"/>
                </a:lnTo>
                <a:cubicBezTo>
                  <a:pt x="0" y="21253"/>
                  <a:pt x="2154" y="21600"/>
                  <a:pt x="4829" y="21600"/>
                </a:cubicBezTo>
                <a:lnTo>
                  <a:pt x="4829" y="21600"/>
                </a:lnTo>
                <a:cubicBezTo>
                  <a:pt x="7505" y="21600"/>
                  <a:pt x="9658" y="21253"/>
                  <a:pt x="9658" y="20823"/>
                </a:cubicBezTo>
                <a:lnTo>
                  <a:pt x="9658" y="12470"/>
                </a:lnTo>
                <a:cubicBezTo>
                  <a:pt x="9658" y="12313"/>
                  <a:pt x="10115" y="12166"/>
                  <a:pt x="10898" y="12082"/>
                </a:cubicBezTo>
                <a:lnTo>
                  <a:pt x="19969" y="10989"/>
                </a:lnTo>
                <a:cubicBezTo>
                  <a:pt x="21600" y="10779"/>
                  <a:pt x="21600" y="10390"/>
                  <a:pt x="19969" y="10191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 b="1" dirty="0">
              <a:solidFill>
                <a:schemeClr val="bg1"/>
              </a:solidFill>
            </a:endParaRPr>
          </a:p>
        </p:txBody>
      </p:sp>
      <p:sp>
        <p:nvSpPr>
          <p:cNvPr id="31" name="Shape">
            <a:extLst>
              <a:ext uri="{FF2B5EF4-FFF2-40B4-BE49-F238E27FC236}">
                <a16:creationId xmlns:a16="http://schemas.microsoft.com/office/drawing/2014/main" id="{E305235C-31BE-449A-900C-458F5A351B9B}"/>
              </a:ext>
            </a:extLst>
          </p:cNvPr>
          <p:cNvSpPr/>
          <p:nvPr/>
        </p:nvSpPr>
        <p:spPr>
          <a:xfrm>
            <a:off x="4481168" y="3560323"/>
            <a:ext cx="245093" cy="155243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92" h="21600" extrusionOk="0">
                <a:moveTo>
                  <a:pt x="19969" y="10721"/>
                </a:moveTo>
                <a:lnTo>
                  <a:pt x="10898" y="9629"/>
                </a:lnTo>
                <a:cubicBezTo>
                  <a:pt x="10115" y="9535"/>
                  <a:pt x="9658" y="9388"/>
                  <a:pt x="9658" y="9241"/>
                </a:cubicBezTo>
                <a:lnTo>
                  <a:pt x="9658" y="777"/>
                </a:lnTo>
                <a:cubicBezTo>
                  <a:pt x="9658" y="347"/>
                  <a:pt x="7505" y="0"/>
                  <a:pt x="4829" y="0"/>
                </a:cubicBezTo>
                <a:lnTo>
                  <a:pt x="4829" y="0"/>
                </a:lnTo>
                <a:cubicBezTo>
                  <a:pt x="2154" y="0"/>
                  <a:pt x="0" y="347"/>
                  <a:pt x="0" y="777"/>
                </a:cubicBezTo>
                <a:lnTo>
                  <a:pt x="0" y="20823"/>
                </a:lnTo>
                <a:cubicBezTo>
                  <a:pt x="0" y="21253"/>
                  <a:pt x="2154" y="21600"/>
                  <a:pt x="4829" y="21600"/>
                </a:cubicBezTo>
                <a:lnTo>
                  <a:pt x="4829" y="21600"/>
                </a:lnTo>
                <a:cubicBezTo>
                  <a:pt x="7505" y="21600"/>
                  <a:pt x="9658" y="21253"/>
                  <a:pt x="9658" y="20823"/>
                </a:cubicBezTo>
                <a:lnTo>
                  <a:pt x="9658" y="13000"/>
                </a:lnTo>
                <a:cubicBezTo>
                  <a:pt x="9658" y="12842"/>
                  <a:pt x="10115" y="12695"/>
                  <a:pt x="10898" y="12611"/>
                </a:cubicBezTo>
                <a:lnTo>
                  <a:pt x="19969" y="11519"/>
                </a:lnTo>
                <a:cubicBezTo>
                  <a:pt x="21600" y="11309"/>
                  <a:pt x="21600" y="10921"/>
                  <a:pt x="19969" y="10721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 b="1">
              <a:solidFill>
                <a:schemeClr val="bg1"/>
              </a:solidFill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64D253D-F0DE-4343-B405-11C1E7B93031}"/>
              </a:ext>
            </a:extLst>
          </p:cNvPr>
          <p:cNvSpPr txBox="1"/>
          <p:nvPr/>
        </p:nvSpPr>
        <p:spPr>
          <a:xfrm>
            <a:off x="4726261" y="3773367"/>
            <a:ext cx="104387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b="1" dirty="0">
                <a:solidFill>
                  <a:schemeClr val="accent3"/>
                </a:solidFill>
              </a:rPr>
              <a:t>02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7DE14E37-85B5-4ACB-80D5-D094331B3B34}"/>
              </a:ext>
            </a:extLst>
          </p:cNvPr>
          <p:cNvSpPr txBox="1"/>
          <p:nvPr/>
        </p:nvSpPr>
        <p:spPr>
          <a:xfrm>
            <a:off x="4726261" y="2091329"/>
            <a:ext cx="104387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b="1" dirty="0">
                <a:solidFill>
                  <a:schemeClr val="accent5"/>
                </a:solidFill>
              </a:rPr>
              <a:t>01</a:t>
            </a:r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C00EA349-8DB9-4521-A5E1-4A4ACAB4750A}"/>
              </a:ext>
            </a:extLst>
          </p:cNvPr>
          <p:cNvGrpSpPr/>
          <p:nvPr/>
        </p:nvGrpSpPr>
        <p:grpSpPr>
          <a:xfrm>
            <a:off x="6007911" y="3742895"/>
            <a:ext cx="2194560" cy="1237868"/>
            <a:chOff x="6974393" y="2966533"/>
            <a:chExt cx="2194560" cy="1237868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1513FE1C-A68C-4F91-BD06-0CE8D784CA6A}"/>
                </a:ext>
              </a:extLst>
            </p:cNvPr>
            <p:cNvSpPr txBox="1"/>
            <p:nvPr/>
          </p:nvSpPr>
          <p:spPr>
            <a:xfrm>
              <a:off x="6974393" y="2966533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91A35493-9B0E-418F-97DD-670C446E1E1F}"/>
                </a:ext>
              </a:extLst>
            </p:cNvPr>
            <p:cNvSpPr txBox="1"/>
            <p:nvPr/>
          </p:nvSpPr>
          <p:spPr>
            <a:xfrm>
              <a:off x="6974393" y="3342627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9B0F694E-8B99-44B1-BA81-8A958ED11033}"/>
              </a:ext>
            </a:extLst>
          </p:cNvPr>
          <p:cNvGrpSpPr/>
          <p:nvPr/>
        </p:nvGrpSpPr>
        <p:grpSpPr>
          <a:xfrm>
            <a:off x="6005502" y="2034224"/>
            <a:ext cx="2194560" cy="1237868"/>
            <a:chOff x="6697329" y="1465257"/>
            <a:chExt cx="2194560" cy="1237868"/>
          </a:xfrm>
        </p:grpSpPr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A7656E3E-5EBB-409D-A806-9E018CA7B94D}"/>
                </a:ext>
              </a:extLst>
            </p:cNvPr>
            <p:cNvSpPr txBox="1"/>
            <p:nvPr/>
          </p:nvSpPr>
          <p:spPr>
            <a:xfrm>
              <a:off x="6697329" y="1465257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586BB574-E557-4BD7-B84D-CFCA943ABA27}"/>
                </a:ext>
              </a:extLst>
            </p:cNvPr>
            <p:cNvSpPr txBox="1"/>
            <p:nvPr/>
          </p:nvSpPr>
          <p:spPr>
            <a:xfrm>
              <a:off x="6697329" y="1841351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9D18CA95-DD64-4EAF-8204-29989231DF4E}"/>
              </a:ext>
            </a:extLst>
          </p:cNvPr>
          <p:cNvGrpSpPr/>
          <p:nvPr/>
        </p:nvGrpSpPr>
        <p:grpSpPr>
          <a:xfrm>
            <a:off x="1502581" y="1654493"/>
            <a:ext cx="1282067" cy="3549015"/>
            <a:chOff x="19367500" y="7150100"/>
            <a:chExt cx="1709422" cy="4732020"/>
          </a:xfrm>
        </p:grpSpPr>
        <p:sp>
          <p:nvSpPr>
            <p:cNvPr id="55" name="Circle">
              <a:extLst>
                <a:ext uri="{FF2B5EF4-FFF2-40B4-BE49-F238E27FC236}">
                  <a16:creationId xmlns:a16="http://schemas.microsoft.com/office/drawing/2014/main" id="{6F00D299-3146-4FD6-B365-6533EE5826A1}"/>
                </a:ext>
              </a:extLst>
            </p:cNvPr>
            <p:cNvSpPr/>
            <p:nvPr/>
          </p:nvSpPr>
          <p:spPr>
            <a:xfrm>
              <a:off x="19367500" y="7150100"/>
              <a:ext cx="1709422" cy="1709420"/>
            </a:xfrm>
            <a:prstGeom prst="ellipse">
              <a:avLst/>
            </a:prstGeom>
            <a:solidFill>
              <a:schemeClr val="bg1">
                <a:alpha val="30000"/>
              </a:schemeClr>
            </a:solidFill>
            <a:ln w="12700">
              <a:miter lim="400000"/>
            </a:ln>
          </p:spPr>
          <p:txBody>
            <a:bodyPr lIns="28575" tIns="28575" rIns="28575" bIns="28575" anchor="b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b="1">
                <a:solidFill>
                  <a:schemeClr val="bg1"/>
                </a:solidFill>
              </a:endParaRPr>
            </a:p>
          </p:txBody>
        </p:sp>
        <p:sp>
          <p:nvSpPr>
            <p:cNvPr id="56" name="Circle">
              <a:extLst>
                <a:ext uri="{FF2B5EF4-FFF2-40B4-BE49-F238E27FC236}">
                  <a16:creationId xmlns:a16="http://schemas.microsoft.com/office/drawing/2014/main" id="{90A3E533-E6D8-4D05-AB60-E168178D2750}"/>
                </a:ext>
              </a:extLst>
            </p:cNvPr>
            <p:cNvSpPr/>
            <p:nvPr/>
          </p:nvSpPr>
          <p:spPr>
            <a:xfrm>
              <a:off x="19367500" y="10172700"/>
              <a:ext cx="1709422" cy="1709420"/>
            </a:xfrm>
            <a:prstGeom prst="ellipse">
              <a:avLst/>
            </a:prstGeom>
            <a:solidFill>
              <a:schemeClr val="bg1">
                <a:alpha val="30000"/>
              </a:schemeClr>
            </a:solidFill>
            <a:ln w="12700">
              <a:miter lim="400000"/>
            </a:ln>
          </p:spPr>
          <p:txBody>
            <a:bodyPr lIns="28575" tIns="28575" rIns="28575" bIns="28575" anchor="b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b="1">
                <a:solidFill>
                  <a:schemeClr val="bg1"/>
                </a:solidFill>
              </a:endParaRPr>
            </a:p>
          </p:txBody>
        </p:sp>
        <p:sp>
          <p:nvSpPr>
            <p:cNvPr id="57" name="Shape">
              <a:extLst>
                <a:ext uri="{FF2B5EF4-FFF2-40B4-BE49-F238E27FC236}">
                  <a16:creationId xmlns:a16="http://schemas.microsoft.com/office/drawing/2014/main" id="{4EE65596-2035-4EF8-A60C-E33A24D5F84A}"/>
                </a:ext>
              </a:extLst>
            </p:cNvPr>
            <p:cNvSpPr/>
            <p:nvPr/>
          </p:nvSpPr>
          <p:spPr>
            <a:xfrm>
              <a:off x="19812000" y="7581899"/>
              <a:ext cx="812800" cy="39154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7864" y="0"/>
                    <a:pt x="5231" y="224"/>
                    <a:pt x="3173" y="659"/>
                  </a:cubicBezTo>
                  <a:cubicBezTo>
                    <a:pt x="1114" y="1086"/>
                    <a:pt x="0" y="1632"/>
                    <a:pt x="0" y="2242"/>
                  </a:cubicBezTo>
                  <a:lnTo>
                    <a:pt x="0" y="19358"/>
                  </a:lnTo>
                  <a:cubicBezTo>
                    <a:pt x="0" y="19968"/>
                    <a:pt x="1080" y="20514"/>
                    <a:pt x="3173" y="20941"/>
                  </a:cubicBezTo>
                  <a:cubicBezTo>
                    <a:pt x="5231" y="21369"/>
                    <a:pt x="7864" y="21600"/>
                    <a:pt x="10800" y="21600"/>
                  </a:cubicBezTo>
                  <a:cubicBezTo>
                    <a:pt x="13736" y="21600"/>
                    <a:pt x="16369" y="21376"/>
                    <a:pt x="18427" y="20941"/>
                  </a:cubicBezTo>
                  <a:cubicBezTo>
                    <a:pt x="20486" y="20514"/>
                    <a:pt x="21600" y="19968"/>
                    <a:pt x="21600" y="19358"/>
                  </a:cubicBezTo>
                  <a:lnTo>
                    <a:pt x="21600" y="2242"/>
                  </a:lnTo>
                  <a:cubicBezTo>
                    <a:pt x="21600" y="1632"/>
                    <a:pt x="20520" y="1086"/>
                    <a:pt x="18427" y="659"/>
                  </a:cubicBezTo>
                  <a:cubicBezTo>
                    <a:pt x="16369" y="231"/>
                    <a:pt x="13736" y="0"/>
                    <a:pt x="10800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12700">
              <a:miter lim="400000"/>
            </a:ln>
          </p:spPr>
          <p:txBody>
            <a:bodyPr lIns="28575" tIns="28575" rIns="28575" bIns="28575" anchor="b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b="1">
                <a:solidFill>
                  <a:schemeClr val="bg1"/>
                </a:solidFill>
              </a:endParaRPr>
            </a:p>
          </p:txBody>
        </p:sp>
        <p:sp>
          <p:nvSpPr>
            <p:cNvPr id="58" name="Shape">
              <a:extLst>
                <a:ext uri="{FF2B5EF4-FFF2-40B4-BE49-F238E27FC236}">
                  <a16:creationId xmlns:a16="http://schemas.microsoft.com/office/drawing/2014/main" id="{C54017D4-AB1A-42CC-8081-530AB0749AC8}"/>
                </a:ext>
              </a:extLst>
            </p:cNvPr>
            <p:cNvSpPr/>
            <p:nvPr/>
          </p:nvSpPr>
          <p:spPr>
            <a:xfrm>
              <a:off x="20142200" y="7912100"/>
              <a:ext cx="139700" cy="32423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7658" y="0"/>
                    <a:pt x="5498" y="34"/>
                    <a:pt x="3142" y="135"/>
                  </a:cubicBezTo>
                  <a:cubicBezTo>
                    <a:pt x="786" y="237"/>
                    <a:pt x="0" y="322"/>
                    <a:pt x="0" y="465"/>
                  </a:cubicBezTo>
                  <a:lnTo>
                    <a:pt x="0" y="21135"/>
                  </a:lnTo>
                  <a:cubicBezTo>
                    <a:pt x="0" y="21270"/>
                    <a:pt x="786" y="21363"/>
                    <a:pt x="3142" y="21465"/>
                  </a:cubicBezTo>
                  <a:cubicBezTo>
                    <a:pt x="5498" y="21566"/>
                    <a:pt x="7462" y="21600"/>
                    <a:pt x="10800" y="21600"/>
                  </a:cubicBezTo>
                  <a:cubicBezTo>
                    <a:pt x="13942" y="21600"/>
                    <a:pt x="16102" y="21566"/>
                    <a:pt x="18458" y="21465"/>
                  </a:cubicBezTo>
                  <a:cubicBezTo>
                    <a:pt x="20814" y="21363"/>
                    <a:pt x="21600" y="21278"/>
                    <a:pt x="21600" y="21135"/>
                  </a:cubicBezTo>
                  <a:lnTo>
                    <a:pt x="21600" y="465"/>
                  </a:lnTo>
                  <a:cubicBezTo>
                    <a:pt x="21600" y="330"/>
                    <a:pt x="20814" y="237"/>
                    <a:pt x="18458" y="135"/>
                  </a:cubicBezTo>
                  <a:cubicBezTo>
                    <a:pt x="16102" y="42"/>
                    <a:pt x="13942" y="0"/>
                    <a:pt x="10800" y="0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miter lim="400000"/>
            </a:ln>
          </p:spPr>
          <p:txBody>
            <a:bodyPr lIns="28575" tIns="28575" rIns="28575" bIns="28575" anchor="b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b="1">
                <a:solidFill>
                  <a:schemeClr val="bg1"/>
                </a:solidFill>
              </a:endParaRPr>
            </a:p>
          </p:txBody>
        </p:sp>
        <p:sp>
          <p:nvSpPr>
            <p:cNvPr id="59" name="Circle">
              <a:extLst>
                <a:ext uri="{FF2B5EF4-FFF2-40B4-BE49-F238E27FC236}">
                  <a16:creationId xmlns:a16="http://schemas.microsoft.com/office/drawing/2014/main" id="{B5F08FC0-6241-405B-9568-85B8D64C0C6F}"/>
                </a:ext>
              </a:extLst>
            </p:cNvPr>
            <p:cNvSpPr/>
            <p:nvPr/>
          </p:nvSpPr>
          <p:spPr>
            <a:xfrm>
              <a:off x="19634200" y="7416800"/>
              <a:ext cx="1176022" cy="1176020"/>
            </a:xfrm>
            <a:prstGeom prst="ellipse">
              <a:avLst/>
            </a:pr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b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2000" b="1" dirty="0">
                  <a:solidFill>
                    <a:schemeClr val="bg1"/>
                  </a:solidFill>
                </a:rPr>
                <a:t>01</a:t>
              </a:r>
              <a:endParaRPr sz="2000" b="1" dirty="0">
                <a:solidFill>
                  <a:schemeClr val="bg1"/>
                </a:solidFill>
              </a:endParaRPr>
            </a:p>
          </p:txBody>
        </p:sp>
        <p:sp>
          <p:nvSpPr>
            <p:cNvPr id="60" name="Circle">
              <a:extLst>
                <a:ext uri="{FF2B5EF4-FFF2-40B4-BE49-F238E27FC236}">
                  <a16:creationId xmlns:a16="http://schemas.microsoft.com/office/drawing/2014/main" id="{B414604D-C3C7-4E9F-8581-5E1BB2BBBE32}"/>
                </a:ext>
              </a:extLst>
            </p:cNvPr>
            <p:cNvSpPr/>
            <p:nvPr/>
          </p:nvSpPr>
          <p:spPr>
            <a:xfrm>
              <a:off x="19634200" y="10439400"/>
              <a:ext cx="1176022" cy="1176020"/>
            </a:xfrm>
            <a:prstGeom prst="ellipse">
              <a:avLst/>
            </a:pr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b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20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02</a:t>
              </a:r>
              <a:endParaRPr sz="20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61" name="Graphic 40" descr="Lightbulb">
            <a:extLst>
              <a:ext uri="{FF2B5EF4-FFF2-40B4-BE49-F238E27FC236}">
                <a16:creationId xmlns:a16="http://schemas.microsoft.com/office/drawing/2014/main" id="{2BB466A1-E57C-4FE1-9012-19EC1989AA3C}"/>
              </a:ext>
            </a:extLst>
          </p:cNvPr>
          <p:cNvGrpSpPr/>
          <p:nvPr/>
        </p:nvGrpSpPr>
        <p:grpSpPr>
          <a:xfrm>
            <a:off x="1990572" y="1995157"/>
            <a:ext cx="300368" cy="300368"/>
            <a:chOff x="2654096" y="1517210"/>
            <a:chExt cx="400490" cy="400490"/>
          </a:xfrm>
        </p:grpSpPr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4CCB2A41-068C-4115-92D0-B08A0B440600}"/>
                </a:ext>
              </a:extLst>
            </p:cNvPr>
            <p:cNvSpPr/>
            <p:nvPr/>
          </p:nvSpPr>
          <p:spPr>
            <a:xfrm>
              <a:off x="2800107" y="1784203"/>
              <a:ext cx="108466" cy="25030"/>
            </a:xfrm>
            <a:custGeom>
              <a:avLst/>
              <a:gdLst>
                <a:gd name="connsiteX0" fmla="*/ 12515 w 108466"/>
                <a:gd name="connsiteY0" fmla="*/ 0 h 25030"/>
                <a:gd name="connsiteX1" fmla="*/ 95951 w 108466"/>
                <a:gd name="connsiteY1" fmla="*/ 0 h 25030"/>
                <a:gd name="connsiteX2" fmla="*/ 108466 w 108466"/>
                <a:gd name="connsiteY2" fmla="*/ 12515 h 25030"/>
                <a:gd name="connsiteX3" fmla="*/ 95951 w 108466"/>
                <a:gd name="connsiteY3" fmla="*/ 25031 h 25030"/>
                <a:gd name="connsiteX4" fmla="*/ 12515 w 108466"/>
                <a:gd name="connsiteY4" fmla="*/ 25031 h 25030"/>
                <a:gd name="connsiteX5" fmla="*/ 0 w 108466"/>
                <a:gd name="connsiteY5" fmla="*/ 12515 h 25030"/>
                <a:gd name="connsiteX6" fmla="*/ 12515 w 108466"/>
                <a:gd name="connsiteY6" fmla="*/ 0 h 25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8466" h="25030">
                  <a:moveTo>
                    <a:pt x="12515" y="0"/>
                  </a:moveTo>
                  <a:lnTo>
                    <a:pt x="95951" y="0"/>
                  </a:lnTo>
                  <a:cubicBezTo>
                    <a:pt x="103043" y="0"/>
                    <a:pt x="108466" y="5423"/>
                    <a:pt x="108466" y="12515"/>
                  </a:cubicBezTo>
                  <a:cubicBezTo>
                    <a:pt x="108466" y="19607"/>
                    <a:pt x="103043" y="25031"/>
                    <a:pt x="95951" y="25031"/>
                  </a:cubicBezTo>
                  <a:lnTo>
                    <a:pt x="12515" y="25031"/>
                  </a:lnTo>
                  <a:cubicBezTo>
                    <a:pt x="5423" y="25031"/>
                    <a:pt x="0" y="19607"/>
                    <a:pt x="0" y="12515"/>
                  </a:cubicBezTo>
                  <a:cubicBezTo>
                    <a:pt x="0" y="5423"/>
                    <a:pt x="5423" y="0"/>
                    <a:pt x="12515" y="0"/>
                  </a:cubicBez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769508CE-58D5-4039-A2D5-D02D04B414CA}"/>
                </a:ext>
              </a:extLst>
            </p:cNvPr>
            <p:cNvSpPr/>
            <p:nvPr/>
          </p:nvSpPr>
          <p:spPr>
            <a:xfrm>
              <a:off x="2800107" y="1825921"/>
              <a:ext cx="108466" cy="25030"/>
            </a:xfrm>
            <a:custGeom>
              <a:avLst/>
              <a:gdLst>
                <a:gd name="connsiteX0" fmla="*/ 12515 w 108466"/>
                <a:gd name="connsiteY0" fmla="*/ 0 h 25030"/>
                <a:gd name="connsiteX1" fmla="*/ 95951 w 108466"/>
                <a:gd name="connsiteY1" fmla="*/ 0 h 25030"/>
                <a:gd name="connsiteX2" fmla="*/ 108466 w 108466"/>
                <a:gd name="connsiteY2" fmla="*/ 12515 h 25030"/>
                <a:gd name="connsiteX3" fmla="*/ 95951 w 108466"/>
                <a:gd name="connsiteY3" fmla="*/ 25031 h 25030"/>
                <a:gd name="connsiteX4" fmla="*/ 12515 w 108466"/>
                <a:gd name="connsiteY4" fmla="*/ 25031 h 25030"/>
                <a:gd name="connsiteX5" fmla="*/ 0 w 108466"/>
                <a:gd name="connsiteY5" fmla="*/ 12515 h 25030"/>
                <a:gd name="connsiteX6" fmla="*/ 12515 w 108466"/>
                <a:gd name="connsiteY6" fmla="*/ 0 h 25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8466" h="25030">
                  <a:moveTo>
                    <a:pt x="12515" y="0"/>
                  </a:moveTo>
                  <a:lnTo>
                    <a:pt x="95951" y="0"/>
                  </a:lnTo>
                  <a:cubicBezTo>
                    <a:pt x="103043" y="0"/>
                    <a:pt x="108466" y="5423"/>
                    <a:pt x="108466" y="12515"/>
                  </a:cubicBezTo>
                  <a:cubicBezTo>
                    <a:pt x="108466" y="19607"/>
                    <a:pt x="103043" y="25031"/>
                    <a:pt x="95951" y="25031"/>
                  </a:cubicBezTo>
                  <a:lnTo>
                    <a:pt x="12515" y="25031"/>
                  </a:lnTo>
                  <a:cubicBezTo>
                    <a:pt x="5423" y="25031"/>
                    <a:pt x="0" y="19607"/>
                    <a:pt x="0" y="12515"/>
                  </a:cubicBezTo>
                  <a:cubicBezTo>
                    <a:pt x="0" y="5423"/>
                    <a:pt x="5423" y="0"/>
                    <a:pt x="12515" y="0"/>
                  </a:cubicBez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966EEDEE-A708-4916-9AAB-60E8FE853AC9}"/>
                </a:ext>
              </a:extLst>
            </p:cNvPr>
            <p:cNvSpPr/>
            <p:nvPr/>
          </p:nvSpPr>
          <p:spPr>
            <a:xfrm>
              <a:off x="2827224" y="1867638"/>
              <a:ext cx="54233" cy="25030"/>
            </a:xfrm>
            <a:custGeom>
              <a:avLst/>
              <a:gdLst>
                <a:gd name="connsiteX0" fmla="*/ 0 w 54233"/>
                <a:gd name="connsiteY0" fmla="*/ 0 h 25030"/>
                <a:gd name="connsiteX1" fmla="*/ 27117 w 54233"/>
                <a:gd name="connsiteY1" fmla="*/ 25031 h 25030"/>
                <a:gd name="connsiteX2" fmla="*/ 54233 w 54233"/>
                <a:gd name="connsiteY2" fmla="*/ 0 h 25030"/>
                <a:gd name="connsiteX3" fmla="*/ 0 w 54233"/>
                <a:gd name="connsiteY3" fmla="*/ 0 h 25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233" h="25030">
                  <a:moveTo>
                    <a:pt x="0" y="0"/>
                  </a:moveTo>
                  <a:cubicBezTo>
                    <a:pt x="1252" y="14184"/>
                    <a:pt x="12932" y="25031"/>
                    <a:pt x="27117" y="25031"/>
                  </a:cubicBezTo>
                  <a:cubicBezTo>
                    <a:pt x="41301" y="25031"/>
                    <a:pt x="52981" y="14184"/>
                    <a:pt x="542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60B7C696-2582-47B3-A513-B647D33E5366}"/>
                </a:ext>
              </a:extLst>
            </p:cNvPr>
            <p:cNvSpPr/>
            <p:nvPr/>
          </p:nvSpPr>
          <p:spPr>
            <a:xfrm>
              <a:off x="2745874" y="1542240"/>
              <a:ext cx="216932" cy="225275"/>
            </a:xfrm>
            <a:custGeom>
              <a:avLst/>
              <a:gdLst>
                <a:gd name="connsiteX0" fmla="*/ 108466 w 216932"/>
                <a:gd name="connsiteY0" fmla="*/ 0 h 225275"/>
                <a:gd name="connsiteX1" fmla="*/ 108466 w 216932"/>
                <a:gd name="connsiteY1" fmla="*/ 0 h 225275"/>
                <a:gd name="connsiteX2" fmla="*/ 108466 w 216932"/>
                <a:gd name="connsiteY2" fmla="*/ 0 h 225275"/>
                <a:gd name="connsiteX3" fmla="*/ 0 w 216932"/>
                <a:gd name="connsiteY3" fmla="*/ 107215 h 225275"/>
                <a:gd name="connsiteX4" fmla="*/ 0 w 216932"/>
                <a:gd name="connsiteY4" fmla="*/ 110969 h 225275"/>
                <a:gd name="connsiteX5" fmla="*/ 7509 w 216932"/>
                <a:gd name="connsiteY5" fmla="*/ 148515 h 225275"/>
                <a:gd name="connsiteX6" fmla="*/ 26282 w 216932"/>
                <a:gd name="connsiteY6" fmla="*/ 179386 h 225275"/>
                <a:gd name="connsiteX7" fmla="*/ 51730 w 216932"/>
                <a:gd name="connsiteY7" fmla="*/ 220687 h 225275"/>
                <a:gd name="connsiteX8" fmla="*/ 59239 w 216932"/>
                <a:gd name="connsiteY8" fmla="*/ 225276 h 225275"/>
                <a:gd name="connsiteX9" fmla="*/ 157693 w 216932"/>
                <a:gd name="connsiteY9" fmla="*/ 225276 h 225275"/>
                <a:gd name="connsiteX10" fmla="*/ 165202 w 216932"/>
                <a:gd name="connsiteY10" fmla="*/ 220687 h 225275"/>
                <a:gd name="connsiteX11" fmla="*/ 190650 w 216932"/>
                <a:gd name="connsiteY11" fmla="*/ 179386 h 225275"/>
                <a:gd name="connsiteX12" fmla="*/ 209423 w 216932"/>
                <a:gd name="connsiteY12" fmla="*/ 148515 h 225275"/>
                <a:gd name="connsiteX13" fmla="*/ 216932 w 216932"/>
                <a:gd name="connsiteY13" fmla="*/ 110969 h 225275"/>
                <a:gd name="connsiteX14" fmla="*/ 216932 w 216932"/>
                <a:gd name="connsiteY14" fmla="*/ 107215 h 225275"/>
                <a:gd name="connsiteX15" fmla="*/ 108466 w 216932"/>
                <a:gd name="connsiteY15" fmla="*/ 0 h 225275"/>
                <a:gd name="connsiteX16" fmla="*/ 191901 w 216932"/>
                <a:gd name="connsiteY16" fmla="*/ 110552 h 225275"/>
                <a:gd name="connsiteX17" fmla="*/ 186061 w 216932"/>
                <a:gd name="connsiteY17" fmla="*/ 139754 h 225275"/>
                <a:gd name="connsiteX18" fmla="*/ 171877 w 216932"/>
                <a:gd name="connsiteY18" fmla="*/ 162699 h 225275"/>
                <a:gd name="connsiteX19" fmla="*/ 147681 w 216932"/>
                <a:gd name="connsiteY19" fmla="*/ 200245 h 225275"/>
                <a:gd name="connsiteX20" fmla="*/ 108466 w 216932"/>
                <a:gd name="connsiteY20" fmla="*/ 200245 h 225275"/>
                <a:gd name="connsiteX21" fmla="*/ 69669 w 216932"/>
                <a:gd name="connsiteY21" fmla="*/ 200245 h 225275"/>
                <a:gd name="connsiteX22" fmla="*/ 45472 w 216932"/>
                <a:gd name="connsiteY22" fmla="*/ 162699 h 225275"/>
                <a:gd name="connsiteX23" fmla="*/ 31288 w 216932"/>
                <a:gd name="connsiteY23" fmla="*/ 139754 h 225275"/>
                <a:gd name="connsiteX24" fmla="*/ 25448 w 216932"/>
                <a:gd name="connsiteY24" fmla="*/ 110552 h 225275"/>
                <a:gd name="connsiteX25" fmla="*/ 25448 w 216932"/>
                <a:gd name="connsiteY25" fmla="*/ 107215 h 225275"/>
                <a:gd name="connsiteX26" fmla="*/ 108883 w 216932"/>
                <a:gd name="connsiteY26" fmla="*/ 24613 h 225275"/>
                <a:gd name="connsiteX27" fmla="*/ 108883 w 216932"/>
                <a:gd name="connsiteY27" fmla="*/ 24613 h 225275"/>
                <a:gd name="connsiteX28" fmla="*/ 108883 w 216932"/>
                <a:gd name="connsiteY28" fmla="*/ 24613 h 225275"/>
                <a:gd name="connsiteX29" fmla="*/ 108883 w 216932"/>
                <a:gd name="connsiteY29" fmla="*/ 24613 h 225275"/>
                <a:gd name="connsiteX30" fmla="*/ 108883 w 216932"/>
                <a:gd name="connsiteY30" fmla="*/ 24613 h 225275"/>
                <a:gd name="connsiteX31" fmla="*/ 108883 w 216932"/>
                <a:gd name="connsiteY31" fmla="*/ 24613 h 225275"/>
                <a:gd name="connsiteX32" fmla="*/ 108883 w 216932"/>
                <a:gd name="connsiteY32" fmla="*/ 24613 h 225275"/>
                <a:gd name="connsiteX33" fmla="*/ 192319 w 216932"/>
                <a:gd name="connsiteY33" fmla="*/ 107215 h 225275"/>
                <a:gd name="connsiteX34" fmla="*/ 192319 w 216932"/>
                <a:gd name="connsiteY34" fmla="*/ 110552 h 225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16932" h="225275">
                  <a:moveTo>
                    <a:pt x="108466" y="0"/>
                  </a:moveTo>
                  <a:cubicBezTo>
                    <a:pt x="108466" y="0"/>
                    <a:pt x="108466" y="0"/>
                    <a:pt x="108466" y="0"/>
                  </a:cubicBezTo>
                  <a:cubicBezTo>
                    <a:pt x="108466" y="0"/>
                    <a:pt x="108466" y="0"/>
                    <a:pt x="108466" y="0"/>
                  </a:cubicBezTo>
                  <a:cubicBezTo>
                    <a:pt x="49227" y="417"/>
                    <a:pt x="1252" y="47975"/>
                    <a:pt x="0" y="107215"/>
                  </a:cubicBezTo>
                  <a:lnTo>
                    <a:pt x="0" y="110969"/>
                  </a:lnTo>
                  <a:cubicBezTo>
                    <a:pt x="417" y="123902"/>
                    <a:pt x="2920" y="136417"/>
                    <a:pt x="7509" y="148515"/>
                  </a:cubicBezTo>
                  <a:cubicBezTo>
                    <a:pt x="12098" y="159779"/>
                    <a:pt x="18356" y="170208"/>
                    <a:pt x="26282" y="179386"/>
                  </a:cubicBezTo>
                  <a:cubicBezTo>
                    <a:pt x="36294" y="190233"/>
                    <a:pt x="47141" y="211509"/>
                    <a:pt x="51730" y="220687"/>
                  </a:cubicBezTo>
                  <a:cubicBezTo>
                    <a:pt x="52981" y="223607"/>
                    <a:pt x="55902" y="225276"/>
                    <a:pt x="59239" y="225276"/>
                  </a:cubicBezTo>
                  <a:lnTo>
                    <a:pt x="157693" y="225276"/>
                  </a:lnTo>
                  <a:cubicBezTo>
                    <a:pt x="161030" y="225276"/>
                    <a:pt x="163951" y="223607"/>
                    <a:pt x="165202" y="220687"/>
                  </a:cubicBezTo>
                  <a:cubicBezTo>
                    <a:pt x="169791" y="211509"/>
                    <a:pt x="180638" y="190233"/>
                    <a:pt x="190650" y="179386"/>
                  </a:cubicBezTo>
                  <a:cubicBezTo>
                    <a:pt x="198576" y="170208"/>
                    <a:pt x="205251" y="159779"/>
                    <a:pt x="209423" y="148515"/>
                  </a:cubicBezTo>
                  <a:cubicBezTo>
                    <a:pt x="214012" y="136417"/>
                    <a:pt x="216515" y="123902"/>
                    <a:pt x="216932" y="110969"/>
                  </a:cubicBezTo>
                  <a:lnTo>
                    <a:pt x="216932" y="107215"/>
                  </a:lnTo>
                  <a:cubicBezTo>
                    <a:pt x="215681" y="47975"/>
                    <a:pt x="167705" y="417"/>
                    <a:pt x="108466" y="0"/>
                  </a:cubicBezTo>
                  <a:close/>
                  <a:moveTo>
                    <a:pt x="191901" y="110552"/>
                  </a:moveTo>
                  <a:cubicBezTo>
                    <a:pt x="191484" y="120564"/>
                    <a:pt x="189398" y="130576"/>
                    <a:pt x="186061" y="139754"/>
                  </a:cubicBezTo>
                  <a:cubicBezTo>
                    <a:pt x="182724" y="148098"/>
                    <a:pt x="178135" y="156024"/>
                    <a:pt x="171877" y="162699"/>
                  </a:cubicBezTo>
                  <a:cubicBezTo>
                    <a:pt x="162282" y="174380"/>
                    <a:pt x="153938" y="186895"/>
                    <a:pt x="147681" y="200245"/>
                  </a:cubicBezTo>
                  <a:lnTo>
                    <a:pt x="108466" y="200245"/>
                  </a:lnTo>
                  <a:lnTo>
                    <a:pt x="69669" y="200245"/>
                  </a:lnTo>
                  <a:cubicBezTo>
                    <a:pt x="62994" y="186895"/>
                    <a:pt x="54650" y="174380"/>
                    <a:pt x="45472" y="162699"/>
                  </a:cubicBezTo>
                  <a:cubicBezTo>
                    <a:pt x="39632" y="156024"/>
                    <a:pt x="34626" y="148098"/>
                    <a:pt x="31288" y="139754"/>
                  </a:cubicBezTo>
                  <a:cubicBezTo>
                    <a:pt x="27534" y="130576"/>
                    <a:pt x="25865" y="120564"/>
                    <a:pt x="25448" y="110552"/>
                  </a:cubicBezTo>
                  <a:lnTo>
                    <a:pt x="25448" y="107215"/>
                  </a:lnTo>
                  <a:cubicBezTo>
                    <a:pt x="26282" y="61742"/>
                    <a:pt x="63411" y="25031"/>
                    <a:pt x="108883" y="24613"/>
                  </a:cubicBezTo>
                  <a:lnTo>
                    <a:pt x="108883" y="24613"/>
                  </a:lnTo>
                  <a:lnTo>
                    <a:pt x="108883" y="24613"/>
                  </a:lnTo>
                  <a:cubicBezTo>
                    <a:pt x="108883" y="24613"/>
                    <a:pt x="108883" y="24613"/>
                    <a:pt x="108883" y="24613"/>
                  </a:cubicBezTo>
                  <a:cubicBezTo>
                    <a:pt x="108883" y="24613"/>
                    <a:pt x="108883" y="24613"/>
                    <a:pt x="108883" y="24613"/>
                  </a:cubicBezTo>
                  <a:lnTo>
                    <a:pt x="108883" y="24613"/>
                  </a:lnTo>
                  <a:lnTo>
                    <a:pt x="108883" y="24613"/>
                  </a:lnTo>
                  <a:cubicBezTo>
                    <a:pt x="154356" y="25031"/>
                    <a:pt x="191484" y="61325"/>
                    <a:pt x="192319" y="107215"/>
                  </a:cubicBezTo>
                  <a:lnTo>
                    <a:pt x="192319" y="110552"/>
                  </a:ln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66" name="Graphic 41" descr="Gears">
            <a:extLst>
              <a:ext uri="{FF2B5EF4-FFF2-40B4-BE49-F238E27FC236}">
                <a16:creationId xmlns:a16="http://schemas.microsoft.com/office/drawing/2014/main" id="{0F662890-2A39-4261-BEBF-667E8E46D9D1}"/>
              </a:ext>
            </a:extLst>
          </p:cNvPr>
          <p:cNvGrpSpPr/>
          <p:nvPr/>
        </p:nvGrpSpPr>
        <p:grpSpPr>
          <a:xfrm>
            <a:off x="2038756" y="4288703"/>
            <a:ext cx="203999" cy="246864"/>
            <a:chOff x="2718341" y="4575270"/>
            <a:chExt cx="271999" cy="329152"/>
          </a:xfrm>
          <a:solidFill>
            <a:srgbClr val="FFFFFF"/>
          </a:solidFill>
        </p:grpSpPr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436F2632-A228-4C98-B9C5-5EEA5A8F11CD}"/>
                </a:ext>
              </a:extLst>
            </p:cNvPr>
            <p:cNvSpPr/>
            <p:nvPr/>
          </p:nvSpPr>
          <p:spPr>
            <a:xfrm>
              <a:off x="2812623" y="4575270"/>
              <a:ext cx="177717" cy="177300"/>
            </a:xfrm>
            <a:custGeom>
              <a:avLst/>
              <a:gdLst>
                <a:gd name="connsiteX0" fmla="*/ 88859 w 177717"/>
                <a:gd name="connsiteY0" fmla="*/ 120147 h 177300"/>
                <a:gd name="connsiteX1" fmla="*/ 57570 w 177717"/>
                <a:gd name="connsiteY1" fmla="*/ 88859 h 177300"/>
                <a:gd name="connsiteX2" fmla="*/ 88859 w 177717"/>
                <a:gd name="connsiteY2" fmla="*/ 57570 h 177300"/>
                <a:gd name="connsiteX3" fmla="*/ 120147 w 177717"/>
                <a:gd name="connsiteY3" fmla="*/ 88859 h 177300"/>
                <a:gd name="connsiteX4" fmla="*/ 88859 w 177717"/>
                <a:gd name="connsiteY4" fmla="*/ 120147 h 177300"/>
                <a:gd name="connsiteX5" fmla="*/ 159362 w 177717"/>
                <a:gd name="connsiteY5" fmla="*/ 69251 h 177300"/>
                <a:gd name="connsiteX6" fmla="*/ 152687 w 177717"/>
                <a:gd name="connsiteY6" fmla="*/ 52981 h 177300"/>
                <a:gd name="connsiteX7" fmla="*/ 159362 w 177717"/>
                <a:gd name="connsiteY7" fmla="*/ 33374 h 177300"/>
                <a:gd name="connsiteX8" fmla="*/ 144343 w 177717"/>
                <a:gd name="connsiteY8" fmla="*/ 18356 h 177300"/>
                <a:gd name="connsiteX9" fmla="*/ 124736 w 177717"/>
                <a:gd name="connsiteY9" fmla="*/ 25031 h 177300"/>
                <a:gd name="connsiteX10" fmla="*/ 108466 w 177717"/>
                <a:gd name="connsiteY10" fmla="*/ 18356 h 177300"/>
                <a:gd name="connsiteX11" fmla="*/ 99288 w 177717"/>
                <a:gd name="connsiteY11" fmla="*/ 0 h 177300"/>
                <a:gd name="connsiteX12" fmla="*/ 78429 w 177717"/>
                <a:gd name="connsiteY12" fmla="*/ 0 h 177300"/>
                <a:gd name="connsiteX13" fmla="*/ 69251 w 177717"/>
                <a:gd name="connsiteY13" fmla="*/ 18356 h 177300"/>
                <a:gd name="connsiteX14" fmla="*/ 52981 w 177717"/>
                <a:gd name="connsiteY14" fmla="*/ 25031 h 177300"/>
                <a:gd name="connsiteX15" fmla="*/ 33374 w 177717"/>
                <a:gd name="connsiteY15" fmla="*/ 18356 h 177300"/>
                <a:gd name="connsiteX16" fmla="*/ 18356 w 177717"/>
                <a:gd name="connsiteY16" fmla="*/ 33374 h 177300"/>
                <a:gd name="connsiteX17" fmla="*/ 25031 w 177717"/>
                <a:gd name="connsiteY17" fmla="*/ 52981 h 177300"/>
                <a:gd name="connsiteX18" fmla="*/ 18356 w 177717"/>
                <a:gd name="connsiteY18" fmla="*/ 69251 h 177300"/>
                <a:gd name="connsiteX19" fmla="*/ 0 w 177717"/>
                <a:gd name="connsiteY19" fmla="*/ 78429 h 177300"/>
                <a:gd name="connsiteX20" fmla="*/ 0 w 177717"/>
                <a:gd name="connsiteY20" fmla="*/ 99288 h 177300"/>
                <a:gd name="connsiteX21" fmla="*/ 18356 w 177717"/>
                <a:gd name="connsiteY21" fmla="*/ 108466 h 177300"/>
                <a:gd name="connsiteX22" fmla="*/ 25031 w 177717"/>
                <a:gd name="connsiteY22" fmla="*/ 124736 h 177300"/>
                <a:gd name="connsiteX23" fmla="*/ 18356 w 177717"/>
                <a:gd name="connsiteY23" fmla="*/ 144343 h 177300"/>
                <a:gd name="connsiteX24" fmla="*/ 32957 w 177717"/>
                <a:gd name="connsiteY24" fmla="*/ 158944 h 177300"/>
                <a:gd name="connsiteX25" fmla="*/ 52564 w 177717"/>
                <a:gd name="connsiteY25" fmla="*/ 152270 h 177300"/>
                <a:gd name="connsiteX26" fmla="*/ 68834 w 177717"/>
                <a:gd name="connsiteY26" fmla="*/ 158944 h 177300"/>
                <a:gd name="connsiteX27" fmla="*/ 78012 w 177717"/>
                <a:gd name="connsiteY27" fmla="*/ 177300 h 177300"/>
                <a:gd name="connsiteX28" fmla="*/ 98871 w 177717"/>
                <a:gd name="connsiteY28" fmla="*/ 177300 h 177300"/>
                <a:gd name="connsiteX29" fmla="*/ 108049 w 177717"/>
                <a:gd name="connsiteY29" fmla="*/ 158944 h 177300"/>
                <a:gd name="connsiteX30" fmla="*/ 124319 w 177717"/>
                <a:gd name="connsiteY30" fmla="*/ 152270 h 177300"/>
                <a:gd name="connsiteX31" fmla="*/ 143926 w 177717"/>
                <a:gd name="connsiteY31" fmla="*/ 158944 h 177300"/>
                <a:gd name="connsiteX32" fmla="*/ 158944 w 177717"/>
                <a:gd name="connsiteY32" fmla="*/ 144343 h 177300"/>
                <a:gd name="connsiteX33" fmla="*/ 152270 w 177717"/>
                <a:gd name="connsiteY33" fmla="*/ 124736 h 177300"/>
                <a:gd name="connsiteX34" fmla="*/ 159362 w 177717"/>
                <a:gd name="connsiteY34" fmla="*/ 108466 h 177300"/>
                <a:gd name="connsiteX35" fmla="*/ 177717 w 177717"/>
                <a:gd name="connsiteY35" fmla="*/ 99288 h 177300"/>
                <a:gd name="connsiteX36" fmla="*/ 177717 w 177717"/>
                <a:gd name="connsiteY36" fmla="*/ 78429 h 177300"/>
                <a:gd name="connsiteX37" fmla="*/ 159362 w 177717"/>
                <a:gd name="connsiteY37" fmla="*/ 69251 h 177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177717" h="177300">
                  <a:moveTo>
                    <a:pt x="88859" y="120147"/>
                  </a:moveTo>
                  <a:cubicBezTo>
                    <a:pt x="71337" y="120147"/>
                    <a:pt x="57570" y="105963"/>
                    <a:pt x="57570" y="88859"/>
                  </a:cubicBezTo>
                  <a:cubicBezTo>
                    <a:pt x="57570" y="71754"/>
                    <a:pt x="71754" y="57570"/>
                    <a:pt x="88859" y="57570"/>
                  </a:cubicBezTo>
                  <a:cubicBezTo>
                    <a:pt x="106380" y="57570"/>
                    <a:pt x="120147" y="71754"/>
                    <a:pt x="120147" y="88859"/>
                  </a:cubicBezTo>
                  <a:cubicBezTo>
                    <a:pt x="120147" y="105963"/>
                    <a:pt x="105963" y="120147"/>
                    <a:pt x="88859" y="120147"/>
                  </a:cubicBezTo>
                  <a:close/>
                  <a:moveTo>
                    <a:pt x="159362" y="69251"/>
                  </a:moveTo>
                  <a:cubicBezTo>
                    <a:pt x="157693" y="63411"/>
                    <a:pt x="155607" y="57988"/>
                    <a:pt x="152687" y="52981"/>
                  </a:cubicBezTo>
                  <a:lnTo>
                    <a:pt x="159362" y="33374"/>
                  </a:lnTo>
                  <a:lnTo>
                    <a:pt x="144343" y="18356"/>
                  </a:lnTo>
                  <a:lnTo>
                    <a:pt x="124736" y="25031"/>
                  </a:lnTo>
                  <a:cubicBezTo>
                    <a:pt x="119730" y="22110"/>
                    <a:pt x="114307" y="20025"/>
                    <a:pt x="108466" y="18356"/>
                  </a:cubicBezTo>
                  <a:lnTo>
                    <a:pt x="99288" y="0"/>
                  </a:lnTo>
                  <a:lnTo>
                    <a:pt x="78429" y="0"/>
                  </a:lnTo>
                  <a:lnTo>
                    <a:pt x="69251" y="18356"/>
                  </a:lnTo>
                  <a:cubicBezTo>
                    <a:pt x="63411" y="20025"/>
                    <a:pt x="57988" y="22110"/>
                    <a:pt x="52981" y="25031"/>
                  </a:cubicBezTo>
                  <a:lnTo>
                    <a:pt x="33374" y="18356"/>
                  </a:lnTo>
                  <a:lnTo>
                    <a:pt x="18356" y="33374"/>
                  </a:lnTo>
                  <a:lnTo>
                    <a:pt x="25031" y="52981"/>
                  </a:lnTo>
                  <a:cubicBezTo>
                    <a:pt x="22110" y="57988"/>
                    <a:pt x="20024" y="63411"/>
                    <a:pt x="18356" y="69251"/>
                  </a:cubicBezTo>
                  <a:lnTo>
                    <a:pt x="0" y="78429"/>
                  </a:lnTo>
                  <a:lnTo>
                    <a:pt x="0" y="99288"/>
                  </a:lnTo>
                  <a:lnTo>
                    <a:pt x="18356" y="108466"/>
                  </a:lnTo>
                  <a:cubicBezTo>
                    <a:pt x="20024" y="114307"/>
                    <a:pt x="22110" y="119730"/>
                    <a:pt x="25031" y="124736"/>
                  </a:cubicBezTo>
                  <a:lnTo>
                    <a:pt x="18356" y="144343"/>
                  </a:lnTo>
                  <a:lnTo>
                    <a:pt x="32957" y="158944"/>
                  </a:lnTo>
                  <a:lnTo>
                    <a:pt x="52564" y="152270"/>
                  </a:lnTo>
                  <a:cubicBezTo>
                    <a:pt x="57570" y="155190"/>
                    <a:pt x="62994" y="157276"/>
                    <a:pt x="68834" y="158944"/>
                  </a:cubicBezTo>
                  <a:lnTo>
                    <a:pt x="78012" y="177300"/>
                  </a:lnTo>
                  <a:lnTo>
                    <a:pt x="98871" y="177300"/>
                  </a:lnTo>
                  <a:lnTo>
                    <a:pt x="108049" y="158944"/>
                  </a:lnTo>
                  <a:cubicBezTo>
                    <a:pt x="113889" y="157276"/>
                    <a:pt x="119313" y="155190"/>
                    <a:pt x="124319" y="152270"/>
                  </a:cubicBezTo>
                  <a:lnTo>
                    <a:pt x="143926" y="158944"/>
                  </a:lnTo>
                  <a:lnTo>
                    <a:pt x="158944" y="144343"/>
                  </a:lnTo>
                  <a:lnTo>
                    <a:pt x="152270" y="124736"/>
                  </a:lnTo>
                  <a:cubicBezTo>
                    <a:pt x="155190" y="119730"/>
                    <a:pt x="157693" y="113889"/>
                    <a:pt x="159362" y="108466"/>
                  </a:cubicBezTo>
                  <a:lnTo>
                    <a:pt x="177717" y="99288"/>
                  </a:lnTo>
                  <a:lnTo>
                    <a:pt x="177717" y="78429"/>
                  </a:lnTo>
                  <a:lnTo>
                    <a:pt x="159362" y="69251"/>
                  </a:ln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B3FEEF89-C275-456A-B8CB-30D44B862596}"/>
                </a:ext>
              </a:extLst>
            </p:cNvPr>
            <p:cNvSpPr/>
            <p:nvPr/>
          </p:nvSpPr>
          <p:spPr>
            <a:xfrm>
              <a:off x="2718341" y="4727122"/>
              <a:ext cx="177717" cy="177300"/>
            </a:xfrm>
            <a:custGeom>
              <a:avLst/>
              <a:gdLst>
                <a:gd name="connsiteX0" fmla="*/ 88859 w 177717"/>
                <a:gd name="connsiteY0" fmla="*/ 120147 h 177300"/>
                <a:gd name="connsiteX1" fmla="*/ 57570 w 177717"/>
                <a:gd name="connsiteY1" fmla="*/ 88859 h 177300"/>
                <a:gd name="connsiteX2" fmla="*/ 88859 w 177717"/>
                <a:gd name="connsiteY2" fmla="*/ 57570 h 177300"/>
                <a:gd name="connsiteX3" fmla="*/ 120147 w 177717"/>
                <a:gd name="connsiteY3" fmla="*/ 88859 h 177300"/>
                <a:gd name="connsiteX4" fmla="*/ 88859 w 177717"/>
                <a:gd name="connsiteY4" fmla="*/ 120147 h 177300"/>
                <a:gd name="connsiteX5" fmla="*/ 88859 w 177717"/>
                <a:gd name="connsiteY5" fmla="*/ 120147 h 177300"/>
                <a:gd name="connsiteX6" fmla="*/ 152687 w 177717"/>
                <a:gd name="connsiteY6" fmla="*/ 52981 h 177300"/>
                <a:gd name="connsiteX7" fmla="*/ 159362 w 177717"/>
                <a:gd name="connsiteY7" fmla="*/ 33374 h 177300"/>
                <a:gd name="connsiteX8" fmla="*/ 144343 w 177717"/>
                <a:gd name="connsiteY8" fmla="*/ 18356 h 177300"/>
                <a:gd name="connsiteX9" fmla="*/ 124736 w 177717"/>
                <a:gd name="connsiteY9" fmla="*/ 25031 h 177300"/>
                <a:gd name="connsiteX10" fmla="*/ 108466 w 177717"/>
                <a:gd name="connsiteY10" fmla="*/ 18356 h 177300"/>
                <a:gd name="connsiteX11" fmla="*/ 99288 w 177717"/>
                <a:gd name="connsiteY11" fmla="*/ 0 h 177300"/>
                <a:gd name="connsiteX12" fmla="*/ 78429 w 177717"/>
                <a:gd name="connsiteY12" fmla="*/ 0 h 177300"/>
                <a:gd name="connsiteX13" fmla="*/ 69251 w 177717"/>
                <a:gd name="connsiteY13" fmla="*/ 18356 h 177300"/>
                <a:gd name="connsiteX14" fmla="*/ 52981 w 177717"/>
                <a:gd name="connsiteY14" fmla="*/ 25031 h 177300"/>
                <a:gd name="connsiteX15" fmla="*/ 33374 w 177717"/>
                <a:gd name="connsiteY15" fmla="*/ 18356 h 177300"/>
                <a:gd name="connsiteX16" fmla="*/ 18773 w 177717"/>
                <a:gd name="connsiteY16" fmla="*/ 32957 h 177300"/>
                <a:gd name="connsiteX17" fmla="*/ 25031 w 177717"/>
                <a:gd name="connsiteY17" fmla="*/ 52564 h 177300"/>
                <a:gd name="connsiteX18" fmla="*/ 18356 w 177717"/>
                <a:gd name="connsiteY18" fmla="*/ 68834 h 177300"/>
                <a:gd name="connsiteX19" fmla="*/ 0 w 177717"/>
                <a:gd name="connsiteY19" fmla="*/ 78012 h 177300"/>
                <a:gd name="connsiteX20" fmla="*/ 0 w 177717"/>
                <a:gd name="connsiteY20" fmla="*/ 98871 h 177300"/>
                <a:gd name="connsiteX21" fmla="*/ 18356 w 177717"/>
                <a:gd name="connsiteY21" fmla="*/ 108049 h 177300"/>
                <a:gd name="connsiteX22" fmla="*/ 25031 w 177717"/>
                <a:gd name="connsiteY22" fmla="*/ 124319 h 177300"/>
                <a:gd name="connsiteX23" fmla="*/ 18773 w 177717"/>
                <a:gd name="connsiteY23" fmla="*/ 143926 h 177300"/>
                <a:gd name="connsiteX24" fmla="*/ 33374 w 177717"/>
                <a:gd name="connsiteY24" fmla="*/ 158527 h 177300"/>
                <a:gd name="connsiteX25" fmla="*/ 52981 w 177717"/>
                <a:gd name="connsiteY25" fmla="*/ 152270 h 177300"/>
                <a:gd name="connsiteX26" fmla="*/ 69251 w 177717"/>
                <a:gd name="connsiteY26" fmla="*/ 158944 h 177300"/>
                <a:gd name="connsiteX27" fmla="*/ 78429 w 177717"/>
                <a:gd name="connsiteY27" fmla="*/ 177300 h 177300"/>
                <a:gd name="connsiteX28" fmla="*/ 99288 w 177717"/>
                <a:gd name="connsiteY28" fmla="*/ 177300 h 177300"/>
                <a:gd name="connsiteX29" fmla="*/ 108466 w 177717"/>
                <a:gd name="connsiteY29" fmla="*/ 158944 h 177300"/>
                <a:gd name="connsiteX30" fmla="*/ 124736 w 177717"/>
                <a:gd name="connsiteY30" fmla="*/ 152270 h 177300"/>
                <a:gd name="connsiteX31" fmla="*/ 144343 w 177717"/>
                <a:gd name="connsiteY31" fmla="*/ 158944 h 177300"/>
                <a:gd name="connsiteX32" fmla="*/ 158944 w 177717"/>
                <a:gd name="connsiteY32" fmla="*/ 143926 h 177300"/>
                <a:gd name="connsiteX33" fmla="*/ 152687 w 177717"/>
                <a:gd name="connsiteY33" fmla="*/ 124736 h 177300"/>
                <a:gd name="connsiteX34" fmla="*/ 159362 w 177717"/>
                <a:gd name="connsiteY34" fmla="*/ 108466 h 177300"/>
                <a:gd name="connsiteX35" fmla="*/ 177717 w 177717"/>
                <a:gd name="connsiteY35" fmla="*/ 99288 h 177300"/>
                <a:gd name="connsiteX36" fmla="*/ 177717 w 177717"/>
                <a:gd name="connsiteY36" fmla="*/ 78429 h 177300"/>
                <a:gd name="connsiteX37" fmla="*/ 159362 w 177717"/>
                <a:gd name="connsiteY37" fmla="*/ 69251 h 177300"/>
                <a:gd name="connsiteX38" fmla="*/ 152687 w 177717"/>
                <a:gd name="connsiteY38" fmla="*/ 52981 h 177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177717" h="177300">
                  <a:moveTo>
                    <a:pt x="88859" y="120147"/>
                  </a:moveTo>
                  <a:cubicBezTo>
                    <a:pt x="71337" y="120147"/>
                    <a:pt x="57570" y="105963"/>
                    <a:pt x="57570" y="88859"/>
                  </a:cubicBezTo>
                  <a:cubicBezTo>
                    <a:pt x="57570" y="71337"/>
                    <a:pt x="71754" y="57570"/>
                    <a:pt x="88859" y="57570"/>
                  </a:cubicBezTo>
                  <a:cubicBezTo>
                    <a:pt x="106380" y="57570"/>
                    <a:pt x="120147" y="71754"/>
                    <a:pt x="120147" y="88859"/>
                  </a:cubicBezTo>
                  <a:cubicBezTo>
                    <a:pt x="120147" y="105963"/>
                    <a:pt x="106380" y="120147"/>
                    <a:pt x="88859" y="120147"/>
                  </a:cubicBezTo>
                  <a:lnTo>
                    <a:pt x="88859" y="120147"/>
                  </a:lnTo>
                  <a:close/>
                  <a:moveTo>
                    <a:pt x="152687" y="52981"/>
                  </a:moveTo>
                  <a:lnTo>
                    <a:pt x="159362" y="33374"/>
                  </a:lnTo>
                  <a:lnTo>
                    <a:pt x="144343" y="18356"/>
                  </a:lnTo>
                  <a:lnTo>
                    <a:pt x="124736" y="25031"/>
                  </a:lnTo>
                  <a:cubicBezTo>
                    <a:pt x="119730" y="22110"/>
                    <a:pt x="113889" y="20024"/>
                    <a:pt x="108466" y="18356"/>
                  </a:cubicBezTo>
                  <a:lnTo>
                    <a:pt x="99288" y="0"/>
                  </a:lnTo>
                  <a:lnTo>
                    <a:pt x="78429" y="0"/>
                  </a:lnTo>
                  <a:lnTo>
                    <a:pt x="69251" y="18356"/>
                  </a:lnTo>
                  <a:cubicBezTo>
                    <a:pt x="63411" y="20024"/>
                    <a:pt x="57988" y="22110"/>
                    <a:pt x="52981" y="25031"/>
                  </a:cubicBezTo>
                  <a:lnTo>
                    <a:pt x="33374" y="18356"/>
                  </a:lnTo>
                  <a:lnTo>
                    <a:pt x="18773" y="32957"/>
                  </a:lnTo>
                  <a:lnTo>
                    <a:pt x="25031" y="52564"/>
                  </a:lnTo>
                  <a:cubicBezTo>
                    <a:pt x="22110" y="57570"/>
                    <a:pt x="20025" y="63411"/>
                    <a:pt x="18356" y="68834"/>
                  </a:cubicBezTo>
                  <a:lnTo>
                    <a:pt x="0" y="78012"/>
                  </a:lnTo>
                  <a:lnTo>
                    <a:pt x="0" y="98871"/>
                  </a:lnTo>
                  <a:lnTo>
                    <a:pt x="18356" y="108049"/>
                  </a:lnTo>
                  <a:cubicBezTo>
                    <a:pt x="20025" y="113889"/>
                    <a:pt x="22110" y="119313"/>
                    <a:pt x="25031" y="124319"/>
                  </a:cubicBezTo>
                  <a:lnTo>
                    <a:pt x="18773" y="143926"/>
                  </a:lnTo>
                  <a:lnTo>
                    <a:pt x="33374" y="158527"/>
                  </a:lnTo>
                  <a:lnTo>
                    <a:pt x="52981" y="152270"/>
                  </a:lnTo>
                  <a:cubicBezTo>
                    <a:pt x="57988" y="155190"/>
                    <a:pt x="63411" y="157276"/>
                    <a:pt x="69251" y="158944"/>
                  </a:cubicBezTo>
                  <a:lnTo>
                    <a:pt x="78429" y="177300"/>
                  </a:lnTo>
                  <a:lnTo>
                    <a:pt x="99288" y="177300"/>
                  </a:lnTo>
                  <a:lnTo>
                    <a:pt x="108466" y="158944"/>
                  </a:lnTo>
                  <a:cubicBezTo>
                    <a:pt x="114307" y="157276"/>
                    <a:pt x="119730" y="155190"/>
                    <a:pt x="124736" y="152270"/>
                  </a:cubicBezTo>
                  <a:lnTo>
                    <a:pt x="144343" y="158944"/>
                  </a:lnTo>
                  <a:lnTo>
                    <a:pt x="158944" y="143926"/>
                  </a:lnTo>
                  <a:lnTo>
                    <a:pt x="152687" y="124736"/>
                  </a:lnTo>
                  <a:cubicBezTo>
                    <a:pt x="155607" y="119730"/>
                    <a:pt x="157693" y="114307"/>
                    <a:pt x="159362" y="108466"/>
                  </a:cubicBezTo>
                  <a:lnTo>
                    <a:pt x="177717" y="99288"/>
                  </a:lnTo>
                  <a:lnTo>
                    <a:pt x="177717" y="78429"/>
                  </a:lnTo>
                  <a:lnTo>
                    <a:pt x="159362" y="69251"/>
                  </a:lnTo>
                  <a:cubicBezTo>
                    <a:pt x="157693" y="63411"/>
                    <a:pt x="155607" y="57988"/>
                    <a:pt x="152687" y="52981"/>
                  </a:cubicBez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15220285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10273</TotalTime>
  <Words>225</Words>
  <PresentationFormat>On-screen Show (4:3)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Letter “I” Diagram – Slide Template</vt:lpstr>
      <vt:lpstr>Letter “I” Diagram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Letter “I” Diagram</dc:title>
  <dc:creator>PresentationGO.com</dc:creator>
  <dc:description>© Copyright PresentationGO.com</dc:description>
  <dcterms:created xsi:type="dcterms:W3CDTF">2014-11-26T05:14:11Z</dcterms:created>
  <dcterms:modified xsi:type="dcterms:W3CDTF">2020-06-15T19:02:55Z</dcterms:modified>
  <cp:category>Charts &amp; Diagrams</cp:category>
</cp:coreProperties>
</file>