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074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“I” Diagram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8931EBE-FAA3-8E49-9903-FD9703AE927F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771736F-C6C7-5D40-8E0D-D27B4E41437E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0933E-237C-924A-B7CB-3A78A8A8A543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20034-C64E-0D45-AA0D-5945DE53DA85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1CC7A37-C56E-40C6-BED5-F9F93F40099B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92A176-B102-4BD1-A2AF-6B364B37289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F6AF3A9-9E0F-4078-8A81-5664530A0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465E90-6686-4D06-B993-90CCC2A4A883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1C97EF9-576E-4BB4-A0A8-ED895B4CF6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BC352E-F77A-4C63-A75F-683990CED1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5ABE88-5A2D-475D-9FE9-BFB2C6B92E41}"/>
              </a:ext>
            </a:extLst>
          </p:cNvPr>
          <p:cNvGrpSpPr/>
          <p:nvPr/>
        </p:nvGrpSpPr>
        <p:grpSpPr>
          <a:xfrm>
            <a:off x="2003441" y="1062990"/>
            <a:ext cx="1709422" cy="4732020"/>
            <a:chOff x="19367500" y="7150100"/>
            <a:chExt cx="1709422" cy="4732020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F141D1B4-C9D6-4FE5-A77A-BEAEB11CC556}"/>
                </a:ext>
              </a:extLst>
            </p:cNvPr>
            <p:cNvSpPr/>
            <p:nvPr/>
          </p:nvSpPr>
          <p:spPr>
            <a:xfrm>
              <a:off x="19367500" y="71501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CE177400-7E9F-408F-8549-60FEB99ADEE1}"/>
                </a:ext>
              </a:extLst>
            </p:cNvPr>
            <p:cNvSpPr/>
            <p:nvPr/>
          </p:nvSpPr>
          <p:spPr>
            <a:xfrm>
              <a:off x="19367500" y="101727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F06402B-2EE9-4B7B-AD94-1ABBE5966EB8}"/>
                </a:ext>
              </a:extLst>
            </p:cNvPr>
            <p:cNvSpPr/>
            <p:nvPr/>
          </p:nvSpPr>
          <p:spPr>
            <a:xfrm>
              <a:off x="19812000" y="7581899"/>
              <a:ext cx="81280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864" y="0"/>
                    <a:pt x="5231" y="224"/>
                    <a:pt x="3173" y="659"/>
                  </a:cubicBezTo>
                  <a:cubicBezTo>
                    <a:pt x="1114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1080" y="20514"/>
                    <a:pt x="3173" y="20941"/>
                  </a:cubicBezTo>
                  <a:cubicBezTo>
                    <a:pt x="5231" y="21369"/>
                    <a:pt x="7864" y="21600"/>
                    <a:pt x="10800" y="21600"/>
                  </a:cubicBezTo>
                  <a:cubicBezTo>
                    <a:pt x="13736" y="21600"/>
                    <a:pt x="16369" y="21376"/>
                    <a:pt x="18427" y="20941"/>
                  </a:cubicBezTo>
                  <a:cubicBezTo>
                    <a:pt x="20486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0520" y="1086"/>
                    <a:pt x="18427" y="659"/>
                  </a:cubicBezTo>
                  <a:cubicBezTo>
                    <a:pt x="16369" y="231"/>
                    <a:pt x="13736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6C03F40-8A44-4B93-9525-35BA8AD9749B}"/>
                </a:ext>
              </a:extLst>
            </p:cNvPr>
            <p:cNvSpPr/>
            <p:nvPr/>
          </p:nvSpPr>
          <p:spPr>
            <a:xfrm>
              <a:off x="20142200" y="7912100"/>
              <a:ext cx="13970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658" y="0"/>
                    <a:pt x="5498" y="34"/>
                    <a:pt x="3142" y="135"/>
                  </a:cubicBezTo>
                  <a:cubicBezTo>
                    <a:pt x="786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786" y="21363"/>
                    <a:pt x="3142" y="21465"/>
                  </a:cubicBezTo>
                  <a:cubicBezTo>
                    <a:pt x="5498" y="21566"/>
                    <a:pt x="7462" y="21600"/>
                    <a:pt x="10800" y="21600"/>
                  </a:cubicBezTo>
                  <a:cubicBezTo>
                    <a:pt x="13942" y="21600"/>
                    <a:pt x="16102" y="21566"/>
                    <a:pt x="18458" y="21465"/>
                  </a:cubicBezTo>
                  <a:cubicBezTo>
                    <a:pt x="20814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0814" y="237"/>
                    <a:pt x="18458" y="135"/>
                  </a:cubicBezTo>
                  <a:cubicBezTo>
                    <a:pt x="16102" y="42"/>
                    <a:pt x="13942" y="0"/>
                    <a:pt x="10800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0EADA06E-1847-4195-9BE2-6FEF136FA2F4}"/>
                </a:ext>
              </a:extLst>
            </p:cNvPr>
            <p:cNvSpPr/>
            <p:nvPr/>
          </p:nvSpPr>
          <p:spPr>
            <a:xfrm>
              <a:off x="19634200" y="74168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C1525E9E-F331-4BE7-9FA0-A76E9D76FFEF}"/>
                </a:ext>
              </a:extLst>
            </p:cNvPr>
            <p:cNvSpPr/>
            <p:nvPr/>
          </p:nvSpPr>
          <p:spPr>
            <a:xfrm>
              <a:off x="19634200" y="104394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" name="Graphic 40" descr="Lightbulb">
            <a:extLst>
              <a:ext uri="{FF2B5EF4-FFF2-40B4-BE49-F238E27FC236}">
                <a16:creationId xmlns:a16="http://schemas.microsoft.com/office/drawing/2014/main" id="{3B4BFF49-8575-4C6C-B2AE-7628F1C265CE}"/>
              </a:ext>
            </a:extLst>
          </p:cNvPr>
          <p:cNvGrpSpPr/>
          <p:nvPr/>
        </p:nvGrpSpPr>
        <p:grpSpPr>
          <a:xfrm>
            <a:off x="2654096" y="1517210"/>
            <a:ext cx="400490" cy="400490"/>
            <a:chOff x="2654096" y="1517210"/>
            <a:chExt cx="400490" cy="40049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807F12B-025E-41BD-847F-F3611A11D8D1}"/>
                </a:ext>
              </a:extLst>
            </p:cNvPr>
            <p:cNvSpPr/>
            <p:nvPr/>
          </p:nvSpPr>
          <p:spPr>
            <a:xfrm>
              <a:off x="2800107" y="178420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46F7139-8979-495C-A83D-3950103C5F1F}"/>
                </a:ext>
              </a:extLst>
            </p:cNvPr>
            <p:cNvSpPr/>
            <p:nvPr/>
          </p:nvSpPr>
          <p:spPr>
            <a:xfrm>
              <a:off x="2800107" y="182592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A73B079-B1E0-4C74-A9CF-B5C6F9D4DF58}"/>
                </a:ext>
              </a:extLst>
            </p:cNvPr>
            <p:cNvSpPr/>
            <p:nvPr/>
          </p:nvSpPr>
          <p:spPr>
            <a:xfrm>
              <a:off x="2827224" y="186763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9B18427-B0E8-4512-A635-FFF5B2C745EA}"/>
                </a:ext>
              </a:extLst>
            </p:cNvPr>
            <p:cNvSpPr/>
            <p:nvPr/>
          </p:nvSpPr>
          <p:spPr>
            <a:xfrm>
              <a:off x="2745874" y="154224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41" descr="Gears">
            <a:extLst>
              <a:ext uri="{FF2B5EF4-FFF2-40B4-BE49-F238E27FC236}">
                <a16:creationId xmlns:a16="http://schemas.microsoft.com/office/drawing/2014/main" id="{4AD2D965-2324-47ED-AA9B-8DBDFFD67587}"/>
              </a:ext>
            </a:extLst>
          </p:cNvPr>
          <p:cNvGrpSpPr/>
          <p:nvPr/>
        </p:nvGrpSpPr>
        <p:grpSpPr>
          <a:xfrm>
            <a:off x="2718341" y="4575270"/>
            <a:ext cx="271999" cy="329152"/>
            <a:chOff x="2718341" y="4575270"/>
            <a:chExt cx="271999" cy="329152"/>
          </a:xfrm>
          <a:solidFill>
            <a:srgbClr val="FFFFFF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5B80311-26DB-4748-AE1C-4BD6933900E7}"/>
                </a:ext>
              </a:extLst>
            </p:cNvPr>
            <p:cNvSpPr/>
            <p:nvPr/>
          </p:nvSpPr>
          <p:spPr>
            <a:xfrm>
              <a:off x="2812623" y="457527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89C5B-07BC-48EC-A78E-7D967007FB02}"/>
                </a:ext>
              </a:extLst>
            </p:cNvPr>
            <p:cNvSpPr/>
            <p:nvPr/>
          </p:nvSpPr>
          <p:spPr>
            <a:xfrm>
              <a:off x="2718341" y="472712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321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“I” Diagram – Slide Template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DE0C5BBB-1A85-4E58-9EE4-F65D0FBCBB39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27C1B2A3-8BCA-453E-8C93-85FBEFF7B3FE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4A7DE3-D46E-4BCF-AFD8-2F6E3789416B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C9F9AF-E13C-4969-AEAC-EAC7CDE9FB27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711A49-1EE7-483D-AE75-72058DFF5520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CE1302-D2E6-4C43-B5B2-12F1E3C555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A720BC1-593E-4BBB-A4BD-AFC9B91D93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722965-225C-42C7-AF2F-760CCDFA639B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FC52FCC-1F93-4650-9AFD-C4762685478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FC0FF73-EF6C-48E5-9447-498EA2F735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6259CCA-179F-4BC6-A514-9E3AADF21CDC}"/>
              </a:ext>
            </a:extLst>
          </p:cNvPr>
          <p:cNvGrpSpPr/>
          <p:nvPr/>
        </p:nvGrpSpPr>
        <p:grpSpPr>
          <a:xfrm>
            <a:off x="2003441" y="1062990"/>
            <a:ext cx="1709422" cy="4732020"/>
            <a:chOff x="19367500" y="7150100"/>
            <a:chExt cx="1709422" cy="4732020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97D7D8BF-51AD-4B55-9040-A4F980391609}"/>
                </a:ext>
              </a:extLst>
            </p:cNvPr>
            <p:cNvSpPr/>
            <p:nvPr/>
          </p:nvSpPr>
          <p:spPr>
            <a:xfrm>
              <a:off x="19367500" y="71501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0CA24B81-3544-4CFD-807D-08067BFD36E6}"/>
                </a:ext>
              </a:extLst>
            </p:cNvPr>
            <p:cNvSpPr/>
            <p:nvPr/>
          </p:nvSpPr>
          <p:spPr>
            <a:xfrm>
              <a:off x="19367500" y="101727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1448E46-FE00-4B29-B7BA-C3DD6393AE67}"/>
                </a:ext>
              </a:extLst>
            </p:cNvPr>
            <p:cNvSpPr/>
            <p:nvPr/>
          </p:nvSpPr>
          <p:spPr>
            <a:xfrm>
              <a:off x="19812000" y="7581899"/>
              <a:ext cx="81280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864" y="0"/>
                    <a:pt x="5231" y="224"/>
                    <a:pt x="3173" y="659"/>
                  </a:cubicBezTo>
                  <a:cubicBezTo>
                    <a:pt x="1114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1080" y="20514"/>
                    <a:pt x="3173" y="20941"/>
                  </a:cubicBezTo>
                  <a:cubicBezTo>
                    <a:pt x="5231" y="21369"/>
                    <a:pt x="7864" y="21600"/>
                    <a:pt x="10800" y="21600"/>
                  </a:cubicBezTo>
                  <a:cubicBezTo>
                    <a:pt x="13736" y="21600"/>
                    <a:pt x="16369" y="21376"/>
                    <a:pt x="18427" y="20941"/>
                  </a:cubicBezTo>
                  <a:cubicBezTo>
                    <a:pt x="20486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0520" y="1086"/>
                    <a:pt x="18427" y="659"/>
                  </a:cubicBezTo>
                  <a:cubicBezTo>
                    <a:pt x="16369" y="231"/>
                    <a:pt x="13736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974F1C6-6092-4B80-88AA-615CBB85FFC5}"/>
                </a:ext>
              </a:extLst>
            </p:cNvPr>
            <p:cNvSpPr/>
            <p:nvPr/>
          </p:nvSpPr>
          <p:spPr>
            <a:xfrm>
              <a:off x="20142200" y="7912100"/>
              <a:ext cx="13970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7658" y="0"/>
                    <a:pt x="5498" y="34"/>
                    <a:pt x="3142" y="135"/>
                  </a:cubicBezTo>
                  <a:cubicBezTo>
                    <a:pt x="786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786" y="21363"/>
                    <a:pt x="3142" y="21465"/>
                  </a:cubicBezTo>
                  <a:cubicBezTo>
                    <a:pt x="5498" y="21566"/>
                    <a:pt x="7462" y="21600"/>
                    <a:pt x="10800" y="21600"/>
                  </a:cubicBezTo>
                  <a:cubicBezTo>
                    <a:pt x="13942" y="21600"/>
                    <a:pt x="16102" y="21566"/>
                    <a:pt x="18458" y="21465"/>
                  </a:cubicBezTo>
                  <a:cubicBezTo>
                    <a:pt x="20814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0814" y="237"/>
                    <a:pt x="18458" y="135"/>
                  </a:cubicBezTo>
                  <a:cubicBezTo>
                    <a:pt x="16102" y="42"/>
                    <a:pt x="13942" y="0"/>
                    <a:pt x="10800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9611A5BC-EA3C-4D53-B192-A761D9E8E62D}"/>
                </a:ext>
              </a:extLst>
            </p:cNvPr>
            <p:cNvSpPr/>
            <p:nvPr/>
          </p:nvSpPr>
          <p:spPr>
            <a:xfrm>
              <a:off x="19634200" y="74168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Circle">
              <a:extLst>
                <a:ext uri="{FF2B5EF4-FFF2-40B4-BE49-F238E27FC236}">
                  <a16:creationId xmlns:a16="http://schemas.microsoft.com/office/drawing/2014/main" id="{D8C7FC28-F582-4921-A9C9-182CA3B44440}"/>
                </a:ext>
              </a:extLst>
            </p:cNvPr>
            <p:cNvSpPr/>
            <p:nvPr/>
          </p:nvSpPr>
          <p:spPr>
            <a:xfrm>
              <a:off x="19634200" y="104394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2" name="Graphic 40" descr="Lightbulb">
            <a:extLst>
              <a:ext uri="{FF2B5EF4-FFF2-40B4-BE49-F238E27FC236}">
                <a16:creationId xmlns:a16="http://schemas.microsoft.com/office/drawing/2014/main" id="{C9171187-22D6-4399-85C9-47493ACDAB29}"/>
              </a:ext>
            </a:extLst>
          </p:cNvPr>
          <p:cNvGrpSpPr/>
          <p:nvPr/>
        </p:nvGrpSpPr>
        <p:grpSpPr>
          <a:xfrm>
            <a:off x="2654096" y="1517210"/>
            <a:ext cx="400490" cy="400490"/>
            <a:chOff x="2654096" y="1517210"/>
            <a:chExt cx="400490" cy="40049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7BB15D3-3719-47DB-AD95-FB88975BE0A8}"/>
                </a:ext>
              </a:extLst>
            </p:cNvPr>
            <p:cNvSpPr/>
            <p:nvPr/>
          </p:nvSpPr>
          <p:spPr>
            <a:xfrm>
              <a:off x="2800107" y="178420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C118A20-06B9-41A2-8D52-A118656CCECD}"/>
                </a:ext>
              </a:extLst>
            </p:cNvPr>
            <p:cNvSpPr/>
            <p:nvPr/>
          </p:nvSpPr>
          <p:spPr>
            <a:xfrm>
              <a:off x="2800107" y="182592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AF39C0A-6BE1-419E-B48F-F701C15AD482}"/>
                </a:ext>
              </a:extLst>
            </p:cNvPr>
            <p:cNvSpPr/>
            <p:nvPr/>
          </p:nvSpPr>
          <p:spPr>
            <a:xfrm>
              <a:off x="2827224" y="186763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6502643-2CBF-43A0-BAB2-8DF756B65DC0}"/>
                </a:ext>
              </a:extLst>
            </p:cNvPr>
            <p:cNvSpPr/>
            <p:nvPr/>
          </p:nvSpPr>
          <p:spPr>
            <a:xfrm>
              <a:off x="2745874" y="154224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41" descr="Gears">
            <a:extLst>
              <a:ext uri="{FF2B5EF4-FFF2-40B4-BE49-F238E27FC236}">
                <a16:creationId xmlns:a16="http://schemas.microsoft.com/office/drawing/2014/main" id="{F700A80C-B68B-4C3F-AB90-88288F68BBD2}"/>
              </a:ext>
            </a:extLst>
          </p:cNvPr>
          <p:cNvGrpSpPr/>
          <p:nvPr/>
        </p:nvGrpSpPr>
        <p:grpSpPr>
          <a:xfrm>
            <a:off x="2718341" y="4575270"/>
            <a:ext cx="271999" cy="329152"/>
            <a:chOff x="2718341" y="4575270"/>
            <a:chExt cx="271999" cy="329152"/>
          </a:xfrm>
          <a:solidFill>
            <a:srgbClr val="FFFFFF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F3A7A9F-78D5-4F7F-B59C-BB50A1997408}"/>
                </a:ext>
              </a:extLst>
            </p:cNvPr>
            <p:cNvSpPr/>
            <p:nvPr/>
          </p:nvSpPr>
          <p:spPr>
            <a:xfrm>
              <a:off x="2812623" y="4575270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975E662-FAE6-4B68-95C2-A68DB6705022}"/>
                </a:ext>
              </a:extLst>
            </p:cNvPr>
            <p:cNvSpPr/>
            <p:nvPr/>
          </p:nvSpPr>
          <p:spPr>
            <a:xfrm>
              <a:off x="2718341" y="472712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202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225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“I” Diagram – Slide Template</vt:lpstr>
      <vt:lpstr>Letter “I”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“I” Diagram</dc:title>
  <dc:creator>PresentationGO.com</dc:creator>
  <dc:description>© Copyright PresentationGO.com</dc:description>
  <dcterms:created xsi:type="dcterms:W3CDTF">2014-11-26T05:14:11Z</dcterms:created>
  <dcterms:modified xsi:type="dcterms:W3CDTF">2020-06-15T19:02:09Z</dcterms:modified>
  <cp:category>Charts &amp; Diagrams</cp:category>
</cp:coreProperties>
</file>