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5" r:id="rId4"/>
    <p:sldId id="360" r:id="rId5"/>
    <p:sldId id="361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506" y="15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43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97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15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Lifesaver Diagram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9AF5A02-79C5-437A-98AA-192A92ECAD0C}"/>
              </a:ext>
            </a:extLst>
          </p:cNvPr>
          <p:cNvGrpSpPr/>
          <p:nvPr/>
        </p:nvGrpSpPr>
        <p:grpSpPr>
          <a:xfrm>
            <a:off x="2734151" y="1591150"/>
            <a:ext cx="3675698" cy="3675699"/>
            <a:chOff x="4243071" y="1695835"/>
            <a:chExt cx="3705859" cy="3705860"/>
          </a:xfrm>
        </p:grpSpPr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F37CD5DD-04DB-41AD-8BBA-F1E34A5E5B52}"/>
                </a:ext>
              </a:extLst>
            </p:cNvPr>
            <p:cNvSpPr/>
            <p:nvPr/>
          </p:nvSpPr>
          <p:spPr>
            <a:xfrm>
              <a:off x="4243071" y="1695835"/>
              <a:ext cx="3705859" cy="3705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9" y="21600"/>
                    <a:pt x="0" y="16759"/>
                    <a:pt x="0" y="10800"/>
                  </a:cubicBezTo>
                  <a:cubicBezTo>
                    <a:pt x="0" y="4849"/>
                    <a:pt x="4841" y="0"/>
                    <a:pt x="10800" y="0"/>
                  </a:cubicBezTo>
                  <a:cubicBezTo>
                    <a:pt x="16759" y="0"/>
                    <a:pt x="21600" y="4841"/>
                    <a:pt x="21600" y="10800"/>
                  </a:cubicBezTo>
                  <a:cubicBezTo>
                    <a:pt x="21600" y="16759"/>
                    <a:pt x="16751" y="21600"/>
                    <a:pt x="10800" y="21600"/>
                  </a:cubicBezTo>
                  <a:close/>
                  <a:moveTo>
                    <a:pt x="10800" y="4893"/>
                  </a:moveTo>
                  <a:cubicBezTo>
                    <a:pt x="7543" y="4893"/>
                    <a:pt x="4886" y="7543"/>
                    <a:pt x="4886" y="10807"/>
                  </a:cubicBezTo>
                  <a:cubicBezTo>
                    <a:pt x="4886" y="14064"/>
                    <a:pt x="7536" y="16722"/>
                    <a:pt x="10800" y="16722"/>
                  </a:cubicBezTo>
                  <a:cubicBezTo>
                    <a:pt x="14064" y="16722"/>
                    <a:pt x="16714" y="14072"/>
                    <a:pt x="16714" y="10807"/>
                  </a:cubicBezTo>
                  <a:cubicBezTo>
                    <a:pt x="16714" y="7543"/>
                    <a:pt x="14057" y="4893"/>
                    <a:pt x="10800" y="489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D08CD74-6E59-4193-B2D4-90DAC84340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7959" y="1809749"/>
              <a:ext cx="1331276" cy="1312373"/>
            </a:xfrm>
            <a:custGeom>
              <a:avLst/>
              <a:gdLst>
                <a:gd name="connsiteX0" fmla="*/ 1044509 w 1331276"/>
                <a:gd name="connsiteY0" fmla="*/ 0 h 1312373"/>
                <a:gd name="connsiteX1" fmla="*/ 1331276 w 1331276"/>
                <a:gd name="connsiteY1" fmla="*/ 787940 h 1312373"/>
                <a:gd name="connsiteX2" fmla="*/ 1283761 w 1331276"/>
                <a:gd name="connsiteY2" fmla="*/ 805356 h 1312373"/>
                <a:gd name="connsiteX3" fmla="*/ 786172 w 1331276"/>
                <a:gd name="connsiteY3" fmla="*/ 1256743 h 1312373"/>
                <a:gd name="connsiteX4" fmla="*/ 759311 w 1331276"/>
                <a:gd name="connsiteY4" fmla="*/ 1312373 h 1312373"/>
                <a:gd name="connsiteX5" fmla="*/ 0 w 1331276"/>
                <a:gd name="connsiteY5" fmla="*/ 958338 h 1312373"/>
                <a:gd name="connsiteX6" fmla="*/ 48947 w 1331276"/>
                <a:gd name="connsiteY6" fmla="*/ 856839 h 1312373"/>
                <a:gd name="connsiteX7" fmla="*/ 957209 w 1331276"/>
                <a:gd name="connsiteY7" fmla="*/ 32028 h 1312373"/>
                <a:gd name="connsiteX8" fmla="*/ 1044509 w 1331276"/>
                <a:gd name="connsiteY8" fmla="*/ 0 h 131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1276" h="1312373">
                  <a:moveTo>
                    <a:pt x="1044509" y="0"/>
                  </a:moveTo>
                  <a:lnTo>
                    <a:pt x="1331276" y="787940"/>
                  </a:lnTo>
                  <a:lnTo>
                    <a:pt x="1283761" y="805356"/>
                  </a:lnTo>
                  <a:cubicBezTo>
                    <a:pt x="1071456" y="895260"/>
                    <a:pt x="895742" y="1055473"/>
                    <a:pt x="786172" y="1256743"/>
                  </a:cubicBezTo>
                  <a:lnTo>
                    <a:pt x="759311" y="1312373"/>
                  </a:lnTo>
                  <a:lnTo>
                    <a:pt x="0" y="958338"/>
                  </a:lnTo>
                  <a:lnTo>
                    <a:pt x="48947" y="856839"/>
                  </a:lnTo>
                  <a:cubicBezTo>
                    <a:pt x="248762" y="489316"/>
                    <a:pt x="569346" y="196435"/>
                    <a:pt x="957209" y="32028"/>
                  </a:cubicBezTo>
                  <a:lnTo>
                    <a:pt x="1044509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A6B01F8-78B3-4038-9E2E-F11C1C17F0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5487" y="1872036"/>
              <a:ext cx="1310532" cy="1331938"/>
            </a:xfrm>
            <a:custGeom>
              <a:avLst/>
              <a:gdLst>
                <a:gd name="connsiteX0" fmla="*/ 354504 w 1310532"/>
                <a:gd name="connsiteY0" fmla="*/ 0 h 1331938"/>
                <a:gd name="connsiteX1" fmla="*/ 453299 w 1310532"/>
                <a:gd name="connsiteY1" fmla="*/ 47634 h 1331938"/>
                <a:gd name="connsiteX2" fmla="*/ 1277694 w 1310532"/>
                <a:gd name="connsiteY2" fmla="*/ 955896 h 1331938"/>
                <a:gd name="connsiteX3" fmla="*/ 1310532 w 1310532"/>
                <a:gd name="connsiteY3" fmla="*/ 1045512 h 1331938"/>
                <a:gd name="connsiteX4" fmla="*/ 523114 w 1310532"/>
                <a:gd name="connsiteY4" fmla="*/ 1331938 h 1331938"/>
                <a:gd name="connsiteX5" fmla="*/ 505205 w 1310532"/>
                <a:gd name="connsiteY5" fmla="*/ 1283142 h 1331938"/>
                <a:gd name="connsiteX6" fmla="*/ 53456 w 1310532"/>
                <a:gd name="connsiteY6" fmla="*/ 785818 h 1331938"/>
                <a:gd name="connsiteX7" fmla="*/ 0 w 1310532"/>
                <a:gd name="connsiteY7" fmla="*/ 760043 h 1331938"/>
                <a:gd name="connsiteX8" fmla="*/ 354504 w 1310532"/>
                <a:gd name="connsiteY8" fmla="*/ 0 h 133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0532" h="1331938">
                  <a:moveTo>
                    <a:pt x="354504" y="0"/>
                  </a:moveTo>
                  <a:lnTo>
                    <a:pt x="453299" y="47634"/>
                  </a:lnTo>
                  <a:cubicBezTo>
                    <a:pt x="820847" y="247450"/>
                    <a:pt x="1113475" y="568033"/>
                    <a:pt x="1277694" y="955896"/>
                  </a:cubicBezTo>
                  <a:lnTo>
                    <a:pt x="1310532" y="1045512"/>
                  </a:lnTo>
                  <a:lnTo>
                    <a:pt x="523114" y="1331938"/>
                  </a:lnTo>
                  <a:lnTo>
                    <a:pt x="505205" y="1283142"/>
                  </a:lnTo>
                  <a:cubicBezTo>
                    <a:pt x="415137" y="1070739"/>
                    <a:pt x="254703" y="895214"/>
                    <a:pt x="53456" y="785818"/>
                  </a:cubicBezTo>
                  <a:lnTo>
                    <a:pt x="0" y="760043"/>
                  </a:lnTo>
                  <a:lnTo>
                    <a:pt x="354504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0187E18-1390-493A-AB22-E753D566CC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7524" y="3897376"/>
              <a:ext cx="1310590" cy="1329279"/>
            </a:xfrm>
            <a:custGeom>
              <a:avLst/>
              <a:gdLst>
                <a:gd name="connsiteX0" fmla="*/ 786427 w 1310590"/>
                <a:gd name="connsiteY0" fmla="*/ 0 h 1329279"/>
                <a:gd name="connsiteX1" fmla="*/ 803616 w 1310590"/>
                <a:gd name="connsiteY1" fmla="*/ 46898 h 1329279"/>
                <a:gd name="connsiteX2" fmla="*/ 1255002 w 1310590"/>
                <a:gd name="connsiteY2" fmla="*/ 544591 h 1329279"/>
                <a:gd name="connsiteX3" fmla="*/ 1310590 w 1310590"/>
                <a:gd name="connsiteY3" fmla="*/ 571441 h 1329279"/>
                <a:gd name="connsiteX4" fmla="*/ 957483 w 1310590"/>
                <a:gd name="connsiteY4" fmla="*/ 1329279 h 1329279"/>
                <a:gd name="connsiteX5" fmla="*/ 856300 w 1310590"/>
                <a:gd name="connsiteY5" fmla="*/ 1280484 h 1329279"/>
                <a:gd name="connsiteX6" fmla="*/ 31489 w 1310590"/>
                <a:gd name="connsiteY6" fmla="*/ 372222 h 1329279"/>
                <a:gd name="connsiteX7" fmla="*/ 0 w 1310590"/>
                <a:gd name="connsiteY7" fmla="*/ 286389 h 1329279"/>
                <a:gd name="connsiteX8" fmla="*/ 376933 w 1310590"/>
                <a:gd name="connsiteY8" fmla="*/ 149083 h 1329279"/>
                <a:gd name="connsiteX9" fmla="*/ 786427 w 1310590"/>
                <a:gd name="connsiteY9" fmla="*/ 0 h 132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0590" h="1329279">
                  <a:moveTo>
                    <a:pt x="786427" y="0"/>
                  </a:moveTo>
                  <a:lnTo>
                    <a:pt x="803616" y="46898"/>
                  </a:lnTo>
                  <a:cubicBezTo>
                    <a:pt x="893519" y="259231"/>
                    <a:pt x="1053732" y="434990"/>
                    <a:pt x="1255002" y="544591"/>
                  </a:cubicBezTo>
                  <a:lnTo>
                    <a:pt x="1310590" y="571441"/>
                  </a:lnTo>
                  <a:lnTo>
                    <a:pt x="957483" y="1329279"/>
                  </a:lnTo>
                  <a:lnTo>
                    <a:pt x="856300" y="1280484"/>
                  </a:lnTo>
                  <a:cubicBezTo>
                    <a:pt x="488777" y="1080669"/>
                    <a:pt x="195896" y="760085"/>
                    <a:pt x="31489" y="372222"/>
                  </a:cubicBezTo>
                  <a:lnTo>
                    <a:pt x="0" y="286389"/>
                  </a:lnTo>
                  <a:lnTo>
                    <a:pt x="376933" y="149083"/>
                  </a:lnTo>
                  <a:lnTo>
                    <a:pt x="786427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3A7F5DA-729F-47CE-8AB7-8F8AC23348A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2707" y="3979674"/>
              <a:ext cx="1329644" cy="1308438"/>
            </a:xfrm>
            <a:custGeom>
              <a:avLst/>
              <a:gdLst>
                <a:gd name="connsiteX0" fmla="*/ 571373 w 1329644"/>
                <a:gd name="connsiteY0" fmla="*/ 0 h 1308438"/>
                <a:gd name="connsiteX1" fmla="*/ 1329644 w 1329644"/>
                <a:gd name="connsiteY1" fmla="*/ 353400 h 1308438"/>
                <a:gd name="connsiteX2" fmla="*/ 1282112 w 1329644"/>
                <a:gd name="connsiteY2" fmla="*/ 451876 h 1308438"/>
                <a:gd name="connsiteX3" fmla="*/ 373548 w 1329644"/>
                <a:gd name="connsiteY3" fmla="*/ 1276272 h 1308438"/>
                <a:gd name="connsiteX4" fmla="*/ 285800 w 1329644"/>
                <a:gd name="connsiteY4" fmla="*/ 1308438 h 1308438"/>
                <a:gd name="connsiteX5" fmla="*/ 0 w 1329644"/>
                <a:gd name="connsiteY5" fmla="*/ 522936 h 1308438"/>
                <a:gd name="connsiteX6" fmla="*/ 48081 w 1329644"/>
                <a:gd name="connsiteY6" fmla="*/ 505322 h 1308438"/>
                <a:gd name="connsiteX7" fmla="*/ 545405 w 1329644"/>
                <a:gd name="connsiteY7" fmla="*/ 53882 h 1308438"/>
                <a:gd name="connsiteX8" fmla="*/ 571373 w 1329644"/>
                <a:gd name="connsiteY8" fmla="*/ 0 h 130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9644" h="1308438">
                  <a:moveTo>
                    <a:pt x="571373" y="0"/>
                  </a:moveTo>
                  <a:lnTo>
                    <a:pt x="1329644" y="353400"/>
                  </a:lnTo>
                  <a:lnTo>
                    <a:pt x="1282112" y="451876"/>
                  </a:lnTo>
                  <a:cubicBezTo>
                    <a:pt x="1082097" y="819425"/>
                    <a:pt x="761298" y="1112053"/>
                    <a:pt x="373548" y="1276272"/>
                  </a:cubicBezTo>
                  <a:lnTo>
                    <a:pt x="285800" y="1308438"/>
                  </a:lnTo>
                  <a:lnTo>
                    <a:pt x="0" y="522936"/>
                  </a:lnTo>
                  <a:lnTo>
                    <a:pt x="48081" y="505322"/>
                  </a:lnTo>
                  <a:cubicBezTo>
                    <a:pt x="260485" y="415413"/>
                    <a:pt x="436010" y="255188"/>
                    <a:pt x="545405" y="53882"/>
                  </a:cubicBezTo>
                  <a:lnTo>
                    <a:pt x="571373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Circle: Hollow 36">
              <a:extLst>
                <a:ext uri="{FF2B5EF4-FFF2-40B4-BE49-F238E27FC236}">
                  <a16:creationId xmlns:a16="http://schemas.microsoft.com/office/drawing/2014/main" id="{7D36D528-DF35-4A8B-A10C-DCE2CFD580F8}"/>
                </a:ext>
              </a:extLst>
            </p:cNvPr>
            <p:cNvSpPr/>
            <p:nvPr/>
          </p:nvSpPr>
          <p:spPr>
            <a:xfrm>
              <a:off x="4770147" y="2222912"/>
              <a:ext cx="2651707" cy="2651707"/>
            </a:xfrm>
            <a:prstGeom prst="donut">
              <a:avLst>
                <a:gd name="adj" fmla="val 11758"/>
              </a:avLst>
            </a:prstGeom>
            <a:gradFill flip="none" rotWithShape="1">
              <a:gsLst>
                <a:gs pos="25000">
                  <a:schemeClr val="bg2">
                    <a:lumMod val="10000"/>
                  </a:schemeClr>
                </a:gs>
                <a:gs pos="70000">
                  <a:schemeClr val="bg2">
                    <a:lumMod val="10000"/>
                    <a:alpha val="0"/>
                  </a:schemeClr>
                </a:gs>
                <a:gs pos="0">
                  <a:schemeClr val="bg2">
                    <a:lumMod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8" name="Circle: Hollow 37">
              <a:extLst>
                <a:ext uri="{FF2B5EF4-FFF2-40B4-BE49-F238E27FC236}">
                  <a16:creationId xmlns:a16="http://schemas.microsoft.com/office/drawing/2014/main" id="{A2672E27-1E8B-4125-B6F0-B1EBCE983BAA}"/>
                </a:ext>
              </a:extLst>
            </p:cNvPr>
            <p:cNvSpPr/>
            <p:nvPr/>
          </p:nvSpPr>
          <p:spPr>
            <a:xfrm>
              <a:off x="4243071" y="1695835"/>
              <a:ext cx="3705859" cy="3705860"/>
            </a:xfrm>
            <a:prstGeom prst="donut">
              <a:avLst>
                <a:gd name="adj" fmla="val 6481"/>
              </a:avLst>
            </a:prstGeom>
            <a:gradFill flip="none" rotWithShape="1">
              <a:gsLst>
                <a:gs pos="84000">
                  <a:schemeClr val="bg2">
                    <a:lumMod val="10000"/>
                  </a:schemeClr>
                </a:gs>
                <a:gs pos="64000">
                  <a:schemeClr val="bg2">
                    <a:lumMod val="10000"/>
                    <a:alpha val="0"/>
                  </a:schemeClr>
                </a:gs>
                <a:gs pos="100000">
                  <a:schemeClr val="bg2">
                    <a:lumMod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9A05D796-5B2C-4F66-92FB-666E585EA48D}"/>
              </a:ext>
            </a:extLst>
          </p:cNvPr>
          <p:cNvSpPr txBox="1"/>
          <p:nvPr/>
        </p:nvSpPr>
        <p:spPr>
          <a:xfrm>
            <a:off x="3293738" y="2223101"/>
            <a:ext cx="594270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z="2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8A88B93-A98A-404D-9A93-69CEC305BADA}"/>
              </a:ext>
            </a:extLst>
          </p:cNvPr>
          <p:cNvSpPr txBox="1"/>
          <p:nvPr/>
        </p:nvSpPr>
        <p:spPr>
          <a:xfrm>
            <a:off x="5294656" y="2223101"/>
            <a:ext cx="594270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z="2000" noProof="1"/>
              <a:t>02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433FE67-02B6-45EB-A568-65100CF76F2D}"/>
              </a:ext>
            </a:extLst>
          </p:cNvPr>
          <p:cNvSpPr txBox="1"/>
          <p:nvPr/>
        </p:nvSpPr>
        <p:spPr>
          <a:xfrm>
            <a:off x="3293738" y="4205317"/>
            <a:ext cx="594270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z="2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704726D-3972-482B-8923-BEB7B4830A8C}"/>
              </a:ext>
            </a:extLst>
          </p:cNvPr>
          <p:cNvSpPr txBox="1"/>
          <p:nvPr/>
        </p:nvSpPr>
        <p:spPr>
          <a:xfrm>
            <a:off x="5294656" y="4205317"/>
            <a:ext cx="594270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z="2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EA9828E-AEF0-4922-84E7-3F98E3525ED6}"/>
              </a:ext>
            </a:extLst>
          </p:cNvPr>
          <p:cNvGrpSpPr/>
          <p:nvPr/>
        </p:nvGrpSpPr>
        <p:grpSpPr>
          <a:xfrm>
            <a:off x="6413339" y="4621698"/>
            <a:ext cx="2194560" cy="1237866"/>
            <a:chOff x="6691483" y="4621698"/>
            <a:chExt cx="2194560" cy="1237866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29DAF0E-C0EF-47F3-80BB-7BEFD9FCC851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387E56B-E383-48EE-9B19-41457D3AF89C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929EE8AF-1614-4BFC-ABD0-F458501AABE2}"/>
              </a:ext>
            </a:extLst>
          </p:cNvPr>
          <p:cNvGrpSpPr/>
          <p:nvPr/>
        </p:nvGrpSpPr>
        <p:grpSpPr>
          <a:xfrm>
            <a:off x="530255" y="4621698"/>
            <a:ext cx="2194560" cy="1237866"/>
            <a:chOff x="249702" y="4621698"/>
            <a:chExt cx="2194560" cy="1237866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FAB07E3-9A76-4071-9021-15B617807787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042D377-8BEC-48C2-9ECC-906D98BDC5F6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9A61FA5-6E4B-4387-8AB9-0C9FAA6FBDB3}"/>
              </a:ext>
            </a:extLst>
          </p:cNvPr>
          <p:cNvGrpSpPr/>
          <p:nvPr/>
        </p:nvGrpSpPr>
        <p:grpSpPr>
          <a:xfrm>
            <a:off x="6419185" y="1465257"/>
            <a:ext cx="2194560" cy="1237868"/>
            <a:chOff x="6697329" y="1465257"/>
            <a:chExt cx="2194560" cy="1237868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0CB35A6-2AD6-404A-A5E4-E2F5EC338863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DBC5623-50E6-4B1D-8931-7AA1F19CDBA6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F326F9F-B3C9-4028-BB2F-EED8A1A97E51}"/>
              </a:ext>
            </a:extLst>
          </p:cNvPr>
          <p:cNvGrpSpPr/>
          <p:nvPr/>
        </p:nvGrpSpPr>
        <p:grpSpPr>
          <a:xfrm>
            <a:off x="536101" y="1465256"/>
            <a:ext cx="2194560" cy="1237867"/>
            <a:chOff x="255548" y="1465256"/>
            <a:chExt cx="2194560" cy="1237867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4222FC2-12A4-422E-BBA4-598C5EA885D8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6430AD9-EC17-4E85-A161-3E0EE6479C78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aphic 45" descr="Bar graph with upward trend">
            <a:extLst>
              <a:ext uri="{FF2B5EF4-FFF2-40B4-BE49-F238E27FC236}">
                <a16:creationId xmlns:a16="http://schemas.microsoft.com/office/drawing/2014/main" id="{6E331078-0428-4A94-9F29-E2C158ACFC92}"/>
              </a:ext>
            </a:extLst>
          </p:cNvPr>
          <p:cNvGrpSpPr/>
          <p:nvPr/>
        </p:nvGrpSpPr>
        <p:grpSpPr>
          <a:xfrm>
            <a:off x="2849707" y="3137665"/>
            <a:ext cx="594270" cy="594270"/>
            <a:chOff x="2849707" y="3137665"/>
            <a:chExt cx="594270" cy="59427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1C3EB82-F4B0-4C5E-835F-0D8303952379}"/>
                </a:ext>
              </a:extLst>
            </p:cNvPr>
            <p:cNvSpPr/>
            <p:nvPr/>
          </p:nvSpPr>
          <p:spPr>
            <a:xfrm>
              <a:off x="2936371" y="3218139"/>
              <a:ext cx="427131" cy="433321"/>
            </a:xfrm>
            <a:custGeom>
              <a:avLst/>
              <a:gdLst>
                <a:gd name="connsiteX0" fmla="*/ 37142 w 427131"/>
                <a:gd name="connsiteY0" fmla="*/ 0 h 433321"/>
                <a:gd name="connsiteX1" fmla="*/ 0 w 427131"/>
                <a:gd name="connsiteY1" fmla="*/ 0 h 433321"/>
                <a:gd name="connsiteX2" fmla="*/ 0 w 427131"/>
                <a:gd name="connsiteY2" fmla="*/ 433322 h 433321"/>
                <a:gd name="connsiteX3" fmla="*/ 427132 w 427131"/>
                <a:gd name="connsiteY3" fmla="*/ 433322 h 433321"/>
                <a:gd name="connsiteX4" fmla="*/ 427132 w 427131"/>
                <a:gd name="connsiteY4" fmla="*/ 396180 h 433321"/>
                <a:gd name="connsiteX5" fmla="*/ 37142 w 427131"/>
                <a:gd name="connsiteY5" fmla="*/ 396180 h 433321"/>
                <a:gd name="connsiteX6" fmla="*/ 37142 w 427131"/>
                <a:gd name="connsiteY6" fmla="*/ 0 h 433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7131" h="433321">
                  <a:moveTo>
                    <a:pt x="37142" y="0"/>
                  </a:moveTo>
                  <a:lnTo>
                    <a:pt x="0" y="0"/>
                  </a:lnTo>
                  <a:lnTo>
                    <a:pt x="0" y="433322"/>
                  </a:lnTo>
                  <a:lnTo>
                    <a:pt x="427132" y="433322"/>
                  </a:lnTo>
                  <a:lnTo>
                    <a:pt x="427132" y="396180"/>
                  </a:lnTo>
                  <a:lnTo>
                    <a:pt x="37142" y="396180"/>
                  </a:lnTo>
                  <a:lnTo>
                    <a:pt x="37142" y="0"/>
                  </a:lnTo>
                  <a:close/>
                </a:path>
              </a:pathLst>
            </a:custGeom>
            <a:solidFill>
              <a:schemeClr val="accent3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B5B7540-19A1-4E9C-A197-6FFB19FE9BB2}"/>
                </a:ext>
              </a:extLst>
            </p:cNvPr>
            <p:cNvSpPr/>
            <p:nvPr/>
          </p:nvSpPr>
          <p:spPr>
            <a:xfrm rot="-10800000">
              <a:off x="3270648" y="3218139"/>
              <a:ext cx="92854" cy="359038"/>
            </a:xfrm>
            <a:custGeom>
              <a:avLst/>
              <a:gdLst>
                <a:gd name="connsiteX0" fmla="*/ 0 w 92854"/>
                <a:gd name="connsiteY0" fmla="*/ 0 h 359038"/>
                <a:gd name="connsiteX1" fmla="*/ 92855 w 92854"/>
                <a:gd name="connsiteY1" fmla="*/ 0 h 359038"/>
                <a:gd name="connsiteX2" fmla="*/ 92855 w 92854"/>
                <a:gd name="connsiteY2" fmla="*/ 359038 h 359038"/>
                <a:gd name="connsiteX3" fmla="*/ 0 w 92854"/>
                <a:gd name="connsiteY3" fmla="*/ 359038 h 35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854" h="359038">
                  <a:moveTo>
                    <a:pt x="0" y="0"/>
                  </a:moveTo>
                  <a:lnTo>
                    <a:pt x="92855" y="0"/>
                  </a:lnTo>
                  <a:lnTo>
                    <a:pt x="92855" y="359038"/>
                  </a:lnTo>
                  <a:lnTo>
                    <a:pt x="0" y="359038"/>
                  </a:lnTo>
                  <a:close/>
                </a:path>
              </a:pathLst>
            </a:custGeom>
            <a:solidFill>
              <a:schemeClr val="accent3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56982D6-892C-4E65-BA9B-07EDC46DAC2E}"/>
                </a:ext>
              </a:extLst>
            </p:cNvPr>
            <p:cNvSpPr/>
            <p:nvPr/>
          </p:nvSpPr>
          <p:spPr>
            <a:xfrm rot="-10800000">
              <a:off x="3140651" y="3341945"/>
              <a:ext cx="92854" cy="235231"/>
            </a:xfrm>
            <a:custGeom>
              <a:avLst/>
              <a:gdLst>
                <a:gd name="connsiteX0" fmla="*/ 0 w 92854"/>
                <a:gd name="connsiteY0" fmla="*/ 0 h 235231"/>
                <a:gd name="connsiteX1" fmla="*/ 92855 w 92854"/>
                <a:gd name="connsiteY1" fmla="*/ 0 h 235231"/>
                <a:gd name="connsiteX2" fmla="*/ 92855 w 92854"/>
                <a:gd name="connsiteY2" fmla="*/ 235232 h 235231"/>
                <a:gd name="connsiteX3" fmla="*/ 0 w 92854"/>
                <a:gd name="connsiteY3" fmla="*/ 235232 h 235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854" h="235231">
                  <a:moveTo>
                    <a:pt x="0" y="0"/>
                  </a:moveTo>
                  <a:lnTo>
                    <a:pt x="92855" y="0"/>
                  </a:lnTo>
                  <a:lnTo>
                    <a:pt x="92855" y="235232"/>
                  </a:lnTo>
                  <a:lnTo>
                    <a:pt x="0" y="235232"/>
                  </a:lnTo>
                  <a:close/>
                </a:path>
              </a:pathLst>
            </a:custGeom>
            <a:solidFill>
              <a:schemeClr val="accent3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C9D0461-8DBC-47D0-9A08-DE217821E2D5}"/>
                </a:ext>
              </a:extLst>
            </p:cNvPr>
            <p:cNvSpPr/>
            <p:nvPr/>
          </p:nvSpPr>
          <p:spPr>
            <a:xfrm rot="-10800000">
              <a:off x="3010655" y="3453370"/>
              <a:ext cx="92854" cy="123806"/>
            </a:xfrm>
            <a:custGeom>
              <a:avLst/>
              <a:gdLst>
                <a:gd name="connsiteX0" fmla="*/ 0 w 92854"/>
                <a:gd name="connsiteY0" fmla="*/ 0 h 123806"/>
                <a:gd name="connsiteX1" fmla="*/ 92855 w 92854"/>
                <a:gd name="connsiteY1" fmla="*/ 0 h 123806"/>
                <a:gd name="connsiteX2" fmla="*/ 92855 w 92854"/>
                <a:gd name="connsiteY2" fmla="*/ 123806 h 123806"/>
                <a:gd name="connsiteX3" fmla="*/ 0 w 92854"/>
                <a:gd name="connsiteY3" fmla="*/ 123806 h 123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854" h="123806">
                  <a:moveTo>
                    <a:pt x="0" y="0"/>
                  </a:moveTo>
                  <a:lnTo>
                    <a:pt x="92855" y="0"/>
                  </a:lnTo>
                  <a:lnTo>
                    <a:pt x="92855" y="123806"/>
                  </a:lnTo>
                  <a:lnTo>
                    <a:pt x="0" y="123806"/>
                  </a:lnTo>
                  <a:close/>
                </a:path>
              </a:pathLst>
            </a:custGeom>
            <a:solidFill>
              <a:schemeClr val="accent3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A74A9C2-FA01-48F5-BCDE-2DFF81AD7510}"/>
                </a:ext>
              </a:extLst>
            </p:cNvPr>
            <p:cNvSpPr/>
            <p:nvPr/>
          </p:nvSpPr>
          <p:spPr>
            <a:xfrm>
              <a:off x="3008117" y="3218139"/>
              <a:ext cx="200628" cy="200628"/>
            </a:xfrm>
            <a:custGeom>
              <a:avLst/>
              <a:gdLst>
                <a:gd name="connsiteX0" fmla="*/ 200628 w 200628"/>
                <a:gd name="connsiteY0" fmla="*/ 85055 h 200628"/>
                <a:gd name="connsiteX1" fmla="*/ 200628 w 200628"/>
                <a:gd name="connsiteY1" fmla="*/ 0 h 200628"/>
                <a:gd name="connsiteX2" fmla="*/ 115573 w 200628"/>
                <a:gd name="connsiteY2" fmla="*/ 0 h 200628"/>
                <a:gd name="connsiteX3" fmla="*/ 149372 w 200628"/>
                <a:gd name="connsiteY3" fmla="*/ 33799 h 200628"/>
                <a:gd name="connsiteX4" fmla="*/ 0 w 200628"/>
                <a:gd name="connsiteY4" fmla="*/ 183171 h 200628"/>
                <a:gd name="connsiteX5" fmla="*/ 17457 w 200628"/>
                <a:gd name="connsiteY5" fmla="*/ 200628 h 200628"/>
                <a:gd name="connsiteX6" fmla="*/ 166829 w 200628"/>
                <a:gd name="connsiteY6" fmla="*/ 51318 h 200628"/>
                <a:gd name="connsiteX7" fmla="*/ 200628 w 200628"/>
                <a:gd name="connsiteY7" fmla="*/ 85055 h 20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0628" h="200628">
                  <a:moveTo>
                    <a:pt x="200628" y="85055"/>
                  </a:moveTo>
                  <a:lnTo>
                    <a:pt x="200628" y="0"/>
                  </a:lnTo>
                  <a:lnTo>
                    <a:pt x="115573" y="0"/>
                  </a:lnTo>
                  <a:lnTo>
                    <a:pt x="149372" y="33799"/>
                  </a:lnTo>
                  <a:lnTo>
                    <a:pt x="0" y="183171"/>
                  </a:lnTo>
                  <a:lnTo>
                    <a:pt x="17457" y="200628"/>
                  </a:lnTo>
                  <a:lnTo>
                    <a:pt x="166829" y="51318"/>
                  </a:lnTo>
                  <a:lnTo>
                    <a:pt x="200628" y="85055"/>
                  </a:lnTo>
                  <a:close/>
                </a:path>
              </a:pathLst>
            </a:custGeom>
            <a:solidFill>
              <a:schemeClr val="accent3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2" name="Graphic 42" descr="Bullseye">
            <a:extLst>
              <a:ext uri="{FF2B5EF4-FFF2-40B4-BE49-F238E27FC236}">
                <a16:creationId xmlns:a16="http://schemas.microsoft.com/office/drawing/2014/main" id="{7C40E5DA-605F-45F9-9CE0-2FBBA3846B32}"/>
              </a:ext>
            </a:extLst>
          </p:cNvPr>
          <p:cNvGrpSpPr/>
          <p:nvPr/>
        </p:nvGrpSpPr>
        <p:grpSpPr>
          <a:xfrm>
            <a:off x="5682661" y="3137665"/>
            <a:ext cx="594270" cy="594270"/>
            <a:chOff x="5682661" y="3137665"/>
            <a:chExt cx="594270" cy="59427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14A0E97-8F45-4422-B3A4-CAC24D3E903A}"/>
                </a:ext>
              </a:extLst>
            </p:cNvPr>
            <p:cNvSpPr/>
            <p:nvPr/>
          </p:nvSpPr>
          <p:spPr>
            <a:xfrm>
              <a:off x="5907988" y="3190282"/>
              <a:ext cx="316324" cy="315705"/>
            </a:xfrm>
            <a:custGeom>
              <a:avLst/>
              <a:gdLst>
                <a:gd name="connsiteX0" fmla="*/ 260612 w 316324"/>
                <a:gd name="connsiteY0" fmla="*/ 55713 h 315705"/>
                <a:gd name="connsiteX1" fmla="*/ 254422 w 316324"/>
                <a:gd name="connsiteY1" fmla="*/ 0 h 315705"/>
                <a:gd name="connsiteX2" fmla="*/ 186328 w 316324"/>
                <a:gd name="connsiteY2" fmla="*/ 68093 h 315705"/>
                <a:gd name="connsiteX3" fmla="*/ 190043 w 316324"/>
                <a:gd name="connsiteY3" fmla="*/ 100283 h 315705"/>
                <a:gd name="connsiteX4" fmla="*/ 90998 w 316324"/>
                <a:gd name="connsiteY4" fmla="*/ 199328 h 315705"/>
                <a:gd name="connsiteX5" fmla="*/ 61903 w 316324"/>
                <a:gd name="connsiteY5" fmla="*/ 191900 h 315705"/>
                <a:gd name="connsiteX6" fmla="*/ 0 w 316324"/>
                <a:gd name="connsiteY6" fmla="*/ 253803 h 315705"/>
                <a:gd name="connsiteX7" fmla="*/ 61903 w 316324"/>
                <a:gd name="connsiteY7" fmla="*/ 315706 h 315705"/>
                <a:gd name="connsiteX8" fmla="*/ 123806 w 316324"/>
                <a:gd name="connsiteY8" fmla="*/ 253803 h 315705"/>
                <a:gd name="connsiteX9" fmla="*/ 116997 w 316324"/>
                <a:gd name="connsiteY9" fmla="*/ 225327 h 315705"/>
                <a:gd name="connsiteX10" fmla="*/ 216042 w 316324"/>
                <a:gd name="connsiteY10" fmla="*/ 126282 h 315705"/>
                <a:gd name="connsiteX11" fmla="*/ 248232 w 316324"/>
                <a:gd name="connsiteY11" fmla="*/ 129997 h 315705"/>
                <a:gd name="connsiteX12" fmla="*/ 316325 w 316324"/>
                <a:gd name="connsiteY12" fmla="*/ 61903 h 315705"/>
                <a:gd name="connsiteX13" fmla="*/ 260612 w 316324"/>
                <a:gd name="connsiteY13" fmla="*/ 55713 h 315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6324" h="315705">
                  <a:moveTo>
                    <a:pt x="260612" y="55713"/>
                  </a:moveTo>
                  <a:lnTo>
                    <a:pt x="254422" y="0"/>
                  </a:lnTo>
                  <a:lnTo>
                    <a:pt x="186328" y="68093"/>
                  </a:lnTo>
                  <a:lnTo>
                    <a:pt x="190043" y="100283"/>
                  </a:lnTo>
                  <a:lnTo>
                    <a:pt x="90998" y="199328"/>
                  </a:lnTo>
                  <a:cubicBezTo>
                    <a:pt x="82331" y="194995"/>
                    <a:pt x="72427" y="191900"/>
                    <a:pt x="61903" y="191900"/>
                  </a:cubicBezTo>
                  <a:cubicBezTo>
                    <a:pt x="27856" y="191900"/>
                    <a:pt x="0" y="219756"/>
                    <a:pt x="0" y="253803"/>
                  </a:cubicBezTo>
                  <a:cubicBezTo>
                    <a:pt x="0" y="287850"/>
                    <a:pt x="27856" y="315706"/>
                    <a:pt x="61903" y="315706"/>
                  </a:cubicBezTo>
                  <a:cubicBezTo>
                    <a:pt x="95950" y="315706"/>
                    <a:pt x="123806" y="287850"/>
                    <a:pt x="123806" y="253803"/>
                  </a:cubicBezTo>
                  <a:cubicBezTo>
                    <a:pt x="123806" y="243279"/>
                    <a:pt x="121330" y="233994"/>
                    <a:pt x="116997" y="225327"/>
                  </a:cubicBezTo>
                  <a:lnTo>
                    <a:pt x="216042" y="126282"/>
                  </a:lnTo>
                  <a:lnTo>
                    <a:pt x="248232" y="129997"/>
                  </a:lnTo>
                  <a:lnTo>
                    <a:pt x="316325" y="61903"/>
                  </a:lnTo>
                  <a:lnTo>
                    <a:pt x="260612" y="55713"/>
                  </a:lnTo>
                  <a:close/>
                </a:path>
              </a:pathLst>
            </a:custGeom>
            <a:solidFill>
              <a:schemeClr val="accent5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97EF85D-C3C4-485E-9B56-A19B96E2FE9C}"/>
                </a:ext>
              </a:extLst>
            </p:cNvPr>
            <p:cNvSpPr/>
            <p:nvPr/>
          </p:nvSpPr>
          <p:spPr>
            <a:xfrm>
              <a:off x="5735278" y="3208853"/>
              <a:ext cx="470463" cy="470463"/>
            </a:xfrm>
            <a:custGeom>
              <a:avLst/>
              <a:gdLst>
                <a:gd name="connsiteX0" fmla="*/ 438274 w 470463"/>
                <a:gd name="connsiteY0" fmla="*/ 128758 h 470463"/>
                <a:gd name="connsiteX1" fmla="*/ 430227 w 470463"/>
                <a:gd name="connsiteY1" fmla="*/ 137425 h 470463"/>
                <a:gd name="connsiteX2" fmla="*/ 418465 w 470463"/>
                <a:gd name="connsiteY2" fmla="*/ 136187 h 470463"/>
                <a:gd name="connsiteX3" fmla="*/ 405465 w 470463"/>
                <a:gd name="connsiteY3" fmla="*/ 134330 h 470463"/>
                <a:gd name="connsiteX4" fmla="*/ 433322 w 470463"/>
                <a:gd name="connsiteY4" fmla="*/ 235232 h 470463"/>
                <a:gd name="connsiteX5" fmla="*/ 235232 w 470463"/>
                <a:gd name="connsiteY5" fmla="*/ 433322 h 470463"/>
                <a:gd name="connsiteX6" fmla="*/ 37142 w 470463"/>
                <a:gd name="connsiteY6" fmla="*/ 235232 h 470463"/>
                <a:gd name="connsiteX7" fmla="*/ 235232 w 470463"/>
                <a:gd name="connsiteY7" fmla="*/ 37142 h 470463"/>
                <a:gd name="connsiteX8" fmla="*/ 336134 w 470463"/>
                <a:gd name="connsiteY8" fmla="*/ 64998 h 470463"/>
                <a:gd name="connsiteX9" fmla="*/ 334896 w 470463"/>
                <a:gd name="connsiteY9" fmla="*/ 52618 h 470463"/>
                <a:gd name="connsiteX10" fmla="*/ 333039 w 470463"/>
                <a:gd name="connsiteY10" fmla="*/ 40237 h 470463"/>
                <a:gd name="connsiteX11" fmla="*/ 341705 w 470463"/>
                <a:gd name="connsiteY11" fmla="*/ 31571 h 470463"/>
                <a:gd name="connsiteX12" fmla="*/ 346038 w 470463"/>
                <a:gd name="connsiteY12" fmla="*/ 27237 h 470463"/>
                <a:gd name="connsiteX13" fmla="*/ 235232 w 470463"/>
                <a:gd name="connsiteY13" fmla="*/ 0 h 470463"/>
                <a:gd name="connsiteX14" fmla="*/ 0 w 470463"/>
                <a:gd name="connsiteY14" fmla="*/ 235232 h 470463"/>
                <a:gd name="connsiteX15" fmla="*/ 235232 w 470463"/>
                <a:gd name="connsiteY15" fmla="*/ 470464 h 470463"/>
                <a:gd name="connsiteX16" fmla="*/ 470464 w 470463"/>
                <a:gd name="connsiteY16" fmla="*/ 235232 h 470463"/>
                <a:gd name="connsiteX17" fmla="*/ 442607 w 470463"/>
                <a:gd name="connsiteY17" fmla="*/ 125044 h 470463"/>
                <a:gd name="connsiteX18" fmla="*/ 438274 w 470463"/>
                <a:gd name="connsiteY18" fmla="*/ 128758 h 470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0463" h="470463">
                  <a:moveTo>
                    <a:pt x="438274" y="128758"/>
                  </a:moveTo>
                  <a:lnTo>
                    <a:pt x="430227" y="137425"/>
                  </a:lnTo>
                  <a:lnTo>
                    <a:pt x="418465" y="136187"/>
                  </a:lnTo>
                  <a:lnTo>
                    <a:pt x="405465" y="134330"/>
                  </a:lnTo>
                  <a:cubicBezTo>
                    <a:pt x="422798" y="164043"/>
                    <a:pt x="433322" y="198090"/>
                    <a:pt x="433322" y="235232"/>
                  </a:cubicBezTo>
                  <a:cubicBezTo>
                    <a:pt x="433322" y="344181"/>
                    <a:pt x="344181" y="433322"/>
                    <a:pt x="235232" y="433322"/>
                  </a:cubicBezTo>
                  <a:cubicBezTo>
                    <a:pt x="126282" y="433322"/>
                    <a:pt x="37142" y="344181"/>
                    <a:pt x="37142" y="235232"/>
                  </a:cubicBezTo>
                  <a:cubicBezTo>
                    <a:pt x="37142" y="126282"/>
                    <a:pt x="126282" y="37142"/>
                    <a:pt x="235232" y="37142"/>
                  </a:cubicBezTo>
                  <a:cubicBezTo>
                    <a:pt x="271755" y="37142"/>
                    <a:pt x="306420" y="47046"/>
                    <a:pt x="336134" y="64998"/>
                  </a:cubicBezTo>
                  <a:lnTo>
                    <a:pt x="334896" y="52618"/>
                  </a:lnTo>
                  <a:lnTo>
                    <a:pt x="333039" y="40237"/>
                  </a:lnTo>
                  <a:lnTo>
                    <a:pt x="341705" y="31571"/>
                  </a:lnTo>
                  <a:lnTo>
                    <a:pt x="346038" y="27237"/>
                  </a:lnTo>
                  <a:cubicBezTo>
                    <a:pt x="312611" y="9905"/>
                    <a:pt x="275469" y="0"/>
                    <a:pt x="235232" y="0"/>
                  </a:cubicBezTo>
                  <a:cubicBezTo>
                    <a:pt x="105235" y="0"/>
                    <a:pt x="0" y="105235"/>
                    <a:pt x="0" y="235232"/>
                  </a:cubicBezTo>
                  <a:cubicBezTo>
                    <a:pt x="0" y="365228"/>
                    <a:pt x="105235" y="470464"/>
                    <a:pt x="235232" y="470464"/>
                  </a:cubicBezTo>
                  <a:cubicBezTo>
                    <a:pt x="365228" y="470464"/>
                    <a:pt x="470464" y="365228"/>
                    <a:pt x="470464" y="235232"/>
                  </a:cubicBezTo>
                  <a:cubicBezTo>
                    <a:pt x="470464" y="194995"/>
                    <a:pt x="460559" y="157853"/>
                    <a:pt x="442607" y="125044"/>
                  </a:cubicBezTo>
                  <a:lnTo>
                    <a:pt x="438274" y="128758"/>
                  </a:lnTo>
                  <a:close/>
                </a:path>
              </a:pathLst>
            </a:custGeom>
            <a:solidFill>
              <a:schemeClr val="accent5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F95CC83-5EEC-473F-9FF7-F72BD6F62BB5}"/>
                </a:ext>
              </a:extLst>
            </p:cNvPr>
            <p:cNvSpPr/>
            <p:nvPr/>
          </p:nvSpPr>
          <p:spPr>
            <a:xfrm>
              <a:off x="5821943" y="3295517"/>
              <a:ext cx="297135" cy="297135"/>
            </a:xfrm>
            <a:custGeom>
              <a:avLst/>
              <a:gdLst>
                <a:gd name="connsiteX0" fmla="*/ 251946 w 297135"/>
                <a:gd name="connsiteY0" fmla="*/ 106473 h 297135"/>
                <a:gd name="connsiteX1" fmla="*/ 259993 w 297135"/>
                <a:gd name="connsiteY1" fmla="*/ 148568 h 297135"/>
                <a:gd name="connsiteX2" fmla="*/ 148568 w 297135"/>
                <a:gd name="connsiteY2" fmla="*/ 259993 h 297135"/>
                <a:gd name="connsiteX3" fmla="*/ 37142 w 297135"/>
                <a:gd name="connsiteY3" fmla="*/ 148568 h 297135"/>
                <a:gd name="connsiteX4" fmla="*/ 148568 w 297135"/>
                <a:gd name="connsiteY4" fmla="*/ 37142 h 297135"/>
                <a:gd name="connsiteX5" fmla="*/ 190662 w 297135"/>
                <a:gd name="connsiteY5" fmla="*/ 45189 h 297135"/>
                <a:gd name="connsiteX6" fmla="*/ 218518 w 297135"/>
                <a:gd name="connsiteY6" fmla="*/ 17333 h 297135"/>
                <a:gd name="connsiteX7" fmla="*/ 148568 w 297135"/>
                <a:gd name="connsiteY7" fmla="*/ 0 h 297135"/>
                <a:gd name="connsiteX8" fmla="*/ 0 w 297135"/>
                <a:gd name="connsiteY8" fmla="*/ 148568 h 297135"/>
                <a:gd name="connsiteX9" fmla="*/ 148568 w 297135"/>
                <a:gd name="connsiteY9" fmla="*/ 297135 h 297135"/>
                <a:gd name="connsiteX10" fmla="*/ 297135 w 297135"/>
                <a:gd name="connsiteY10" fmla="*/ 148568 h 297135"/>
                <a:gd name="connsiteX11" fmla="*/ 279802 w 297135"/>
                <a:gd name="connsiteY11" fmla="*/ 78617 h 297135"/>
                <a:gd name="connsiteX12" fmla="*/ 251946 w 297135"/>
                <a:gd name="connsiteY12" fmla="*/ 106473 h 29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7135" h="297135">
                  <a:moveTo>
                    <a:pt x="251946" y="106473"/>
                  </a:moveTo>
                  <a:cubicBezTo>
                    <a:pt x="257517" y="119473"/>
                    <a:pt x="259993" y="133711"/>
                    <a:pt x="259993" y="148568"/>
                  </a:cubicBezTo>
                  <a:cubicBezTo>
                    <a:pt x="259993" y="209852"/>
                    <a:pt x="209852" y="259993"/>
                    <a:pt x="148568" y="259993"/>
                  </a:cubicBezTo>
                  <a:cubicBezTo>
                    <a:pt x="87283" y="259993"/>
                    <a:pt x="37142" y="209852"/>
                    <a:pt x="37142" y="148568"/>
                  </a:cubicBezTo>
                  <a:cubicBezTo>
                    <a:pt x="37142" y="87283"/>
                    <a:pt x="87283" y="37142"/>
                    <a:pt x="148568" y="37142"/>
                  </a:cubicBezTo>
                  <a:cubicBezTo>
                    <a:pt x="163424" y="37142"/>
                    <a:pt x="177662" y="40237"/>
                    <a:pt x="190662" y="45189"/>
                  </a:cubicBezTo>
                  <a:lnTo>
                    <a:pt x="218518" y="17333"/>
                  </a:lnTo>
                  <a:cubicBezTo>
                    <a:pt x="197471" y="6190"/>
                    <a:pt x="173948" y="0"/>
                    <a:pt x="148568" y="0"/>
                  </a:cubicBezTo>
                  <a:cubicBezTo>
                    <a:pt x="66855" y="0"/>
                    <a:pt x="0" y="66855"/>
                    <a:pt x="0" y="148568"/>
                  </a:cubicBezTo>
                  <a:cubicBezTo>
                    <a:pt x="0" y="230280"/>
                    <a:pt x="66855" y="297135"/>
                    <a:pt x="148568" y="297135"/>
                  </a:cubicBezTo>
                  <a:cubicBezTo>
                    <a:pt x="230280" y="297135"/>
                    <a:pt x="297135" y="230280"/>
                    <a:pt x="297135" y="148568"/>
                  </a:cubicBezTo>
                  <a:cubicBezTo>
                    <a:pt x="297135" y="123187"/>
                    <a:pt x="290945" y="99664"/>
                    <a:pt x="279802" y="78617"/>
                  </a:cubicBezTo>
                  <a:lnTo>
                    <a:pt x="251946" y="106473"/>
                  </a:lnTo>
                  <a:close/>
                </a:path>
              </a:pathLst>
            </a:custGeom>
            <a:solidFill>
              <a:schemeClr val="accent5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" name="Graphic 44" descr="Lightbulb">
            <a:extLst>
              <a:ext uri="{FF2B5EF4-FFF2-40B4-BE49-F238E27FC236}">
                <a16:creationId xmlns:a16="http://schemas.microsoft.com/office/drawing/2014/main" id="{ED9E6AE9-B7D4-4E2E-94CF-85DB34830116}"/>
              </a:ext>
            </a:extLst>
          </p:cNvPr>
          <p:cNvGrpSpPr/>
          <p:nvPr/>
        </p:nvGrpSpPr>
        <p:grpSpPr>
          <a:xfrm>
            <a:off x="4274865" y="1718427"/>
            <a:ext cx="594270" cy="594270"/>
            <a:chOff x="4274865" y="1718427"/>
            <a:chExt cx="594270" cy="59427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42A5D48-FC92-44C9-958B-A43FCF8B10DD}"/>
                </a:ext>
              </a:extLst>
            </p:cNvPr>
            <p:cNvSpPr/>
            <p:nvPr/>
          </p:nvSpPr>
          <p:spPr>
            <a:xfrm>
              <a:off x="4491525" y="2114607"/>
              <a:ext cx="160948" cy="37141"/>
            </a:xfrm>
            <a:custGeom>
              <a:avLst/>
              <a:gdLst>
                <a:gd name="connsiteX0" fmla="*/ 18571 w 160948"/>
                <a:gd name="connsiteY0" fmla="*/ 0 h 37141"/>
                <a:gd name="connsiteX1" fmla="*/ 142377 w 160948"/>
                <a:gd name="connsiteY1" fmla="*/ 0 h 37141"/>
                <a:gd name="connsiteX2" fmla="*/ 160948 w 160948"/>
                <a:gd name="connsiteY2" fmla="*/ 18571 h 37141"/>
                <a:gd name="connsiteX3" fmla="*/ 142377 w 160948"/>
                <a:gd name="connsiteY3" fmla="*/ 37142 h 37141"/>
                <a:gd name="connsiteX4" fmla="*/ 18571 w 160948"/>
                <a:gd name="connsiteY4" fmla="*/ 37142 h 37141"/>
                <a:gd name="connsiteX5" fmla="*/ 0 w 160948"/>
                <a:gd name="connsiteY5" fmla="*/ 18571 h 37141"/>
                <a:gd name="connsiteX6" fmla="*/ 18571 w 160948"/>
                <a:gd name="connsiteY6" fmla="*/ 0 h 37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948" h="37141">
                  <a:moveTo>
                    <a:pt x="18571" y="0"/>
                  </a:moveTo>
                  <a:lnTo>
                    <a:pt x="142377" y="0"/>
                  </a:lnTo>
                  <a:cubicBezTo>
                    <a:pt x="152901" y="0"/>
                    <a:pt x="160948" y="8047"/>
                    <a:pt x="160948" y="18571"/>
                  </a:cubicBezTo>
                  <a:cubicBezTo>
                    <a:pt x="160948" y="29094"/>
                    <a:pt x="152901" y="37142"/>
                    <a:pt x="142377" y="37142"/>
                  </a:cubicBezTo>
                  <a:lnTo>
                    <a:pt x="18571" y="37142"/>
                  </a:lnTo>
                  <a:cubicBezTo>
                    <a:pt x="8047" y="37142"/>
                    <a:pt x="0" y="29094"/>
                    <a:pt x="0" y="18571"/>
                  </a:cubicBezTo>
                  <a:cubicBezTo>
                    <a:pt x="0" y="8047"/>
                    <a:pt x="8047" y="0"/>
                    <a:pt x="18571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78ACC85-24D6-4C97-8AFA-E1597D3C3427}"/>
                </a:ext>
              </a:extLst>
            </p:cNvPr>
            <p:cNvSpPr/>
            <p:nvPr/>
          </p:nvSpPr>
          <p:spPr>
            <a:xfrm>
              <a:off x="4491525" y="2176510"/>
              <a:ext cx="160948" cy="37141"/>
            </a:xfrm>
            <a:custGeom>
              <a:avLst/>
              <a:gdLst>
                <a:gd name="connsiteX0" fmla="*/ 18571 w 160948"/>
                <a:gd name="connsiteY0" fmla="*/ 0 h 37141"/>
                <a:gd name="connsiteX1" fmla="*/ 142377 w 160948"/>
                <a:gd name="connsiteY1" fmla="*/ 0 h 37141"/>
                <a:gd name="connsiteX2" fmla="*/ 160948 w 160948"/>
                <a:gd name="connsiteY2" fmla="*/ 18571 h 37141"/>
                <a:gd name="connsiteX3" fmla="*/ 142377 w 160948"/>
                <a:gd name="connsiteY3" fmla="*/ 37142 h 37141"/>
                <a:gd name="connsiteX4" fmla="*/ 18571 w 160948"/>
                <a:gd name="connsiteY4" fmla="*/ 37142 h 37141"/>
                <a:gd name="connsiteX5" fmla="*/ 0 w 160948"/>
                <a:gd name="connsiteY5" fmla="*/ 18571 h 37141"/>
                <a:gd name="connsiteX6" fmla="*/ 18571 w 160948"/>
                <a:gd name="connsiteY6" fmla="*/ 0 h 37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948" h="37141">
                  <a:moveTo>
                    <a:pt x="18571" y="0"/>
                  </a:moveTo>
                  <a:lnTo>
                    <a:pt x="142377" y="0"/>
                  </a:lnTo>
                  <a:cubicBezTo>
                    <a:pt x="152901" y="0"/>
                    <a:pt x="160948" y="8047"/>
                    <a:pt x="160948" y="18571"/>
                  </a:cubicBezTo>
                  <a:cubicBezTo>
                    <a:pt x="160948" y="29094"/>
                    <a:pt x="152901" y="37142"/>
                    <a:pt x="142377" y="37142"/>
                  </a:cubicBezTo>
                  <a:lnTo>
                    <a:pt x="18571" y="37142"/>
                  </a:lnTo>
                  <a:cubicBezTo>
                    <a:pt x="8047" y="37142"/>
                    <a:pt x="0" y="29094"/>
                    <a:pt x="0" y="18571"/>
                  </a:cubicBezTo>
                  <a:cubicBezTo>
                    <a:pt x="0" y="8047"/>
                    <a:pt x="8047" y="0"/>
                    <a:pt x="18571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C2F05F7-80E3-4B55-8823-0237CAFBCBA6}"/>
                </a:ext>
              </a:extLst>
            </p:cNvPr>
            <p:cNvSpPr/>
            <p:nvPr/>
          </p:nvSpPr>
          <p:spPr>
            <a:xfrm>
              <a:off x="4531762" y="2238413"/>
              <a:ext cx="80474" cy="37141"/>
            </a:xfrm>
            <a:custGeom>
              <a:avLst/>
              <a:gdLst>
                <a:gd name="connsiteX0" fmla="*/ 0 w 80474"/>
                <a:gd name="connsiteY0" fmla="*/ 0 h 37141"/>
                <a:gd name="connsiteX1" fmla="*/ 40237 w 80474"/>
                <a:gd name="connsiteY1" fmla="*/ 37142 h 37141"/>
                <a:gd name="connsiteX2" fmla="*/ 80474 w 80474"/>
                <a:gd name="connsiteY2" fmla="*/ 0 h 37141"/>
                <a:gd name="connsiteX3" fmla="*/ 0 w 80474"/>
                <a:gd name="connsiteY3" fmla="*/ 0 h 37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474" h="37141">
                  <a:moveTo>
                    <a:pt x="0" y="0"/>
                  </a:moveTo>
                  <a:cubicBezTo>
                    <a:pt x="1857" y="21047"/>
                    <a:pt x="19190" y="37142"/>
                    <a:pt x="40237" y="37142"/>
                  </a:cubicBezTo>
                  <a:cubicBezTo>
                    <a:pt x="61284" y="37142"/>
                    <a:pt x="78617" y="21047"/>
                    <a:pt x="8047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B3EDAE1-9797-4E63-8141-29CE2C02E0E7}"/>
                </a:ext>
              </a:extLst>
            </p:cNvPr>
            <p:cNvSpPr/>
            <p:nvPr/>
          </p:nvSpPr>
          <p:spPr>
            <a:xfrm>
              <a:off x="4411051" y="1755568"/>
              <a:ext cx="321896" cy="334276"/>
            </a:xfrm>
            <a:custGeom>
              <a:avLst/>
              <a:gdLst>
                <a:gd name="connsiteX0" fmla="*/ 160948 w 321896"/>
                <a:gd name="connsiteY0" fmla="*/ 0 h 334276"/>
                <a:gd name="connsiteX1" fmla="*/ 160948 w 321896"/>
                <a:gd name="connsiteY1" fmla="*/ 0 h 334276"/>
                <a:gd name="connsiteX2" fmla="*/ 160948 w 321896"/>
                <a:gd name="connsiteY2" fmla="*/ 0 h 334276"/>
                <a:gd name="connsiteX3" fmla="*/ 0 w 321896"/>
                <a:gd name="connsiteY3" fmla="*/ 159091 h 334276"/>
                <a:gd name="connsiteX4" fmla="*/ 0 w 321896"/>
                <a:gd name="connsiteY4" fmla="*/ 164662 h 334276"/>
                <a:gd name="connsiteX5" fmla="*/ 11143 w 321896"/>
                <a:gd name="connsiteY5" fmla="*/ 220375 h 334276"/>
                <a:gd name="connsiteX6" fmla="*/ 38999 w 321896"/>
                <a:gd name="connsiteY6" fmla="*/ 266183 h 334276"/>
                <a:gd name="connsiteX7" fmla="*/ 76760 w 321896"/>
                <a:gd name="connsiteY7" fmla="*/ 327468 h 334276"/>
                <a:gd name="connsiteX8" fmla="*/ 87902 w 321896"/>
                <a:gd name="connsiteY8" fmla="*/ 334277 h 334276"/>
                <a:gd name="connsiteX9" fmla="*/ 233994 w 321896"/>
                <a:gd name="connsiteY9" fmla="*/ 334277 h 334276"/>
                <a:gd name="connsiteX10" fmla="*/ 245136 w 321896"/>
                <a:gd name="connsiteY10" fmla="*/ 327468 h 334276"/>
                <a:gd name="connsiteX11" fmla="*/ 282897 w 321896"/>
                <a:gd name="connsiteY11" fmla="*/ 266183 h 334276"/>
                <a:gd name="connsiteX12" fmla="*/ 310754 w 321896"/>
                <a:gd name="connsiteY12" fmla="*/ 220375 h 334276"/>
                <a:gd name="connsiteX13" fmla="*/ 321896 w 321896"/>
                <a:gd name="connsiteY13" fmla="*/ 164662 h 334276"/>
                <a:gd name="connsiteX14" fmla="*/ 321896 w 321896"/>
                <a:gd name="connsiteY14" fmla="*/ 159091 h 334276"/>
                <a:gd name="connsiteX15" fmla="*/ 160948 w 321896"/>
                <a:gd name="connsiteY15" fmla="*/ 0 h 334276"/>
                <a:gd name="connsiteX16" fmla="*/ 284754 w 321896"/>
                <a:gd name="connsiteY16" fmla="*/ 164043 h 334276"/>
                <a:gd name="connsiteX17" fmla="*/ 276088 w 321896"/>
                <a:gd name="connsiteY17" fmla="*/ 207375 h 334276"/>
                <a:gd name="connsiteX18" fmla="*/ 255041 w 321896"/>
                <a:gd name="connsiteY18" fmla="*/ 241422 h 334276"/>
                <a:gd name="connsiteX19" fmla="*/ 219137 w 321896"/>
                <a:gd name="connsiteY19" fmla="*/ 297135 h 334276"/>
                <a:gd name="connsiteX20" fmla="*/ 160948 w 321896"/>
                <a:gd name="connsiteY20" fmla="*/ 297135 h 334276"/>
                <a:gd name="connsiteX21" fmla="*/ 103378 w 321896"/>
                <a:gd name="connsiteY21" fmla="*/ 297135 h 334276"/>
                <a:gd name="connsiteX22" fmla="*/ 67474 w 321896"/>
                <a:gd name="connsiteY22" fmla="*/ 241422 h 334276"/>
                <a:gd name="connsiteX23" fmla="*/ 46427 w 321896"/>
                <a:gd name="connsiteY23" fmla="*/ 207375 h 334276"/>
                <a:gd name="connsiteX24" fmla="*/ 37761 w 321896"/>
                <a:gd name="connsiteY24" fmla="*/ 164043 h 334276"/>
                <a:gd name="connsiteX25" fmla="*/ 37761 w 321896"/>
                <a:gd name="connsiteY25" fmla="*/ 159091 h 334276"/>
                <a:gd name="connsiteX26" fmla="*/ 161567 w 321896"/>
                <a:gd name="connsiteY26" fmla="*/ 36523 h 334276"/>
                <a:gd name="connsiteX27" fmla="*/ 161567 w 321896"/>
                <a:gd name="connsiteY27" fmla="*/ 36523 h 334276"/>
                <a:gd name="connsiteX28" fmla="*/ 161567 w 321896"/>
                <a:gd name="connsiteY28" fmla="*/ 36523 h 334276"/>
                <a:gd name="connsiteX29" fmla="*/ 161567 w 321896"/>
                <a:gd name="connsiteY29" fmla="*/ 36523 h 334276"/>
                <a:gd name="connsiteX30" fmla="*/ 161567 w 321896"/>
                <a:gd name="connsiteY30" fmla="*/ 36523 h 334276"/>
                <a:gd name="connsiteX31" fmla="*/ 161567 w 321896"/>
                <a:gd name="connsiteY31" fmla="*/ 36523 h 334276"/>
                <a:gd name="connsiteX32" fmla="*/ 161567 w 321896"/>
                <a:gd name="connsiteY32" fmla="*/ 36523 h 334276"/>
                <a:gd name="connsiteX33" fmla="*/ 285373 w 321896"/>
                <a:gd name="connsiteY33" fmla="*/ 159091 h 334276"/>
                <a:gd name="connsiteX34" fmla="*/ 285373 w 321896"/>
                <a:gd name="connsiteY34" fmla="*/ 164043 h 334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21896" h="334276">
                  <a:moveTo>
                    <a:pt x="160948" y="0"/>
                  </a:moveTo>
                  <a:cubicBezTo>
                    <a:pt x="160948" y="0"/>
                    <a:pt x="160948" y="0"/>
                    <a:pt x="160948" y="0"/>
                  </a:cubicBezTo>
                  <a:cubicBezTo>
                    <a:pt x="160948" y="0"/>
                    <a:pt x="160948" y="0"/>
                    <a:pt x="160948" y="0"/>
                  </a:cubicBezTo>
                  <a:cubicBezTo>
                    <a:pt x="73046" y="619"/>
                    <a:pt x="1857" y="71189"/>
                    <a:pt x="0" y="159091"/>
                  </a:cubicBezTo>
                  <a:lnTo>
                    <a:pt x="0" y="164662"/>
                  </a:lnTo>
                  <a:cubicBezTo>
                    <a:pt x="619" y="183852"/>
                    <a:pt x="4333" y="202423"/>
                    <a:pt x="11143" y="220375"/>
                  </a:cubicBezTo>
                  <a:cubicBezTo>
                    <a:pt x="17952" y="237089"/>
                    <a:pt x="27237" y="252565"/>
                    <a:pt x="38999" y="266183"/>
                  </a:cubicBezTo>
                  <a:cubicBezTo>
                    <a:pt x="53856" y="282278"/>
                    <a:pt x="69951" y="313849"/>
                    <a:pt x="76760" y="327468"/>
                  </a:cubicBezTo>
                  <a:cubicBezTo>
                    <a:pt x="78617" y="331801"/>
                    <a:pt x="82950" y="334277"/>
                    <a:pt x="87902" y="334277"/>
                  </a:cubicBezTo>
                  <a:lnTo>
                    <a:pt x="233994" y="334277"/>
                  </a:lnTo>
                  <a:cubicBezTo>
                    <a:pt x="238946" y="334277"/>
                    <a:pt x="243279" y="331801"/>
                    <a:pt x="245136" y="327468"/>
                  </a:cubicBezTo>
                  <a:cubicBezTo>
                    <a:pt x="251946" y="313849"/>
                    <a:pt x="268041" y="282278"/>
                    <a:pt x="282897" y="266183"/>
                  </a:cubicBezTo>
                  <a:cubicBezTo>
                    <a:pt x="294659" y="252565"/>
                    <a:pt x="304563" y="237089"/>
                    <a:pt x="310754" y="220375"/>
                  </a:cubicBezTo>
                  <a:cubicBezTo>
                    <a:pt x="317563" y="202423"/>
                    <a:pt x="321277" y="183852"/>
                    <a:pt x="321896" y="164662"/>
                  </a:cubicBezTo>
                  <a:lnTo>
                    <a:pt x="321896" y="159091"/>
                  </a:lnTo>
                  <a:cubicBezTo>
                    <a:pt x="320039" y="71189"/>
                    <a:pt x="248851" y="619"/>
                    <a:pt x="160948" y="0"/>
                  </a:cubicBezTo>
                  <a:close/>
                  <a:moveTo>
                    <a:pt x="284754" y="164043"/>
                  </a:moveTo>
                  <a:cubicBezTo>
                    <a:pt x="284135" y="178900"/>
                    <a:pt x="281040" y="193757"/>
                    <a:pt x="276088" y="207375"/>
                  </a:cubicBezTo>
                  <a:cubicBezTo>
                    <a:pt x="271136" y="219756"/>
                    <a:pt x="264326" y="231518"/>
                    <a:pt x="255041" y="241422"/>
                  </a:cubicBezTo>
                  <a:cubicBezTo>
                    <a:pt x="240803" y="258755"/>
                    <a:pt x="228423" y="277326"/>
                    <a:pt x="219137" y="297135"/>
                  </a:cubicBezTo>
                  <a:lnTo>
                    <a:pt x="160948" y="297135"/>
                  </a:lnTo>
                  <a:lnTo>
                    <a:pt x="103378" y="297135"/>
                  </a:lnTo>
                  <a:cubicBezTo>
                    <a:pt x="93474" y="277326"/>
                    <a:pt x="81093" y="258755"/>
                    <a:pt x="67474" y="241422"/>
                  </a:cubicBezTo>
                  <a:cubicBezTo>
                    <a:pt x="58808" y="231518"/>
                    <a:pt x="51380" y="219756"/>
                    <a:pt x="46427" y="207375"/>
                  </a:cubicBezTo>
                  <a:cubicBezTo>
                    <a:pt x="40856" y="193757"/>
                    <a:pt x="38380" y="178900"/>
                    <a:pt x="37761" y="164043"/>
                  </a:cubicBezTo>
                  <a:lnTo>
                    <a:pt x="37761" y="159091"/>
                  </a:lnTo>
                  <a:cubicBezTo>
                    <a:pt x="38999" y="91617"/>
                    <a:pt x="94093" y="37142"/>
                    <a:pt x="161567" y="36523"/>
                  </a:cubicBezTo>
                  <a:lnTo>
                    <a:pt x="161567" y="36523"/>
                  </a:lnTo>
                  <a:lnTo>
                    <a:pt x="161567" y="36523"/>
                  </a:lnTo>
                  <a:cubicBezTo>
                    <a:pt x="161567" y="36523"/>
                    <a:pt x="161567" y="36523"/>
                    <a:pt x="161567" y="36523"/>
                  </a:cubicBezTo>
                  <a:cubicBezTo>
                    <a:pt x="161567" y="36523"/>
                    <a:pt x="161567" y="36523"/>
                    <a:pt x="161567" y="36523"/>
                  </a:cubicBezTo>
                  <a:lnTo>
                    <a:pt x="161567" y="36523"/>
                  </a:lnTo>
                  <a:lnTo>
                    <a:pt x="161567" y="36523"/>
                  </a:lnTo>
                  <a:cubicBezTo>
                    <a:pt x="229042" y="37142"/>
                    <a:pt x="284135" y="90998"/>
                    <a:pt x="285373" y="159091"/>
                  </a:cubicBezTo>
                  <a:lnTo>
                    <a:pt x="285373" y="16404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9" name="Graphic 43" descr="Gears">
            <a:extLst>
              <a:ext uri="{FF2B5EF4-FFF2-40B4-BE49-F238E27FC236}">
                <a16:creationId xmlns:a16="http://schemas.microsoft.com/office/drawing/2014/main" id="{2E62CD49-3AFC-498D-92E2-149D3188DF9B}"/>
              </a:ext>
            </a:extLst>
          </p:cNvPr>
          <p:cNvGrpSpPr/>
          <p:nvPr/>
        </p:nvGrpSpPr>
        <p:grpSpPr>
          <a:xfrm>
            <a:off x="4370195" y="4570910"/>
            <a:ext cx="403608" cy="488415"/>
            <a:chOff x="4370195" y="4570910"/>
            <a:chExt cx="403608" cy="488415"/>
          </a:xfrm>
          <a:solidFill>
            <a:srgbClr val="A2B969"/>
          </a:solidFill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505C35FF-5520-43AC-B4AF-2F646CB334B9}"/>
                </a:ext>
              </a:extLst>
            </p:cNvPr>
            <p:cNvSpPr/>
            <p:nvPr/>
          </p:nvSpPr>
          <p:spPr>
            <a:xfrm>
              <a:off x="4510096" y="4570910"/>
              <a:ext cx="263707" cy="263088"/>
            </a:xfrm>
            <a:custGeom>
              <a:avLst/>
              <a:gdLst>
                <a:gd name="connsiteX0" fmla="*/ 131854 w 263707"/>
                <a:gd name="connsiteY0" fmla="*/ 178281 h 263088"/>
                <a:gd name="connsiteX1" fmla="*/ 85426 w 263707"/>
                <a:gd name="connsiteY1" fmla="*/ 131854 h 263088"/>
                <a:gd name="connsiteX2" fmla="*/ 131854 w 263707"/>
                <a:gd name="connsiteY2" fmla="*/ 85426 h 263088"/>
                <a:gd name="connsiteX3" fmla="*/ 178281 w 263707"/>
                <a:gd name="connsiteY3" fmla="*/ 131854 h 263088"/>
                <a:gd name="connsiteX4" fmla="*/ 131854 w 263707"/>
                <a:gd name="connsiteY4" fmla="*/ 178281 h 263088"/>
                <a:gd name="connsiteX5" fmla="*/ 236470 w 263707"/>
                <a:gd name="connsiteY5" fmla="*/ 102759 h 263088"/>
                <a:gd name="connsiteX6" fmla="*/ 226565 w 263707"/>
                <a:gd name="connsiteY6" fmla="*/ 78617 h 263088"/>
                <a:gd name="connsiteX7" fmla="*/ 236470 w 263707"/>
                <a:gd name="connsiteY7" fmla="*/ 49523 h 263088"/>
                <a:gd name="connsiteX8" fmla="*/ 214185 w 263707"/>
                <a:gd name="connsiteY8" fmla="*/ 27237 h 263088"/>
                <a:gd name="connsiteX9" fmla="*/ 185090 w 263707"/>
                <a:gd name="connsiteY9" fmla="*/ 37142 h 263088"/>
                <a:gd name="connsiteX10" fmla="*/ 160948 w 263707"/>
                <a:gd name="connsiteY10" fmla="*/ 27237 h 263088"/>
                <a:gd name="connsiteX11" fmla="*/ 147329 w 263707"/>
                <a:gd name="connsiteY11" fmla="*/ 0 h 263088"/>
                <a:gd name="connsiteX12" fmla="*/ 116378 w 263707"/>
                <a:gd name="connsiteY12" fmla="*/ 0 h 263088"/>
                <a:gd name="connsiteX13" fmla="*/ 102759 w 263707"/>
                <a:gd name="connsiteY13" fmla="*/ 27237 h 263088"/>
                <a:gd name="connsiteX14" fmla="*/ 78617 w 263707"/>
                <a:gd name="connsiteY14" fmla="*/ 37142 h 263088"/>
                <a:gd name="connsiteX15" fmla="*/ 49523 w 263707"/>
                <a:gd name="connsiteY15" fmla="*/ 27237 h 263088"/>
                <a:gd name="connsiteX16" fmla="*/ 27237 w 263707"/>
                <a:gd name="connsiteY16" fmla="*/ 49523 h 263088"/>
                <a:gd name="connsiteX17" fmla="*/ 37142 w 263707"/>
                <a:gd name="connsiteY17" fmla="*/ 78617 h 263088"/>
                <a:gd name="connsiteX18" fmla="*/ 27237 w 263707"/>
                <a:gd name="connsiteY18" fmla="*/ 102759 h 263088"/>
                <a:gd name="connsiteX19" fmla="*/ 0 w 263707"/>
                <a:gd name="connsiteY19" fmla="*/ 116378 h 263088"/>
                <a:gd name="connsiteX20" fmla="*/ 0 w 263707"/>
                <a:gd name="connsiteY20" fmla="*/ 147329 h 263088"/>
                <a:gd name="connsiteX21" fmla="*/ 27237 w 263707"/>
                <a:gd name="connsiteY21" fmla="*/ 160948 h 263088"/>
                <a:gd name="connsiteX22" fmla="*/ 37142 w 263707"/>
                <a:gd name="connsiteY22" fmla="*/ 185090 h 263088"/>
                <a:gd name="connsiteX23" fmla="*/ 27237 w 263707"/>
                <a:gd name="connsiteY23" fmla="*/ 214185 h 263088"/>
                <a:gd name="connsiteX24" fmla="*/ 48903 w 263707"/>
                <a:gd name="connsiteY24" fmla="*/ 235851 h 263088"/>
                <a:gd name="connsiteX25" fmla="*/ 77998 w 263707"/>
                <a:gd name="connsiteY25" fmla="*/ 225946 h 263088"/>
                <a:gd name="connsiteX26" fmla="*/ 102140 w 263707"/>
                <a:gd name="connsiteY26" fmla="*/ 235851 h 263088"/>
                <a:gd name="connsiteX27" fmla="*/ 115759 w 263707"/>
                <a:gd name="connsiteY27" fmla="*/ 263088 h 263088"/>
                <a:gd name="connsiteX28" fmla="*/ 146710 w 263707"/>
                <a:gd name="connsiteY28" fmla="*/ 263088 h 263088"/>
                <a:gd name="connsiteX29" fmla="*/ 160329 w 263707"/>
                <a:gd name="connsiteY29" fmla="*/ 235851 h 263088"/>
                <a:gd name="connsiteX30" fmla="*/ 184471 w 263707"/>
                <a:gd name="connsiteY30" fmla="*/ 225946 h 263088"/>
                <a:gd name="connsiteX31" fmla="*/ 213566 w 263707"/>
                <a:gd name="connsiteY31" fmla="*/ 235851 h 263088"/>
                <a:gd name="connsiteX32" fmla="*/ 235851 w 263707"/>
                <a:gd name="connsiteY32" fmla="*/ 214185 h 263088"/>
                <a:gd name="connsiteX33" fmla="*/ 225946 w 263707"/>
                <a:gd name="connsiteY33" fmla="*/ 185090 h 263088"/>
                <a:gd name="connsiteX34" fmla="*/ 236470 w 263707"/>
                <a:gd name="connsiteY34" fmla="*/ 160948 h 263088"/>
                <a:gd name="connsiteX35" fmla="*/ 263707 w 263707"/>
                <a:gd name="connsiteY35" fmla="*/ 147329 h 263088"/>
                <a:gd name="connsiteX36" fmla="*/ 263707 w 263707"/>
                <a:gd name="connsiteY36" fmla="*/ 116378 h 263088"/>
                <a:gd name="connsiteX37" fmla="*/ 236470 w 263707"/>
                <a:gd name="connsiteY37" fmla="*/ 102759 h 263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63707" h="263088">
                  <a:moveTo>
                    <a:pt x="131854" y="178281"/>
                  </a:moveTo>
                  <a:cubicBezTo>
                    <a:pt x="105854" y="178281"/>
                    <a:pt x="85426" y="157234"/>
                    <a:pt x="85426" y="131854"/>
                  </a:cubicBezTo>
                  <a:cubicBezTo>
                    <a:pt x="85426" y="106473"/>
                    <a:pt x="106473" y="85426"/>
                    <a:pt x="131854" y="85426"/>
                  </a:cubicBezTo>
                  <a:cubicBezTo>
                    <a:pt x="157853" y="85426"/>
                    <a:pt x="178281" y="106473"/>
                    <a:pt x="178281" y="131854"/>
                  </a:cubicBezTo>
                  <a:cubicBezTo>
                    <a:pt x="178281" y="157234"/>
                    <a:pt x="157234" y="178281"/>
                    <a:pt x="131854" y="178281"/>
                  </a:cubicBezTo>
                  <a:close/>
                  <a:moveTo>
                    <a:pt x="236470" y="102759"/>
                  </a:moveTo>
                  <a:cubicBezTo>
                    <a:pt x="233994" y="94093"/>
                    <a:pt x="230899" y="86045"/>
                    <a:pt x="226565" y="78617"/>
                  </a:cubicBezTo>
                  <a:lnTo>
                    <a:pt x="236470" y="49523"/>
                  </a:lnTo>
                  <a:lnTo>
                    <a:pt x="214185" y="27237"/>
                  </a:lnTo>
                  <a:lnTo>
                    <a:pt x="185090" y="37142"/>
                  </a:lnTo>
                  <a:cubicBezTo>
                    <a:pt x="177662" y="32809"/>
                    <a:pt x="169615" y="29714"/>
                    <a:pt x="160948" y="27237"/>
                  </a:cubicBezTo>
                  <a:lnTo>
                    <a:pt x="147329" y="0"/>
                  </a:lnTo>
                  <a:lnTo>
                    <a:pt x="116378" y="0"/>
                  </a:lnTo>
                  <a:lnTo>
                    <a:pt x="102759" y="27237"/>
                  </a:lnTo>
                  <a:cubicBezTo>
                    <a:pt x="94093" y="29714"/>
                    <a:pt x="86045" y="32809"/>
                    <a:pt x="78617" y="37142"/>
                  </a:cubicBezTo>
                  <a:lnTo>
                    <a:pt x="49523" y="27237"/>
                  </a:lnTo>
                  <a:lnTo>
                    <a:pt x="27237" y="49523"/>
                  </a:lnTo>
                  <a:lnTo>
                    <a:pt x="37142" y="78617"/>
                  </a:lnTo>
                  <a:cubicBezTo>
                    <a:pt x="32809" y="86045"/>
                    <a:pt x="29713" y="94093"/>
                    <a:pt x="27237" y="102759"/>
                  </a:cubicBezTo>
                  <a:lnTo>
                    <a:pt x="0" y="116378"/>
                  </a:lnTo>
                  <a:lnTo>
                    <a:pt x="0" y="147329"/>
                  </a:lnTo>
                  <a:lnTo>
                    <a:pt x="27237" y="160948"/>
                  </a:lnTo>
                  <a:cubicBezTo>
                    <a:pt x="29713" y="169615"/>
                    <a:pt x="32809" y="177662"/>
                    <a:pt x="37142" y="185090"/>
                  </a:cubicBezTo>
                  <a:lnTo>
                    <a:pt x="27237" y="214185"/>
                  </a:lnTo>
                  <a:lnTo>
                    <a:pt x="48903" y="235851"/>
                  </a:lnTo>
                  <a:lnTo>
                    <a:pt x="77998" y="225946"/>
                  </a:lnTo>
                  <a:cubicBezTo>
                    <a:pt x="85426" y="230280"/>
                    <a:pt x="93474" y="233375"/>
                    <a:pt x="102140" y="235851"/>
                  </a:cubicBezTo>
                  <a:lnTo>
                    <a:pt x="115759" y="263088"/>
                  </a:lnTo>
                  <a:lnTo>
                    <a:pt x="146710" y="263088"/>
                  </a:lnTo>
                  <a:lnTo>
                    <a:pt x="160329" y="235851"/>
                  </a:lnTo>
                  <a:cubicBezTo>
                    <a:pt x="168996" y="233375"/>
                    <a:pt x="177043" y="230280"/>
                    <a:pt x="184471" y="225946"/>
                  </a:cubicBezTo>
                  <a:lnTo>
                    <a:pt x="213566" y="235851"/>
                  </a:lnTo>
                  <a:lnTo>
                    <a:pt x="235851" y="214185"/>
                  </a:lnTo>
                  <a:lnTo>
                    <a:pt x="225946" y="185090"/>
                  </a:lnTo>
                  <a:cubicBezTo>
                    <a:pt x="230280" y="177662"/>
                    <a:pt x="233994" y="168996"/>
                    <a:pt x="236470" y="160948"/>
                  </a:cubicBezTo>
                  <a:lnTo>
                    <a:pt x="263707" y="147329"/>
                  </a:lnTo>
                  <a:lnTo>
                    <a:pt x="263707" y="116378"/>
                  </a:lnTo>
                  <a:lnTo>
                    <a:pt x="236470" y="102759"/>
                  </a:lnTo>
                  <a:close/>
                </a:path>
              </a:pathLst>
            </a:custGeom>
            <a:solidFill>
              <a:schemeClr val="accent6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E5B8AFE-6047-472A-959E-0F00FA9C72D6}"/>
                </a:ext>
              </a:extLst>
            </p:cNvPr>
            <p:cNvSpPr/>
            <p:nvPr/>
          </p:nvSpPr>
          <p:spPr>
            <a:xfrm>
              <a:off x="4370195" y="4796238"/>
              <a:ext cx="263707" cy="263088"/>
            </a:xfrm>
            <a:custGeom>
              <a:avLst/>
              <a:gdLst>
                <a:gd name="connsiteX0" fmla="*/ 131854 w 263707"/>
                <a:gd name="connsiteY0" fmla="*/ 178281 h 263088"/>
                <a:gd name="connsiteX1" fmla="*/ 85426 w 263707"/>
                <a:gd name="connsiteY1" fmla="*/ 131854 h 263088"/>
                <a:gd name="connsiteX2" fmla="*/ 131854 w 263707"/>
                <a:gd name="connsiteY2" fmla="*/ 85426 h 263088"/>
                <a:gd name="connsiteX3" fmla="*/ 178281 w 263707"/>
                <a:gd name="connsiteY3" fmla="*/ 131854 h 263088"/>
                <a:gd name="connsiteX4" fmla="*/ 131854 w 263707"/>
                <a:gd name="connsiteY4" fmla="*/ 178281 h 263088"/>
                <a:gd name="connsiteX5" fmla="*/ 131854 w 263707"/>
                <a:gd name="connsiteY5" fmla="*/ 178281 h 263088"/>
                <a:gd name="connsiteX6" fmla="*/ 226565 w 263707"/>
                <a:gd name="connsiteY6" fmla="*/ 78617 h 263088"/>
                <a:gd name="connsiteX7" fmla="*/ 236470 w 263707"/>
                <a:gd name="connsiteY7" fmla="*/ 49523 h 263088"/>
                <a:gd name="connsiteX8" fmla="*/ 214185 w 263707"/>
                <a:gd name="connsiteY8" fmla="*/ 27237 h 263088"/>
                <a:gd name="connsiteX9" fmla="*/ 185090 w 263707"/>
                <a:gd name="connsiteY9" fmla="*/ 37142 h 263088"/>
                <a:gd name="connsiteX10" fmla="*/ 160948 w 263707"/>
                <a:gd name="connsiteY10" fmla="*/ 27237 h 263088"/>
                <a:gd name="connsiteX11" fmla="*/ 147329 w 263707"/>
                <a:gd name="connsiteY11" fmla="*/ 0 h 263088"/>
                <a:gd name="connsiteX12" fmla="*/ 116378 w 263707"/>
                <a:gd name="connsiteY12" fmla="*/ 0 h 263088"/>
                <a:gd name="connsiteX13" fmla="*/ 102759 w 263707"/>
                <a:gd name="connsiteY13" fmla="*/ 27237 h 263088"/>
                <a:gd name="connsiteX14" fmla="*/ 78617 w 263707"/>
                <a:gd name="connsiteY14" fmla="*/ 37142 h 263088"/>
                <a:gd name="connsiteX15" fmla="*/ 49523 w 263707"/>
                <a:gd name="connsiteY15" fmla="*/ 27237 h 263088"/>
                <a:gd name="connsiteX16" fmla="*/ 27856 w 263707"/>
                <a:gd name="connsiteY16" fmla="*/ 48903 h 263088"/>
                <a:gd name="connsiteX17" fmla="*/ 37142 w 263707"/>
                <a:gd name="connsiteY17" fmla="*/ 77998 h 263088"/>
                <a:gd name="connsiteX18" fmla="*/ 27237 w 263707"/>
                <a:gd name="connsiteY18" fmla="*/ 102140 h 263088"/>
                <a:gd name="connsiteX19" fmla="*/ 0 w 263707"/>
                <a:gd name="connsiteY19" fmla="*/ 115759 h 263088"/>
                <a:gd name="connsiteX20" fmla="*/ 0 w 263707"/>
                <a:gd name="connsiteY20" fmla="*/ 146710 h 263088"/>
                <a:gd name="connsiteX21" fmla="*/ 27237 w 263707"/>
                <a:gd name="connsiteY21" fmla="*/ 160329 h 263088"/>
                <a:gd name="connsiteX22" fmla="*/ 37142 w 263707"/>
                <a:gd name="connsiteY22" fmla="*/ 184471 h 263088"/>
                <a:gd name="connsiteX23" fmla="*/ 27856 w 263707"/>
                <a:gd name="connsiteY23" fmla="*/ 213566 h 263088"/>
                <a:gd name="connsiteX24" fmla="*/ 49523 w 263707"/>
                <a:gd name="connsiteY24" fmla="*/ 235232 h 263088"/>
                <a:gd name="connsiteX25" fmla="*/ 78617 w 263707"/>
                <a:gd name="connsiteY25" fmla="*/ 225946 h 263088"/>
                <a:gd name="connsiteX26" fmla="*/ 102759 w 263707"/>
                <a:gd name="connsiteY26" fmla="*/ 235851 h 263088"/>
                <a:gd name="connsiteX27" fmla="*/ 116378 w 263707"/>
                <a:gd name="connsiteY27" fmla="*/ 263088 h 263088"/>
                <a:gd name="connsiteX28" fmla="*/ 147329 w 263707"/>
                <a:gd name="connsiteY28" fmla="*/ 263088 h 263088"/>
                <a:gd name="connsiteX29" fmla="*/ 160948 w 263707"/>
                <a:gd name="connsiteY29" fmla="*/ 235851 h 263088"/>
                <a:gd name="connsiteX30" fmla="*/ 185090 w 263707"/>
                <a:gd name="connsiteY30" fmla="*/ 225946 h 263088"/>
                <a:gd name="connsiteX31" fmla="*/ 214185 w 263707"/>
                <a:gd name="connsiteY31" fmla="*/ 235851 h 263088"/>
                <a:gd name="connsiteX32" fmla="*/ 235851 w 263707"/>
                <a:gd name="connsiteY32" fmla="*/ 213566 h 263088"/>
                <a:gd name="connsiteX33" fmla="*/ 226565 w 263707"/>
                <a:gd name="connsiteY33" fmla="*/ 185090 h 263088"/>
                <a:gd name="connsiteX34" fmla="*/ 236470 w 263707"/>
                <a:gd name="connsiteY34" fmla="*/ 160948 h 263088"/>
                <a:gd name="connsiteX35" fmla="*/ 263707 w 263707"/>
                <a:gd name="connsiteY35" fmla="*/ 147329 h 263088"/>
                <a:gd name="connsiteX36" fmla="*/ 263707 w 263707"/>
                <a:gd name="connsiteY36" fmla="*/ 116378 h 263088"/>
                <a:gd name="connsiteX37" fmla="*/ 236470 w 263707"/>
                <a:gd name="connsiteY37" fmla="*/ 102759 h 263088"/>
                <a:gd name="connsiteX38" fmla="*/ 226565 w 263707"/>
                <a:gd name="connsiteY38" fmla="*/ 78617 h 263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63707" h="263088">
                  <a:moveTo>
                    <a:pt x="131854" y="178281"/>
                  </a:moveTo>
                  <a:cubicBezTo>
                    <a:pt x="105854" y="178281"/>
                    <a:pt x="85426" y="157234"/>
                    <a:pt x="85426" y="131854"/>
                  </a:cubicBezTo>
                  <a:cubicBezTo>
                    <a:pt x="85426" y="105854"/>
                    <a:pt x="106473" y="85426"/>
                    <a:pt x="131854" y="85426"/>
                  </a:cubicBezTo>
                  <a:cubicBezTo>
                    <a:pt x="157853" y="85426"/>
                    <a:pt x="178281" y="106473"/>
                    <a:pt x="178281" y="131854"/>
                  </a:cubicBezTo>
                  <a:cubicBezTo>
                    <a:pt x="178281" y="157234"/>
                    <a:pt x="157853" y="178281"/>
                    <a:pt x="131854" y="178281"/>
                  </a:cubicBezTo>
                  <a:lnTo>
                    <a:pt x="131854" y="178281"/>
                  </a:lnTo>
                  <a:close/>
                  <a:moveTo>
                    <a:pt x="226565" y="78617"/>
                  </a:moveTo>
                  <a:lnTo>
                    <a:pt x="236470" y="49523"/>
                  </a:lnTo>
                  <a:lnTo>
                    <a:pt x="214185" y="27237"/>
                  </a:lnTo>
                  <a:lnTo>
                    <a:pt x="185090" y="37142"/>
                  </a:lnTo>
                  <a:cubicBezTo>
                    <a:pt x="177662" y="32809"/>
                    <a:pt x="168996" y="29713"/>
                    <a:pt x="160948" y="27237"/>
                  </a:cubicBezTo>
                  <a:lnTo>
                    <a:pt x="147329" y="0"/>
                  </a:lnTo>
                  <a:lnTo>
                    <a:pt x="116378" y="0"/>
                  </a:lnTo>
                  <a:lnTo>
                    <a:pt x="102759" y="27237"/>
                  </a:lnTo>
                  <a:cubicBezTo>
                    <a:pt x="94093" y="29713"/>
                    <a:pt x="86045" y="32809"/>
                    <a:pt x="78617" y="37142"/>
                  </a:cubicBezTo>
                  <a:lnTo>
                    <a:pt x="49523" y="27237"/>
                  </a:lnTo>
                  <a:lnTo>
                    <a:pt x="27856" y="48903"/>
                  </a:lnTo>
                  <a:lnTo>
                    <a:pt x="37142" y="77998"/>
                  </a:lnTo>
                  <a:cubicBezTo>
                    <a:pt x="32809" y="85426"/>
                    <a:pt x="29714" y="94093"/>
                    <a:pt x="27237" y="102140"/>
                  </a:cubicBezTo>
                  <a:lnTo>
                    <a:pt x="0" y="115759"/>
                  </a:lnTo>
                  <a:lnTo>
                    <a:pt x="0" y="146710"/>
                  </a:lnTo>
                  <a:lnTo>
                    <a:pt x="27237" y="160329"/>
                  </a:lnTo>
                  <a:cubicBezTo>
                    <a:pt x="29714" y="168996"/>
                    <a:pt x="32809" y="177043"/>
                    <a:pt x="37142" y="184471"/>
                  </a:cubicBezTo>
                  <a:lnTo>
                    <a:pt x="27856" y="213566"/>
                  </a:lnTo>
                  <a:lnTo>
                    <a:pt x="49523" y="235232"/>
                  </a:lnTo>
                  <a:lnTo>
                    <a:pt x="78617" y="225946"/>
                  </a:lnTo>
                  <a:cubicBezTo>
                    <a:pt x="86045" y="230280"/>
                    <a:pt x="94093" y="233375"/>
                    <a:pt x="102759" y="235851"/>
                  </a:cubicBezTo>
                  <a:lnTo>
                    <a:pt x="116378" y="263088"/>
                  </a:lnTo>
                  <a:lnTo>
                    <a:pt x="147329" y="263088"/>
                  </a:lnTo>
                  <a:lnTo>
                    <a:pt x="160948" y="235851"/>
                  </a:lnTo>
                  <a:cubicBezTo>
                    <a:pt x="169615" y="233375"/>
                    <a:pt x="177662" y="230280"/>
                    <a:pt x="185090" y="225946"/>
                  </a:cubicBezTo>
                  <a:lnTo>
                    <a:pt x="214185" y="235851"/>
                  </a:lnTo>
                  <a:lnTo>
                    <a:pt x="235851" y="213566"/>
                  </a:lnTo>
                  <a:lnTo>
                    <a:pt x="226565" y="185090"/>
                  </a:lnTo>
                  <a:cubicBezTo>
                    <a:pt x="230899" y="177662"/>
                    <a:pt x="233994" y="169615"/>
                    <a:pt x="236470" y="160948"/>
                  </a:cubicBezTo>
                  <a:lnTo>
                    <a:pt x="263707" y="147329"/>
                  </a:lnTo>
                  <a:lnTo>
                    <a:pt x="263707" y="116378"/>
                  </a:lnTo>
                  <a:lnTo>
                    <a:pt x="236470" y="102759"/>
                  </a:lnTo>
                  <a:cubicBezTo>
                    <a:pt x="233994" y="94093"/>
                    <a:pt x="230899" y="86045"/>
                    <a:pt x="226565" y="78617"/>
                  </a:cubicBezTo>
                  <a:close/>
                </a:path>
              </a:pathLst>
            </a:custGeom>
            <a:solidFill>
              <a:schemeClr val="accent6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1825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Lifesaver Diagram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9AF5A02-79C5-437A-98AA-192A92ECAD0C}"/>
              </a:ext>
            </a:extLst>
          </p:cNvPr>
          <p:cNvGrpSpPr/>
          <p:nvPr/>
        </p:nvGrpSpPr>
        <p:grpSpPr>
          <a:xfrm>
            <a:off x="2734151" y="1591150"/>
            <a:ext cx="3675698" cy="3675699"/>
            <a:chOff x="4243071" y="1695835"/>
            <a:chExt cx="3705859" cy="3705860"/>
          </a:xfrm>
        </p:grpSpPr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F37CD5DD-04DB-41AD-8BBA-F1E34A5E5B52}"/>
                </a:ext>
              </a:extLst>
            </p:cNvPr>
            <p:cNvSpPr/>
            <p:nvPr/>
          </p:nvSpPr>
          <p:spPr>
            <a:xfrm>
              <a:off x="4243071" y="1695835"/>
              <a:ext cx="3705859" cy="3705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9" y="21600"/>
                    <a:pt x="0" y="16759"/>
                    <a:pt x="0" y="10800"/>
                  </a:cubicBezTo>
                  <a:cubicBezTo>
                    <a:pt x="0" y="4849"/>
                    <a:pt x="4841" y="0"/>
                    <a:pt x="10800" y="0"/>
                  </a:cubicBezTo>
                  <a:cubicBezTo>
                    <a:pt x="16759" y="0"/>
                    <a:pt x="21600" y="4841"/>
                    <a:pt x="21600" y="10800"/>
                  </a:cubicBezTo>
                  <a:cubicBezTo>
                    <a:pt x="21600" y="16759"/>
                    <a:pt x="16751" y="21600"/>
                    <a:pt x="10800" y="21600"/>
                  </a:cubicBezTo>
                  <a:close/>
                  <a:moveTo>
                    <a:pt x="10800" y="4893"/>
                  </a:moveTo>
                  <a:cubicBezTo>
                    <a:pt x="7543" y="4893"/>
                    <a:pt x="4886" y="7543"/>
                    <a:pt x="4886" y="10807"/>
                  </a:cubicBezTo>
                  <a:cubicBezTo>
                    <a:pt x="4886" y="14064"/>
                    <a:pt x="7536" y="16722"/>
                    <a:pt x="10800" y="16722"/>
                  </a:cubicBezTo>
                  <a:cubicBezTo>
                    <a:pt x="14064" y="16722"/>
                    <a:pt x="16714" y="14072"/>
                    <a:pt x="16714" y="10807"/>
                  </a:cubicBezTo>
                  <a:cubicBezTo>
                    <a:pt x="16714" y="7543"/>
                    <a:pt x="14057" y="4893"/>
                    <a:pt x="10800" y="489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D08CD74-6E59-4193-B2D4-90DAC84340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7959" y="1809749"/>
              <a:ext cx="1331276" cy="1312373"/>
            </a:xfrm>
            <a:custGeom>
              <a:avLst/>
              <a:gdLst>
                <a:gd name="connsiteX0" fmla="*/ 1044509 w 1331276"/>
                <a:gd name="connsiteY0" fmla="*/ 0 h 1312373"/>
                <a:gd name="connsiteX1" fmla="*/ 1331276 w 1331276"/>
                <a:gd name="connsiteY1" fmla="*/ 787940 h 1312373"/>
                <a:gd name="connsiteX2" fmla="*/ 1283761 w 1331276"/>
                <a:gd name="connsiteY2" fmla="*/ 805356 h 1312373"/>
                <a:gd name="connsiteX3" fmla="*/ 786172 w 1331276"/>
                <a:gd name="connsiteY3" fmla="*/ 1256743 h 1312373"/>
                <a:gd name="connsiteX4" fmla="*/ 759311 w 1331276"/>
                <a:gd name="connsiteY4" fmla="*/ 1312373 h 1312373"/>
                <a:gd name="connsiteX5" fmla="*/ 0 w 1331276"/>
                <a:gd name="connsiteY5" fmla="*/ 958338 h 1312373"/>
                <a:gd name="connsiteX6" fmla="*/ 48947 w 1331276"/>
                <a:gd name="connsiteY6" fmla="*/ 856839 h 1312373"/>
                <a:gd name="connsiteX7" fmla="*/ 957209 w 1331276"/>
                <a:gd name="connsiteY7" fmla="*/ 32028 h 1312373"/>
                <a:gd name="connsiteX8" fmla="*/ 1044509 w 1331276"/>
                <a:gd name="connsiteY8" fmla="*/ 0 h 131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1276" h="1312373">
                  <a:moveTo>
                    <a:pt x="1044509" y="0"/>
                  </a:moveTo>
                  <a:lnTo>
                    <a:pt x="1331276" y="787940"/>
                  </a:lnTo>
                  <a:lnTo>
                    <a:pt x="1283761" y="805356"/>
                  </a:lnTo>
                  <a:cubicBezTo>
                    <a:pt x="1071456" y="895260"/>
                    <a:pt x="895742" y="1055473"/>
                    <a:pt x="786172" y="1256743"/>
                  </a:cubicBezTo>
                  <a:lnTo>
                    <a:pt x="759311" y="1312373"/>
                  </a:lnTo>
                  <a:lnTo>
                    <a:pt x="0" y="958338"/>
                  </a:lnTo>
                  <a:lnTo>
                    <a:pt x="48947" y="856839"/>
                  </a:lnTo>
                  <a:cubicBezTo>
                    <a:pt x="248762" y="489316"/>
                    <a:pt x="569346" y="196435"/>
                    <a:pt x="957209" y="32028"/>
                  </a:cubicBezTo>
                  <a:lnTo>
                    <a:pt x="1044509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A6B01F8-78B3-4038-9E2E-F11C1C17F0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5487" y="1872036"/>
              <a:ext cx="1310532" cy="1331938"/>
            </a:xfrm>
            <a:custGeom>
              <a:avLst/>
              <a:gdLst>
                <a:gd name="connsiteX0" fmla="*/ 354504 w 1310532"/>
                <a:gd name="connsiteY0" fmla="*/ 0 h 1331938"/>
                <a:gd name="connsiteX1" fmla="*/ 453299 w 1310532"/>
                <a:gd name="connsiteY1" fmla="*/ 47634 h 1331938"/>
                <a:gd name="connsiteX2" fmla="*/ 1277694 w 1310532"/>
                <a:gd name="connsiteY2" fmla="*/ 955896 h 1331938"/>
                <a:gd name="connsiteX3" fmla="*/ 1310532 w 1310532"/>
                <a:gd name="connsiteY3" fmla="*/ 1045512 h 1331938"/>
                <a:gd name="connsiteX4" fmla="*/ 523114 w 1310532"/>
                <a:gd name="connsiteY4" fmla="*/ 1331938 h 1331938"/>
                <a:gd name="connsiteX5" fmla="*/ 505205 w 1310532"/>
                <a:gd name="connsiteY5" fmla="*/ 1283142 h 1331938"/>
                <a:gd name="connsiteX6" fmla="*/ 53456 w 1310532"/>
                <a:gd name="connsiteY6" fmla="*/ 785818 h 1331938"/>
                <a:gd name="connsiteX7" fmla="*/ 0 w 1310532"/>
                <a:gd name="connsiteY7" fmla="*/ 760043 h 1331938"/>
                <a:gd name="connsiteX8" fmla="*/ 354504 w 1310532"/>
                <a:gd name="connsiteY8" fmla="*/ 0 h 133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0532" h="1331938">
                  <a:moveTo>
                    <a:pt x="354504" y="0"/>
                  </a:moveTo>
                  <a:lnTo>
                    <a:pt x="453299" y="47634"/>
                  </a:lnTo>
                  <a:cubicBezTo>
                    <a:pt x="820847" y="247450"/>
                    <a:pt x="1113475" y="568033"/>
                    <a:pt x="1277694" y="955896"/>
                  </a:cubicBezTo>
                  <a:lnTo>
                    <a:pt x="1310532" y="1045512"/>
                  </a:lnTo>
                  <a:lnTo>
                    <a:pt x="523114" y="1331938"/>
                  </a:lnTo>
                  <a:lnTo>
                    <a:pt x="505205" y="1283142"/>
                  </a:lnTo>
                  <a:cubicBezTo>
                    <a:pt x="415137" y="1070739"/>
                    <a:pt x="254703" y="895214"/>
                    <a:pt x="53456" y="785818"/>
                  </a:cubicBezTo>
                  <a:lnTo>
                    <a:pt x="0" y="760043"/>
                  </a:lnTo>
                  <a:lnTo>
                    <a:pt x="354504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0187E18-1390-493A-AB22-E753D566CC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7524" y="3897376"/>
              <a:ext cx="1310590" cy="1329279"/>
            </a:xfrm>
            <a:custGeom>
              <a:avLst/>
              <a:gdLst>
                <a:gd name="connsiteX0" fmla="*/ 786427 w 1310590"/>
                <a:gd name="connsiteY0" fmla="*/ 0 h 1329279"/>
                <a:gd name="connsiteX1" fmla="*/ 803616 w 1310590"/>
                <a:gd name="connsiteY1" fmla="*/ 46898 h 1329279"/>
                <a:gd name="connsiteX2" fmla="*/ 1255002 w 1310590"/>
                <a:gd name="connsiteY2" fmla="*/ 544591 h 1329279"/>
                <a:gd name="connsiteX3" fmla="*/ 1310590 w 1310590"/>
                <a:gd name="connsiteY3" fmla="*/ 571441 h 1329279"/>
                <a:gd name="connsiteX4" fmla="*/ 957483 w 1310590"/>
                <a:gd name="connsiteY4" fmla="*/ 1329279 h 1329279"/>
                <a:gd name="connsiteX5" fmla="*/ 856300 w 1310590"/>
                <a:gd name="connsiteY5" fmla="*/ 1280484 h 1329279"/>
                <a:gd name="connsiteX6" fmla="*/ 31489 w 1310590"/>
                <a:gd name="connsiteY6" fmla="*/ 372222 h 1329279"/>
                <a:gd name="connsiteX7" fmla="*/ 0 w 1310590"/>
                <a:gd name="connsiteY7" fmla="*/ 286389 h 1329279"/>
                <a:gd name="connsiteX8" fmla="*/ 376933 w 1310590"/>
                <a:gd name="connsiteY8" fmla="*/ 149083 h 1329279"/>
                <a:gd name="connsiteX9" fmla="*/ 786427 w 1310590"/>
                <a:gd name="connsiteY9" fmla="*/ 0 h 132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0590" h="1329279">
                  <a:moveTo>
                    <a:pt x="786427" y="0"/>
                  </a:moveTo>
                  <a:lnTo>
                    <a:pt x="803616" y="46898"/>
                  </a:lnTo>
                  <a:cubicBezTo>
                    <a:pt x="893519" y="259231"/>
                    <a:pt x="1053732" y="434990"/>
                    <a:pt x="1255002" y="544591"/>
                  </a:cubicBezTo>
                  <a:lnTo>
                    <a:pt x="1310590" y="571441"/>
                  </a:lnTo>
                  <a:lnTo>
                    <a:pt x="957483" y="1329279"/>
                  </a:lnTo>
                  <a:lnTo>
                    <a:pt x="856300" y="1280484"/>
                  </a:lnTo>
                  <a:cubicBezTo>
                    <a:pt x="488777" y="1080669"/>
                    <a:pt x="195896" y="760085"/>
                    <a:pt x="31489" y="372222"/>
                  </a:cubicBezTo>
                  <a:lnTo>
                    <a:pt x="0" y="286389"/>
                  </a:lnTo>
                  <a:lnTo>
                    <a:pt x="376933" y="149083"/>
                  </a:lnTo>
                  <a:lnTo>
                    <a:pt x="786427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3A7F5DA-729F-47CE-8AB7-8F8AC23348A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2707" y="3979674"/>
              <a:ext cx="1329644" cy="1308438"/>
            </a:xfrm>
            <a:custGeom>
              <a:avLst/>
              <a:gdLst>
                <a:gd name="connsiteX0" fmla="*/ 571373 w 1329644"/>
                <a:gd name="connsiteY0" fmla="*/ 0 h 1308438"/>
                <a:gd name="connsiteX1" fmla="*/ 1329644 w 1329644"/>
                <a:gd name="connsiteY1" fmla="*/ 353400 h 1308438"/>
                <a:gd name="connsiteX2" fmla="*/ 1282112 w 1329644"/>
                <a:gd name="connsiteY2" fmla="*/ 451876 h 1308438"/>
                <a:gd name="connsiteX3" fmla="*/ 373548 w 1329644"/>
                <a:gd name="connsiteY3" fmla="*/ 1276272 h 1308438"/>
                <a:gd name="connsiteX4" fmla="*/ 285800 w 1329644"/>
                <a:gd name="connsiteY4" fmla="*/ 1308438 h 1308438"/>
                <a:gd name="connsiteX5" fmla="*/ 0 w 1329644"/>
                <a:gd name="connsiteY5" fmla="*/ 522936 h 1308438"/>
                <a:gd name="connsiteX6" fmla="*/ 48081 w 1329644"/>
                <a:gd name="connsiteY6" fmla="*/ 505322 h 1308438"/>
                <a:gd name="connsiteX7" fmla="*/ 545405 w 1329644"/>
                <a:gd name="connsiteY7" fmla="*/ 53882 h 1308438"/>
                <a:gd name="connsiteX8" fmla="*/ 571373 w 1329644"/>
                <a:gd name="connsiteY8" fmla="*/ 0 h 130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9644" h="1308438">
                  <a:moveTo>
                    <a:pt x="571373" y="0"/>
                  </a:moveTo>
                  <a:lnTo>
                    <a:pt x="1329644" y="353400"/>
                  </a:lnTo>
                  <a:lnTo>
                    <a:pt x="1282112" y="451876"/>
                  </a:lnTo>
                  <a:cubicBezTo>
                    <a:pt x="1082097" y="819425"/>
                    <a:pt x="761298" y="1112053"/>
                    <a:pt x="373548" y="1276272"/>
                  </a:cubicBezTo>
                  <a:lnTo>
                    <a:pt x="285800" y="1308438"/>
                  </a:lnTo>
                  <a:lnTo>
                    <a:pt x="0" y="522936"/>
                  </a:lnTo>
                  <a:lnTo>
                    <a:pt x="48081" y="505322"/>
                  </a:lnTo>
                  <a:cubicBezTo>
                    <a:pt x="260485" y="415413"/>
                    <a:pt x="436010" y="255188"/>
                    <a:pt x="545405" y="53882"/>
                  </a:cubicBezTo>
                  <a:lnTo>
                    <a:pt x="571373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Circle: Hollow 36">
              <a:extLst>
                <a:ext uri="{FF2B5EF4-FFF2-40B4-BE49-F238E27FC236}">
                  <a16:creationId xmlns:a16="http://schemas.microsoft.com/office/drawing/2014/main" id="{7D36D528-DF35-4A8B-A10C-DCE2CFD580F8}"/>
                </a:ext>
              </a:extLst>
            </p:cNvPr>
            <p:cNvSpPr/>
            <p:nvPr/>
          </p:nvSpPr>
          <p:spPr>
            <a:xfrm>
              <a:off x="4770147" y="2222912"/>
              <a:ext cx="2651707" cy="2651707"/>
            </a:xfrm>
            <a:prstGeom prst="donut">
              <a:avLst>
                <a:gd name="adj" fmla="val 11758"/>
              </a:avLst>
            </a:prstGeom>
            <a:gradFill flip="none" rotWithShape="1">
              <a:gsLst>
                <a:gs pos="25000">
                  <a:schemeClr val="bg2">
                    <a:lumMod val="10000"/>
                  </a:schemeClr>
                </a:gs>
                <a:gs pos="70000">
                  <a:schemeClr val="bg2">
                    <a:lumMod val="10000"/>
                    <a:alpha val="0"/>
                  </a:schemeClr>
                </a:gs>
                <a:gs pos="0">
                  <a:schemeClr val="bg2">
                    <a:lumMod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8" name="Circle: Hollow 37">
              <a:extLst>
                <a:ext uri="{FF2B5EF4-FFF2-40B4-BE49-F238E27FC236}">
                  <a16:creationId xmlns:a16="http://schemas.microsoft.com/office/drawing/2014/main" id="{A2672E27-1E8B-4125-B6F0-B1EBCE983BAA}"/>
                </a:ext>
              </a:extLst>
            </p:cNvPr>
            <p:cNvSpPr/>
            <p:nvPr/>
          </p:nvSpPr>
          <p:spPr>
            <a:xfrm>
              <a:off x="4243071" y="1695835"/>
              <a:ext cx="3705859" cy="3705860"/>
            </a:xfrm>
            <a:prstGeom prst="donut">
              <a:avLst>
                <a:gd name="adj" fmla="val 6481"/>
              </a:avLst>
            </a:prstGeom>
            <a:gradFill flip="none" rotWithShape="1">
              <a:gsLst>
                <a:gs pos="84000">
                  <a:schemeClr val="bg2">
                    <a:lumMod val="10000"/>
                  </a:schemeClr>
                </a:gs>
                <a:gs pos="64000">
                  <a:schemeClr val="bg2">
                    <a:lumMod val="10000"/>
                    <a:alpha val="0"/>
                  </a:schemeClr>
                </a:gs>
                <a:gs pos="100000">
                  <a:schemeClr val="bg2">
                    <a:lumMod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9A05D796-5B2C-4F66-92FB-666E585EA48D}"/>
              </a:ext>
            </a:extLst>
          </p:cNvPr>
          <p:cNvSpPr txBox="1"/>
          <p:nvPr/>
        </p:nvSpPr>
        <p:spPr>
          <a:xfrm>
            <a:off x="3293738" y="2223101"/>
            <a:ext cx="594270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z="2000" noProof="1"/>
              <a:t>01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8A88B93-A98A-404D-9A93-69CEC305BADA}"/>
              </a:ext>
            </a:extLst>
          </p:cNvPr>
          <p:cNvSpPr txBox="1"/>
          <p:nvPr/>
        </p:nvSpPr>
        <p:spPr>
          <a:xfrm>
            <a:off x="5294656" y="2223101"/>
            <a:ext cx="594270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z="2000" noProof="1"/>
              <a:t>02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433FE67-02B6-45EB-A568-65100CF76F2D}"/>
              </a:ext>
            </a:extLst>
          </p:cNvPr>
          <p:cNvSpPr txBox="1"/>
          <p:nvPr/>
        </p:nvSpPr>
        <p:spPr>
          <a:xfrm>
            <a:off x="3293738" y="4205317"/>
            <a:ext cx="594270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z="2000" noProof="1"/>
              <a:t>04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704726D-3972-482B-8923-BEB7B4830A8C}"/>
              </a:ext>
            </a:extLst>
          </p:cNvPr>
          <p:cNvSpPr txBox="1"/>
          <p:nvPr/>
        </p:nvSpPr>
        <p:spPr>
          <a:xfrm>
            <a:off x="5294656" y="4205317"/>
            <a:ext cx="594270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z="2000" noProof="1"/>
              <a:t>03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EA9828E-AEF0-4922-84E7-3F98E3525ED6}"/>
              </a:ext>
            </a:extLst>
          </p:cNvPr>
          <p:cNvGrpSpPr/>
          <p:nvPr/>
        </p:nvGrpSpPr>
        <p:grpSpPr>
          <a:xfrm>
            <a:off x="6413339" y="4621698"/>
            <a:ext cx="2194560" cy="1237866"/>
            <a:chOff x="6691483" y="4621698"/>
            <a:chExt cx="2194560" cy="1237866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29DAF0E-C0EF-47F3-80BB-7BEFD9FCC851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387E56B-E383-48EE-9B19-41457D3AF89C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929EE8AF-1614-4BFC-ABD0-F458501AABE2}"/>
              </a:ext>
            </a:extLst>
          </p:cNvPr>
          <p:cNvGrpSpPr/>
          <p:nvPr/>
        </p:nvGrpSpPr>
        <p:grpSpPr>
          <a:xfrm>
            <a:off x="530255" y="4621698"/>
            <a:ext cx="2194560" cy="1237866"/>
            <a:chOff x="249702" y="4621698"/>
            <a:chExt cx="2194560" cy="1237866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FAB07E3-9A76-4071-9021-15B617807787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042D377-8BEC-48C2-9ECC-906D98BDC5F6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9A61FA5-6E4B-4387-8AB9-0C9FAA6FBDB3}"/>
              </a:ext>
            </a:extLst>
          </p:cNvPr>
          <p:cNvGrpSpPr/>
          <p:nvPr/>
        </p:nvGrpSpPr>
        <p:grpSpPr>
          <a:xfrm>
            <a:off x="6419185" y="1465257"/>
            <a:ext cx="2194560" cy="1237868"/>
            <a:chOff x="6697329" y="1465257"/>
            <a:chExt cx="2194560" cy="1237868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0CB35A6-2AD6-404A-A5E4-E2F5EC338863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DBC5623-50E6-4B1D-8931-7AA1F19CDBA6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F326F9F-B3C9-4028-BB2F-EED8A1A97E51}"/>
              </a:ext>
            </a:extLst>
          </p:cNvPr>
          <p:cNvGrpSpPr/>
          <p:nvPr/>
        </p:nvGrpSpPr>
        <p:grpSpPr>
          <a:xfrm>
            <a:off x="536101" y="1465256"/>
            <a:ext cx="2194560" cy="1237867"/>
            <a:chOff x="255548" y="1465256"/>
            <a:chExt cx="2194560" cy="1237867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4222FC2-12A4-422E-BBA4-598C5EA885D8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6430AD9-EC17-4E85-A161-3E0EE6479C78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aphic 44" descr="Lightbulb">
            <a:extLst>
              <a:ext uri="{FF2B5EF4-FFF2-40B4-BE49-F238E27FC236}">
                <a16:creationId xmlns:a16="http://schemas.microsoft.com/office/drawing/2014/main" id="{ED9E6AE9-B7D4-4E2E-94CF-85DB34830116}"/>
              </a:ext>
            </a:extLst>
          </p:cNvPr>
          <p:cNvGrpSpPr/>
          <p:nvPr/>
        </p:nvGrpSpPr>
        <p:grpSpPr>
          <a:xfrm>
            <a:off x="4274865" y="1718427"/>
            <a:ext cx="594270" cy="594270"/>
            <a:chOff x="4274865" y="1718427"/>
            <a:chExt cx="594270" cy="594270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C1338E0-A94F-41E3-B718-4A0E44C88804}"/>
                </a:ext>
              </a:extLst>
            </p:cNvPr>
            <p:cNvSpPr/>
            <p:nvPr/>
          </p:nvSpPr>
          <p:spPr>
            <a:xfrm>
              <a:off x="4491525" y="2114607"/>
              <a:ext cx="160948" cy="37141"/>
            </a:xfrm>
            <a:custGeom>
              <a:avLst/>
              <a:gdLst>
                <a:gd name="connsiteX0" fmla="*/ 18571 w 160948"/>
                <a:gd name="connsiteY0" fmla="*/ 0 h 37141"/>
                <a:gd name="connsiteX1" fmla="*/ 142377 w 160948"/>
                <a:gd name="connsiteY1" fmla="*/ 0 h 37141"/>
                <a:gd name="connsiteX2" fmla="*/ 160948 w 160948"/>
                <a:gd name="connsiteY2" fmla="*/ 18571 h 37141"/>
                <a:gd name="connsiteX3" fmla="*/ 142377 w 160948"/>
                <a:gd name="connsiteY3" fmla="*/ 37142 h 37141"/>
                <a:gd name="connsiteX4" fmla="*/ 18571 w 160948"/>
                <a:gd name="connsiteY4" fmla="*/ 37142 h 37141"/>
                <a:gd name="connsiteX5" fmla="*/ 0 w 160948"/>
                <a:gd name="connsiteY5" fmla="*/ 18571 h 37141"/>
                <a:gd name="connsiteX6" fmla="*/ 18571 w 160948"/>
                <a:gd name="connsiteY6" fmla="*/ 0 h 37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948" h="37141">
                  <a:moveTo>
                    <a:pt x="18571" y="0"/>
                  </a:moveTo>
                  <a:lnTo>
                    <a:pt x="142377" y="0"/>
                  </a:lnTo>
                  <a:cubicBezTo>
                    <a:pt x="152901" y="0"/>
                    <a:pt x="160948" y="8047"/>
                    <a:pt x="160948" y="18571"/>
                  </a:cubicBezTo>
                  <a:cubicBezTo>
                    <a:pt x="160948" y="29094"/>
                    <a:pt x="152901" y="37142"/>
                    <a:pt x="142377" y="37142"/>
                  </a:cubicBezTo>
                  <a:lnTo>
                    <a:pt x="18571" y="37142"/>
                  </a:lnTo>
                  <a:cubicBezTo>
                    <a:pt x="8047" y="37142"/>
                    <a:pt x="0" y="29094"/>
                    <a:pt x="0" y="18571"/>
                  </a:cubicBezTo>
                  <a:cubicBezTo>
                    <a:pt x="0" y="8047"/>
                    <a:pt x="8047" y="0"/>
                    <a:pt x="18571" y="0"/>
                  </a:cubicBezTo>
                  <a:close/>
                </a:path>
              </a:pathLst>
            </a:custGeom>
            <a:solidFill>
              <a:schemeClr val="accent5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75012FD-7588-47E5-BB0A-9C9A9487C745}"/>
                </a:ext>
              </a:extLst>
            </p:cNvPr>
            <p:cNvSpPr/>
            <p:nvPr/>
          </p:nvSpPr>
          <p:spPr>
            <a:xfrm>
              <a:off x="4491525" y="2176510"/>
              <a:ext cx="160948" cy="37141"/>
            </a:xfrm>
            <a:custGeom>
              <a:avLst/>
              <a:gdLst>
                <a:gd name="connsiteX0" fmla="*/ 18571 w 160948"/>
                <a:gd name="connsiteY0" fmla="*/ 0 h 37141"/>
                <a:gd name="connsiteX1" fmla="*/ 142377 w 160948"/>
                <a:gd name="connsiteY1" fmla="*/ 0 h 37141"/>
                <a:gd name="connsiteX2" fmla="*/ 160948 w 160948"/>
                <a:gd name="connsiteY2" fmla="*/ 18571 h 37141"/>
                <a:gd name="connsiteX3" fmla="*/ 142377 w 160948"/>
                <a:gd name="connsiteY3" fmla="*/ 37142 h 37141"/>
                <a:gd name="connsiteX4" fmla="*/ 18571 w 160948"/>
                <a:gd name="connsiteY4" fmla="*/ 37142 h 37141"/>
                <a:gd name="connsiteX5" fmla="*/ 0 w 160948"/>
                <a:gd name="connsiteY5" fmla="*/ 18571 h 37141"/>
                <a:gd name="connsiteX6" fmla="*/ 18571 w 160948"/>
                <a:gd name="connsiteY6" fmla="*/ 0 h 37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948" h="37141">
                  <a:moveTo>
                    <a:pt x="18571" y="0"/>
                  </a:moveTo>
                  <a:lnTo>
                    <a:pt x="142377" y="0"/>
                  </a:lnTo>
                  <a:cubicBezTo>
                    <a:pt x="152901" y="0"/>
                    <a:pt x="160948" y="8047"/>
                    <a:pt x="160948" y="18571"/>
                  </a:cubicBezTo>
                  <a:cubicBezTo>
                    <a:pt x="160948" y="29094"/>
                    <a:pt x="152901" y="37142"/>
                    <a:pt x="142377" y="37142"/>
                  </a:cubicBezTo>
                  <a:lnTo>
                    <a:pt x="18571" y="37142"/>
                  </a:lnTo>
                  <a:cubicBezTo>
                    <a:pt x="8047" y="37142"/>
                    <a:pt x="0" y="29094"/>
                    <a:pt x="0" y="18571"/>
                  </a:cubicBezTo>
                  <a:cubicBezTo>
                    <a:pt x="0" y="8047"/>
                    <a:pt x="8047" y="0"/>
                    <a:pt x="18571" y="0"/>
                  </a:cubicBezTo>
                  <a:close/>
                </a:path>
              </a:pathLst>
            </a:custGeom>
            <a:solidFill>
              <a:schemeClr val="accent5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5A2B7100-B9BB-4596-9CA7-631C93C3B820}"/>
                </a:ext>
              </a:extLst>
            </p:cNvPr>
            <p:cNvSpPr/>
            <p:nvPr/>
          </p:nvSpPr>
          <p:spPr>
            <a:xfrm>
              <a:off x="4531762" y="2238413"/>
              <a:ext cx="80474" cy="37141"/>
            </a:xfrm>
            <a:custGeom>
              <a:avLst/>
              <a:gdLst>
                <a:gd name="connsiteX0" fmla="*/ 0 w 80474"/>
                <a:gd name="connsiteY0" fmla="*/ 0 h 37141"/>
                <a:gd name="connsiteX1" fmla="*/ 40237 w 80474"/>
                <a:gd name="connsiteY1" fmla="*/ 37142 h 37141"/>
                <a:gd name="connsiteX2" fmla="*/ 80474 w 80474"/>
                <a:gd name="connsiteY2" fmla="*/ 0 h 37141"/>
                <a:gd name="connsiteX3" fmla="*/ 0 w 80474"/>
                <a:gd name="connsiteY3" fmla="*/ 0 h 37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474" h="37141">
                  <a:moveTo>
                    <a:pt x="0" y="0"/>
                  </a:moveTo>
                  <a:cubicBezTo>
                    <a:pt x="1857" y="21047"/>
                    <a:pt x="19190" y="37142"/>
                    <a:pt x="40237" y="37142"/>
                  </a:cubicBezTo>
                  <a:cubicBezTo>
                    <a:pt x="61284" y="37142"/>
                    <a:pt x="78617" y="21047"/>
                    <a:pt x="8047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9D6EB92-492D-40B2-9BC4-9E91D4E54C2A}"/>
                </a:ext>
              </a:extLst>
            </p:cNvPr>
            <p:cNvSpPr/>
            <p:nvPr/>
          </p:nvSpPr>
          <p:spPr>
            <a:xfrm>
              <a:off x="4411051" y="1755568"/>
              <a:ext cx="321896" cy="334276"/>
            </a:xfrm>
            <a:custGeom>
              <a:avLst/>
              <a:gdLst>
                <a:gd name="connsiteX0" fmla="*/ 160948 w 321896"/>
                <a:gd name="connsiteY0" fmla="*/ 0 h 334276"/>
                <a:gd name="connsiteX1" fmla="*/ 160948 w 321896"/>
                <a:gd name="connsiteY1" fmla="*/ 0 h 334276"/>
                <a:gd name="connsiteX2" fmla="*/ 160948 w 321896"/>
                <a:gd name="connsiteY2" fmla="*/ 0 h 334276"/>
                <a:gd name="connsiteX3" fmla="*/ 0 w 321896"/>
                <a:gd name="connsiteY3" fmla="*/ 159091 h 334276"/>
                <a:gd name="connsiteX4" fmla="*/ 0 w 321896"/>
                <a:gd name="connsiteY4" fmla="*/ 164662 h 334276"/>
                <a:gd name="connsiteX5" fmla="*/ 11143 w 321896"/>
                <a:gd name="connsiteY5" fmla="*/ 220375 h 334276"/>
                <a:gd name="connsiteX6" fmla="*/ 38999 w 321896"/>
                <a:gd name="connsiteY6" fmla="*/ 266183 h 334276"/>
                <a:gd name="connsiteX7" fmla="*/ 76760 w 321896"/>
                <a:gd name="connsiteY7" fmla="*/ 327468 h 334276"/>
                <a:gd name="connsiteX8" fmla="*/ 87902 w 321896"/>
                <a:gd name="connsiteY8" fmla="*/ 334277 h 334276"/>
                <a:gd name="connsiteX9" fmla="*/ 233994 w 321896"/>
                <a:gd name="connsiteY9" fmla="*/ 334277 h 334276"/>
                <a:gd name="connsiteX10" fmla="*/ 245136 w 321896"/>
                <a:gd name="connsiteY10" fmla="*/ 327468 h 334276"/>
                <a:gd name="connsiteX11" fmla="*/ 282897 w 321896"/>
                <a:gd name="connsiteY11" fmla="*/ 266183 h 334276"/>
                <a:gd name="connsiteX12" fmla="*/ 310754 w 321896"/>
                <a:gd name="connsiteY12" fmla="*/ 220375 h 334276"/>
                <a:gd name="connsiteX13" fmla="*/ 321896 w 321896"/>
                <a:gd name="connsiteY13" fmla="*/ 164662 h 334276"/>
                <a:gd name="connsiteX14" fmla="*/ 321896 w 321896"/>
                <a:gd name="connsiteY14" fmla="*/ 159091 h 334276"/>
                <a:gd name="connsiteX15" fmla="*/ 160948 w 321896"/>
                <a:gd name="connsiteY15" fmla="*/ 0 h 334276"/>
                <a:gd name="connsiteX16" fmla="*/ 284754 w 321896"/>
                <a:gd name="connsiteY16" fmla="*/ 164043 h 334276"/>
                <a:gd name="connsiteX17" fmla="*/ 276088 w 321896"/>
                <a:gd name="connsiteY17" fmla="*/ 207375 h 334276"/>
                <a:gd name="connsiteX18" fmla="*/ 255041 w 321896"/>
                <a:gd name="connsiteY18" fmla="*/ 241422 h 334276"/>
                <a:gd name="connsiteX19" fmla="*/ 219137 w 321896"/>
                <a:gd name="connsiteY19" fmla="*/ 297135 h 334276"/>
                <a:gd name="connsiteX20" fmla="*/ 160948 w 321896"/>
                <a:gd name="connsiteY20" fmla="*/ 297135 h 334276"/>
                <a:gd name="connsiteX21" fmla="*/ 103378 w 321896"/>
                <a:gd name="connsiteY21" fmla="*/ 297135 h 334276"/>
                <a:gd name="connsiteX22" fmla="*/ 67474 w 321896"/>
                <a:gd name="connsiteY22" fmla="*/ 241422 h 334276"/>
                <a:gd name="connsiteX23" fmla="*/ 46427 w 321896"/>
                <a:gd name="connsiteY23" fmla="*/ 207375 h 334276"/>
                <a:gd name="connsiteX24" fmla="*/ 37761 w 321896"/>
                <a:gd name="connsiteY24" fmla="*/ 164043 h 334276"/>
                <a:gd name="connsiteX25" fmla="*/ 37761 w 321896"/>
                <a:gd name="connsiteY25" fmla="*/ 159091 h 334276"/>
                <a:gd name="connsiteX26" fmla="*/ 161567 w 321896"/>
                <a:gd name="connsiteY26" fmla="*/ 36523 h 334276"/>
                <a:gd name="connsiteX27" fmla="*/ 161567 w 321896"/>
                <a:gd name="connsiteY27" fmla="*/ 36523 h 334276"/>
                <a:gd name="connsiteX28" fmla="*/ 161567 w 321896"/>
                <a:gd name="connsiteY28" fmla="*/ 36523 h 334276"/>
                <a:gd name="connsiteX29" fmla="*/ 161567 w 321896"/>
                <a:gd name="connsiteY29" fmla="*/ 36523 h 334276"/>
                <a:gd name="connsiteX30" fmla="*/ 161567 w 321896"/>
                <a:gd name="connsiteY30" fmla="*/ 36523 h 334276"/>
                <a:gd name="connsiteX31" fmla="*/ 161567 w 321896"/>
                <a:gd name="connsiteY31" fmla="*/ 36523 h 334276"/>
                <a:gd name="connsiteX32" fmla="*/ 161567 w 321896"/>
                <a:gd name="connsiteY32" fmla="*/ 36523 h 334276"/>
                <a:gd name="connsiteX33" fmla="*/ 285373 w 321896"/>
                <a:gd name="connsiteY33" fmla="*/ 159091 h 334276"/>
                <a:gd name="connsiteX34" fmla="*/ 285373 w 321896"/>
                <a:gd name="connsiteY34" fmla="*/ 164043 h 334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21896" h="334276">
                  <a:moveTo>
                    <a:pt x="160948" y="0"/>
                  </a:moveTo>
                  <a:cubicBezTo>
                    <a:pt x="160948" y="0"/>
                    <a:pt x="160948" y="0"/>
                    <a:pt x="160948" y="0"/>
                  </a:cubicBezTo>
                  <a:cubicBezTo>
                    <a:pt x="160948" y="0"/>
                    <a:pt x="160948" y="0"/>
                    <a:pt x="160948" y="0"/>
                  </a:cubicBezTo>
                  <a:cubicBezTo>
                    <a:pt x="73046" y="619"/>
                    <a:pt x="1857" y="71189"/>
                    <a:pt x="0" y="159091"/>
                  </a:cubicBezTo>
                  <a:lnTo>
                    <a:pt x="0" y="164662"/>
                  </a:lnTo>
                  <a:cubicBezTo>
                    <a:pt x="619" y="183852"/>
                    <a:pt x="4333" y="202423"/>
                    <a:pt x="11143" y="220375"/>
                  </a:cubicBezTo>
                  <a:cubicBezTo>
                    <a:pt x="17952" y="237089"/>
                    <a:pt x="27237" y="252565"/>
                    <a:pt x="38999" y="266183"/>
                  </a:cubicBezTo>
                  <a:cubicBezTo>
                    <a:pt x="53856" y="282278"/>
                    <a:pt x="69951" y="313849"/>
                    <a:pt x="76760" y="327468"/>
                  </a:cubicBezTo>
                  <a:cubicBezTo>
                    <a:pt x="78617" y="331801"/>
                    <a:pt x="82950" y="334277"/>
                    <a:pt x="87902" y="334277"/>
                  </a:cubicBezTo>
                  <a:lnTo>
                    <a:pt x="233994" y="334277"/>
                  </a:lnTo>
                  <a:cubicBezTo>
                    <a:pt x="238946" y="334277"/>
                    <a:pt x="243279" y="331801"/>
                    <a:pt x="245136" y="327468"/>
                  </a:cubicBezTo>
                  <a:cubicBezTo>
                    <a:pt x="251946" y="313849"/>
                    <a:pt x="268041" y="282278"/>
                    <a:pt x="282897" y="266183"/>
                  </a:cubicBezTo>
                  <a:cubicBezTo>
                    <a:pt x="294659" y="252565"/>
                    <a:pt x="304563" y="237089"/>
                    <a:pt x="310754" y="220375"/>
                  </a:cubicBezTo>
                  <a:cubicBezTo>
                    <a:pt x="317563" y="202423"/>
                    <a:pt x="321277" y="183852"/>
                    <a:pt x="321896" y="164662"/>
                  </a:cubicBezTo>
                  <a:lnTo>
                    <a:pt x="321896" y="159091"/>
                  </a:lnTo>
                  <a:cubicBezTo>
                    <a:pt x="320039" y="71189"/>
                    <a:pt x="248851" y="619"/>
                    <a:pt x="160948" y="0"/>
                  </a:cubicBezTo>
                  <a:close/>
                  <a:moveTo>
                    <a:pt x="284754" y="164043"/>
                  </a:moveTo>
                  <a:cubicBezTo>
                    <a:pt x="284135" y="178900"/>
                    <a:pt x="281040" y="193757"/>
                    <a:pt x="276088" y="207375"/>
                  </a:cubicBezTo>
                  <a:cubicBezTo>
                    <a:pt x="271136" y="219756"/>
                    <a:pt x="264326" y="231518"/>
                    <a:pt x="255041" y="241422"/>
                  </a:cubicBezTo>
                  <a:cubicBezTo>
                    <a:pt x="240803" y="258755"/>
                    <a:pt x="228423" y="277326"/>
                    <a:pt x="219137" y="297135"/>
                  </a:cubicBezTo>
                  <a:lnTo>
                    <a:pt x="160948" y="297135"/>
                  </a:lnTo>
                  <a:lnTo>
                    <a:pt x="103378" y="297135"/>
                  </a:lnTo>
                  <a:cubicBezTo>
                    <a:pt x="93474" y="277326"/>
                    <a:pt x="81093" y="258755"/>
                    <a:pt x="67474" y="241422"/>
                  </a:cubicBezTo>
                  <a:cubicBezTo>
                    <a:pt x="58808" y="231518"/>
                    <a:pt x="51380" y="219756"/>
                    <a:pt x="46427" y="207375"/>
                  </a:cubicBezTo>
                  <a:cubicBezTo>
                    <a:pt x="40856" y="193757"/>
                    <a:pt x="38380" y="178900"/>
                    <a:pt x="37761" y="164043"/>
                  </a:cubicBezTo>
                  <a:lnTo>
                    <a:pt x="37761" y="159091"/>
                  </a:lnTo>
                  <a:cubicBezTo>
                    <a:pt x="38999" y="91617"/>
                    <a:pt x="94093" y="37142"/>
                    <a:pt x="161567" y="36523"/>
                  </a:cubicBezTo>
                  <a:lnTo>
                    <a:pt x="161567" y="36523"/>
                  </a:lnTo>
                  <a:lnTo>
                    <a:pt x="161567" y="36523"/>
                  </a:lnTo>
                  <a:cubicBezTo>
                    <a:pt x="161567" y="36523"/>
                    <a:pt x="161567" y="36523"/>
                    <a:pt x="161567" y="36523"/>
                  </a:cubicBezTo>
                  <a:cubicBezTo>
                    <a:pt x="161567" y="36523"/>
                    <a:pt x="161567" y="36523"/>
                    <a:pt x="161567" y="36523"/>
                  </a:cubicBezTo>
                  <a:lnTo>
                    <a:pt x="161567" y="36523"/>
                  </a:lnTo>
                  <a:lnTo>
                    <a:pt x="161567" y="36523"/>
                  </a:lnTo>
                  <a:cubicBezTo>
                    <a:pt x="229042" y="37142"/>
                    <a:pt x="284135" y="90998"/>
                    <a:pt x="285373" y="159091"/>
                  </a:cubicBezTo>
                  <a:lnTo>
                    <a:pt x="285373" y="164043"/>
                  </a:lnTo>
                  <a:close/>
                </a:path>
              </a:pathLst>
            </a:custGeom>
            <a:solidFill>
              <a:schemeClr val="accent5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" name="Graphic 45" descr="Bar graph with upward trend">
            <a:extLst>
              <a:ext uri="{FF2B5EF4-FFF2-40B4-BE49-F238E27FC236}">
                <a16:creationId xmlns:a16="http://schemas.microsoft.com/office/drawing/2014/main" id="{6E331078-0428-4A94-9F29-E2C158ACFC92}"/>
              </a:ext>
            </a:extLst>
          </p:cNvPr>
          <p:cNvGrpSpPr/>
          <p:nvPr/>
        </p:nvGrpSpPr>
        <p:grpSpPr>
          <a:xfrm>
            <a:off x="2849707" y="3137665"/>
            <a:ext cx="594270" cy="594270"/>
            <a:chOff x="2849707" y="3137665"/>
            <a:chExt cx="594270" cy="59427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286AD9C-26BD-41FE-9952-D32A69F03314}"/>
                </a:ext>
              </a:extLst>
            </p:cNvPr>
            <p:cNvSpPr/>
            <p:nvPr/>
          </p:nvSpPr>
          <p:spPr>
            <a:xfrm>
              <a:off x="2936371" y="3218139"/>
              <a:ext cx="427131" cy="433321"/>
            </a:xfrm>
            <a:custGeom>
              <a:avLst/>
              <a:gdLst>
                <a:gd name="connsiteX0" fmla="*/ 37142 w 427131"/>
                <a:gd name="connsiteY0" fmla="*/ 0 h 433321"/>
                <a:gd name="connsiteX1" fmla="*/ 0 w 427131"/>
                <a:gd name="connsiteY1" fmla="*/ 0 h 433321"/>
                <a:gd name="connsiteX2" fmla="*/ 0 w 427131"/>
                <a:gd name="connsiteY2" fmla="*/ 433322 h 433321"/>
                <a:gd name="connsiteX3" fmla="*/ 427132 w 427131"/>
                <a:gd name="connsiteY3" fmla="*/ 433322 h 433321"/>
                <a:gd name="connsiteX4" fmla="*/ 427132 w 427131"/>
                <a:gd name="connsiteY4" fmla="*/ 396180 h 433321"/>
                <a:gd name="connsiteX5" fmla="*/ 37142 w 427131"/>
                <a:gd name="connsiteY5" fmla="*/ 396180 h 433321"/>
                <a:gd name="connsiteX6" fmla="*/ 37142 w 427131"/>
                <a:gd name="connsiteY6" fmla="*/ 0 h 433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7131" h="433321">
                  <a:moveTo>
                    <a:pt x="37142" y="0"/>
                  </a:moveTo>
                  <a:lnTo>
                    <a:pt x="0" y="0"/>
                  </a:lnTo>
                  <a:lnTo>
                    <a:pt x="0" y="433322"/>
                  </a:lnTo>
                  <a:lnTo>
                    <a:pt x="427132" y="433322"/>
                  </a:lnTo>
                  <a:lnTo>
                    <a:pt x="427132" y="396180"/>
                  </a:lnTo>
                  <a:lnTo>
                    <a:pt x="37142" y="396180"/>
                  </a:lnTo>
                  <a:lnTo>
                    <a:pt x="37142" y="0"/>
                  </a:lnTo>
                  <a:close/>
                </a:path>
              </a:pathLst>
            </a:custGeom>
            <a:solidFill>
              <a:schemeClr val="accent5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9F3C6FB-041A-4A39-A8D2-F795BE8E59C0}"/>
                </a:ext>
              </a:extLst>
            </p:cNvPr>
            <p:cNvSpPr/>
            <p:nvPr/>
          </p:nvSpPr>
          <p:spPr>
            <a:xfrm rot="-10800000">
              <a:off x="3270648" y="3218139"/>
              <a:ext cx="92854" cy="359038"/>
            </a:xfrm>
            <a:custGeom>
              <a:avLst/>
              <a:gdLst>
                <a:gd name="connsiteX0" fmla="*/ 0 w 92854"/>
                <a:gd name="connsiteY0" fmla="*/ 0 h 359038"/>
                <a:gd name="connsiteX1" fmla="*/ 92855 w 92854"/>
                <a:gd name="connsiteY1" fmla="*/ 0 h 359038"/>
                <a:gd name="connsiteX2" fmla="*/ 92855 w 92854"/>
                <a:gd name="connsiteY2" fmla="*/ 359038 h 359038"/>
                <a:gd name="connsiteX3" fmla="*/ 0 w 92854"/>
                <a:gd name="connsiteY3" fmla="*/ 359038 h 35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854" h="359038">
                  <a:moveTo>
                    <a:pt x="0" y="0"/>
                  </a:moveTo>
                  <a:lnTo>
                    <a:pt x="92855" y="0"/>
                  </a:lnTo>
                  <a:lnTo>
                    <a:pt x="92855" y="359038"/>
                  </a:lnTo>
                  <a:lnTo>
                    <a:pt x="0" y="359038"/>
                  </a:lnTo>
                  <a:close/>
                </a:path>
              </a:pathLst>
            </a:custGeom>
            <a:solidFill>
              <a:schemeClr val="accent5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BEC1AA6-6E49-480E-AFF7-2799554A84C4}"/>
                </a:ext>
              </a:extLst>
            </p:cNvPr>
            <p:cNvSpPr/>
            <p:nvPr/>
          </p:nvSpPr>
          <p:spPr>
            <a:xfrm rot="-10800000">
              <a:off x="3140651" y="3341945"/>
              <a:ext cx="92854" cy="235231"/>
            </a:xfrm>
            <a:custGeom>
              <a:avLst/>
              <a:gdLst>
                <a:gd name="connsiteX0" fmla="*/ 0 w 92854"/>
                <a:gd name="connsiteY0" fmla="*/ 0 h 235231"/>
                <a:gd name="connsiteX1" fmla="*/ 92855 w 92854"/>
                <a:gd name="connsiteY1" fmla="*/ 0 h 235231"/>
                <a:gd name="connsiteX2" fmla="*/ 92855 w 92854"/>
                <a:gd name="connsiteY2" fmla="*/ 235232 h 235231"/>
                <a:gd name="connsiteX3" fmla="*/ 0 w 92854"/>
                <a:gd name="connsiteY3" fmla="*/ 235232 h 235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854" h="235231">
                  <a:moveTo>
                    <a:pt x="0" y="0"/>
                  </a:moveTo>
                  <a:lnTo>
                    <a:pt x="92855" y="0"/>
                  </a:lnTo>
                  <a:lnTo>
                    <a:pt x="92855" y="235232"/>
                  </a:lnTo>
                  <a:lnTo>
                    <a:pt x="0" y="235232"/>
                  </a:lnTo>
                  <a:close/>
                </a:path>
              </a:pathLst>
            </a:custGeom>
            <a:solidFill>
              <a:schemeClr val="accent5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D11A663-F730-4542-8397-3D97BDD320B5}"/>
                </a:ext>
              </a:extLst>
            </p:cNvPr>
            <p:cNvSpPr/>
            <p:nvPr/>
          </p:nvSpPr>
          <p:spPr>
            <a:xfrm rot="-10800000">
              <a:off x="3010655" y="3453370"/>
              <a:ext cx="92854" cy="123806"/>
            </a:xfrm>
            <a:custGeom>
              <a:avLst/>
              <a:gdLst>
                <a:gd name="connsiteX0" fmla="*/ 0 w 92854"/>
                <a:gd name="connsiteY0" fmla="*/ 0 h 123806"/>
                <a:gd name="connsiteX1" fmla="*/ 92855 w 92854"/>
                <a:gd name="connsiteY1" fmla="*/ 0 h 123806"/>
                <a:gd name="connsiteX2" fmla="*/ 92855 w 92854"/>
                <a:gd name="connsiteY2" fmla="*/ 123806 h 123806"/>
                <a:gd name="connsiteX3" fmla="*/ 0 w 92854"/>
                <a:gd name="connsiteY3" fmla="*/ 123806 h 123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854" h="123806">
                  <a:moveTo>
                    <a:pt x="0" y="0"/>
                  </a:moveTo>
                  <a:lnTo>
                    <a:pt x="92855" y="0"/>
                  </a:lnTo>
                  <a:lnTo>
                    <a:pt x="92855" y="123806"/>
                  </a:lnTo>
                  <a:lnTo>
                    <a:pt x="0" y="123806"/>
                  </a:lnTo>
                  <a:close/>
                </a:path>
              </a:pathLst>
            </a:custGeom>
            <a:solidFill>
              <a:schemeClr val="accent5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B3606DF-D11E-45FF-8414-970A75362A4B}"/>
                </a:ext>
              </a:extLst>
            </p:cNvPr>
            <p:cNvSpPr/>
            <p:nvPr/>
          </p:nvSpPr>
          <p:spPr>
            <a:xfrm>
              <a:off x="3008117" y="3218139"/>
              <a:ext cx="200628" cy="200628"/>
            </a:xfrm>
            <a:custGeom>
              <a:avLst/>
              <a:gdLst>
                <a:gd name="connsiteX0" fmla="*/ 200628 w 200628"/>
                <a:gd name="connsiteY0" fmla="*/ 85055 h 200628"/>
                <a:gd name="connsiteX1" fmla="*/ 200628 w 200628"/>
                <a:gd name="connsiteY1" fmla="*/ 0 h 200628"/>
                <a:gd name="connsiteX2" fmla="*/ 115573 w 200628"/>
                <a:gd name="connsiteY2" fmla="*/ 0 h 200628"/>
                <a:gd name="connsiteX3" fmla="*/ 149372 w 200628"/>
                <a:gd name="connsiteY3" fmla="*/ 33799 h 200628"/>
                <a:gd name="connsiteX4" fmla="*/ 0 w 200628"/>
                <a:gd name="connsiteY4" fmla="*/ 183171 h 200628"/>
                <a:gd name="connsiteX5" fmla="*/ 17457 w 200628"/>
                <a:gd name="connsiteY5" fmla="*/ 200628 h 200628"/>
                <a:gd name="connsiteX6" fmla="*/ 166829 w 200628"/>
                <a:gd name="connsiteY6" fmla="*/ 51318 h 200628"/>
                <a:gd name="connsiteX7" fmla="*/ 200628 w 200628"/>
                <a:gd name="connsiteY7" fmla="*/ 85055 h 20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0628" h="200628">
                  <a:moveTo>
                    <a:pt x="200628" y="85055"/>
                  </a:moveTo>
                  <a:lnTo>
                    <a:pt x="200628" y="0"/>
                  </a:lnTo>
                  <a:lnTo>
                    <a:pt x="115573" y="0"/>
                  </a:lnTo>
                  <a:lnTo>
                    <a:pt x="149372" y="33799"/>
                  </a:lnTo>
                  <a:lnTo>
                    <a:pt x="0" y="183171"/>
                  </a:lnTo>
                  <a:lnTo>
                    <a:pt x="17457" y="200628"/>
                  </a:lnTo>
                  <a:lnTo>
                    <a:pt x="166829" y="51318"/>
                  </a:lnTo>
                  <a:lnTo>
                    <a:pt x="200628" y="85055"/>
                  </a:lnTo>
                  <a:close/>
                </a:path>
              </a:pathLst>
            </a:custGeom>
            <a:solidFill>
              <a:schemeClr val="accent5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" name="Graphic 42" descr="Bullseye">
            <a:extLst>
              <a:ext uri="{FF2B5EF4-FFF2-40B4-BE49-F238E27FC236}">
                <a16:creationId xmlns:a16="http://schemas.microsoft.com/office/drawing/2014/main" id="{7C40E5DA-605F-45F9-9CE0-2FBBA3846B32}"/>
              </a:ext>
            </a:extLst>
          </p:cNvPr>
          <p:cNvGrpSpPr/>
          <p:nvPr/>
        </p:nvGrpSpPr>
        <p:grpSpPr>
          <a:xfrm>
            <a:off x="5682661" y="3137665"/>
            <a:ext cx="594270" cy="594270"/>
            <a:chOff x="5682661" y="3137665"/>
            <a:chExt cx="594270" cy="59427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2E40505-A30F-4B8F-937C-7A3B68CE94B4}"/>
                </a:ext>
              </a:extLst>
            </p:cNvPr>
            <p:cNvSpPr/>
            <p:nvPr/>
          </p:nvSpPr>
          <p:spPr>
            <a:xfrm>
              <a:off x="5907988" y="3190282"/>
              <a:ext cx="316324" cy="315705"/>
            </a:xfrm>
            <a:custGeom>
              <a:avLst/>
              <a:gdLst>
                <a:gd name="connsiteX0" fmla="*/ 260612 w 316324"/>
                <a:gd name="connsiteY0" fmla="*/ 55713 h 315705"/>
                <a:gd name="connsiteX1" fmla="*/ 254422 w 316324"/>
                <a:gd name="connsiteY1" fmla="*/ 0 h 315705"/>
                <a:gd name="connsiteX2" fmla="*/ 186328 w 316324"/>
                <a:gd name="connsiteY2" fmla="*/ 68093 h 315705"/>
                <a:gd name="connsiteX3" fmla="*/ 190043 w 316324"/>
                <a:gd name="connsiteY3" fmla="*/ 100283 h 315705"/>
                <a:gd name="connsiteX4" fmla="*/ 90998 w 316324"/>
                <a:gd name="connsiteY4" fmla="*/ 199328 h 315705"/>
                <a:gd name="connsiteX5" fmla="*/ 61903 w 316324"/>
                <a:gd name="connsiteY5" fmla="*/ 191900 h 315705"/>
                <a:gd name="connsiteX6" fmla="*/ 0 w 316324"/>
                <a:gd name="connsiteY6" fmla="*/ 253803 h 315705"/>
                <a:gd name="connsiteX7" fmla="*/ 61903 w 316324"/>
                <a:gd name="connsiteY7" fmla="*/ 315706 h 315705"/>
                <a:gd name="connsiteX8" fmla="*/ 123806 w 316324"/>
                <a:gd name="connsiteY8" fmla="*/ 253803 h 315705"/>
                <a:gd name="connsiteX9" fmla="*/ 116997 w 316324"/>
                <a:gd name="connsiteY9" fmla="*/ 225327 h 315705"/>
                <a:gd name="connsiteX10" fmla="*/ 216042 w 316324"/>
                <a:gd name="connsiteY10" fmla="*/ 126282 h 315705"/>
                <a:gd name="connsiteX11" fmla="*/ 248232 w 316324"/>
                <a:gd name="connsiteY11" fmla="*/ 129997 h 315705"/>
                <a:gd name="connsiteX12" fmla="*/ 316325 w 316324"/>
                <a:gd name="connsiteY12" fmla="*/ 61903 h 315705"/>
                <a:gd name="connsiteX13" fmla="*/ 260612 w 316324"/>
                <a:gd name="connsiteY13" fmla="*/ 55713 h 315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6324" h="315705">
                  <a:moveTo>
                    <a:pt x="260612" y="55713"/>
                  </a:moveTo>
                  <a:lnTo>
                    <a:pt x="254422" y="0"/>
                  </a:lnTo>
                  <a:lnTo>
                    <a:pt x="186328" y="68093"/>
                  </a:lnTo>
                  <a:lnTo>
                    <a:pt x="190043" y="100283"/>
                  </a:lnTo>
                  <a:lnTo>
                    <a:pt x="90998" y="199328"/>
                  </a:lnTo>
                  <a:cubicBezTo>
                    <a:pt x="82331" y="194995"/>
                    <a:pt x="72427" y="191900"/>
                    <a:pt x="61903" y="191900"/>
                  </a:cubicBezTo>
                  <a:cubicBezTo>
                    <a:pt x="27856" y="191900"/>
                    <a:pt x="0" y="219756"/>
                    <a:pt x="0" y="253803"/>
                  </a:cubicBezTo>
                  <a:cubicBezTo>
                    <a:pt x="0" y="287850"/>
                    <a:pt x="27856" y="315706"/>
                    <a:pt x="61903" y="315706"/>
                  </a:cubicBezTo>
                  <a:cubicBezTo>
                    <a:pt x="95950" y="315706"/>
                    <a:pt x="123806" y="287850"/>
                    <a:pt x="123806" y="253803"/>
                  </a:cubicBezTo>
                  <a:cubicBezTo>
                    <a:pt x="123806" y="243279"/>
                    <a:pt x="121330" y="233994"/>
                    <a:pt x="116997" y="225327"/>
                  </a:cubicBezTo>
                  <a:lnTo>
                    <a:pt x="216042" y="126282"/>
                  </a:lnTo>
                  <a:lnTo>
                    <a:pt x="248232" y="129997"/>
                  </a:lnTo>
                  <a:lnTo>
                    <a:pt x="316325" y="61903"/>
                  </a:lnTo>
                  <a:lnTo>
                    <a:pt x="260612" y="55713"/>
                  </a:lnTo>
                  <a:close/>
                </a:path>
              </a:pathLst>
            </a:custGeom>
            <a:solidFill>
              <a:schemeClr val="accent5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3AAB12F-9872-4CF8-9CBA-D038591B7D6A}"/>
                </a:ext>
              </a:extLst>
            </p:cNvPr>
            <p:cNvSpPr/>
            <p:nvPr/>
          </p:nvSpPr>
          <p:spPr>
            <a:xfrm>
              <a:off x="5735278" y="3208853"/>
              <a:ext cx="470463" cy="470463"/>
            </a:xfrm>
            <a:custGeom>
              <a:avLst/>
              <a:gdLst>
                <a:gd name="connsiteX0" fmla="*/ 438274 w 470463"/>
                <a:gd name="connsiteY0" fmla="*/ 128758 h 470463"/>
                <a:gd name="connsiteX1" fmla="*/ 430227 w 470463"/>
                <a:gd name="connsiteY1" fmla="*/ 137425 h 470463"/>
                <a:gd name="connsiteX2" fmla="*/ 418465 w 470463"/>
                <a:gd name="connsiteY2" fmla="*/ 136187 h 470463"/>
                <a:gd name="connsiteX3" fmla="*/ 405465 w 470463"/>
                <a:gd name="connsiteY3" fmla="*/ 134330 h 470463"/>
                <a:gd name="connsiteX4" fmla="*/ 433322 w 470463"/>
                <a:gd name="connsiteY4" fmla="*/ 235232 h 470463"/>
                <a:gd name="connsiteX5" fmla="*/ 235232 w 470463"/>
                <a:gd name="connsiteY5" fmla="*/ 433322 h 470463"/>
                <a:gd name="connsiteX6" fmla="*/ 37142 w 470463"/>
                <a:gd name="connsiteY6" fmla="*/ 235232 h 470463"/>
                <a:gd name="connsiteX7" fmla="*/ 235232 w 470463"/>
                <a:gd name="connsiteY7" fmla="*/ 37142 h 470463"/>
                <a:gd name="connsiteX8" fmla="*/ 336134 w 470463"/>
                <a:gd name="connsiteY8" fmla="*/ 64998 h 470463"/>
                <a:gd name="connsiteX9" fmla="*/ 334896 w 470463"/>
                <a:gd name="connsiteY9" fmla="*/ 52618 h 470463"/>
                <a:gd name="connsiteX10" fmla="*/ 333039 w 470463"/>
                <a:gd name="connsiteY10" fmla="*/ 40237 h 470463"/>
                <a:gd name="connsiteX11" fmla="*/ 341705 w 470463"/>
                <a:gd name="connsiteY11" fmla="*/ 31571 h 470463"/>
                <a:gd name="connsiteX12" fmla="*/ 346038 w 470463"/>
                <a:gd name="connsiteY12" fmla="*/ 27237 h 470463"/>
                <a:gd name="connsiteX13" fmla="*/ 235232 w 470463"/>
                <a:gd name="connsiteY13" fmla="*/ 0 h 470463"/>
                <a:gd name="connsiteX14" fmla="*/ 0 w 470463"/>
                <a:gd name="connsiteY14" fmla="*/ 235232 h 470463"/>
                <a:gd name="connsiteX15" fmla="*/ 235232 w 470463"/>
                <a:gd name="connsiteY15" fmla="*/ 470464 h 470463"/>
                <a:gd name="connsiteX16" fmla="*/ 470464 w 470463"/>
                <a:gd name="connsiteY16" fmla="*/ 235232 h 470463"/>
                <a:gd name="connsiteX17" fmla="*/ 442607 w 470463"/>
                <a:gd name="connsiteY17" fmla="*/ 125044 h 470463"/>
                <a:gd name="connsiteX18" fmla="*/ 438274 w 470463"/>
                <a:gd name="connsiteY18" fmla="*/ 128758 h 470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0463" h="470463">
                  <a:moveTo>
                    <a:pt x="438274" y="128758"/>
                  </a:moveTo>
                  <a:lnTo>
                    <a:pt x="430227" y="137425"/>
                  </a:lnTo>
                  <a:lnTo>
                    <a:pt x="418465" y="136187"/>
                  </a:lnTo>
                  <a:lnTo>
                    <a:pt x="405465" y="134330"/>
                  </a:lnTo>
                  <a:cubicBezTo>
                    <a:pt x="422798" y="164043"/>
                    <a:pt x="433322" y="198090"/>
                    <a:pt x="433322" y="235232"/>
                  </a:cubicBezTo>
                  <a:cubicBezTo>
                    <a:pt x="433322" y="344181"/>
                    <a:pt x="344181" y="433322"/>
                    <a:pt x="235232" y="433322"/>
                  </a:cubicBezTo>
                  <a:cubicBezTo>
                    <a:pt x="126282" y="433322"/>
                    <a:pt x="37142" y="344181"/>
                    <a:pt x="37142" y="235232"/>
                  </a:cubicBezTo>
                  <a:cubicBezTo>
                    <a:pt x="37142" y="126282"/>
                    <a:pt x="126282" y="37142"/>
                    <a:pt x="235232" y="37142"/>
                  </a:cubicBezTo>
                  <a:cubicBezTo>
                    <a:pt x="271755" y="37142"/>
                    <a:pt x="306420" y="47046"/>
                    <a:pt x="336134" y="64998"/>
                  </a:cubicBezTo>
                  <a:lnTo>
                    <a:pt x="334896" y="52618"/>
                  </a:lnTo>
                  <a:lnTo>
                    <a:pt x="333039" y="40237"/>
                  </a:lnTo>
                  <a:lnTo>
                    <a:pt x="341705" y="31571"/>
                  </a:lnTo>
                  <a:lnTo>
                    <a:pt x="346038" y="27237"/>
                  </a:lnTo>
                  <a:cubicBezTo>
                    <a:pt x="312611" y="9905"/>
                    <a:pt x="275469" y="0"/>
                    <a:pt x="235232" y="0"/>
                  </a:cubicBezTo>
                  <a:cubicBezTo>
                    <a:pt x="105235" y="0"/>
                    <a:pt x="0" y="105235"/>
                    <a:pt x="0" y="235232"/>
                  </a:cubicBezTo>
                  <a:cubicBezTo>
                    <a:pt x="0" y="365228"/>
                    <a:pt x="105235" y="470464"/>
                    <a:pt x="235232" y="470464"/>
                  </a:cubicBezTo>
                  <a:cubicBezTo>
                    <a:pt x="365228" y="470464"/>
                    <a:pt x="470464" y="365228"/>
                    <a:pt x="470464" y="235232"/>
                  </a:cubicBezTo>
                  <a:cubicBezTo>
                    <a:pt x="470464" y="194995"/>
                    <a:pt x="460559" y="157853"/>
                    <a:pt x="442607" y="125044"/>
                  </a:cubicBezTo>
                  <a:lnTo>
                    <a:pt x="438274" y="128758"/>
                  </a:lnTo>
                  <a:close/>
                </a:path>
              </a:pathLst>
            </a:custGeom>
            <a:solidFill>
              <a:schemeClr val="accent5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BD1B320-253F-4D8F-AA58-F4D53E5CFF0F}"/>
                </a:ext>
              </a:extLst>
            </p:cNvPr>
            <p:cNvSpPr/>
            <p:nvPr/>
          </p:nvSpPr>
          <p:spPr>
            <a:xfrm>
              <a:off x="5821943" y="3295517"/>
              <a:ext cx="297135" cy="297135"/>
            </a:xfrm>
            <a:custGeom>
              <a:avLst/>
              <a:gdLst>
                <a:gd name="connsiteX0" fmla="*/ 251946 w 297135"/>
                <a:gd name="connsiteY0" fmla="*/ 106473 h 297135"/>
                <a:gd name="connsiteX1" fmla="*/ 259993 w 297135"/>
                <a:gd name="connsiteY1" fmla="*/ 148568 h 297135"/>
                <a:gd name="connsiteX2" fmla="*/ 148568 w 297135"/>
                <a:gd name="connsiteY2" fmla="*/ 259993 h 297135"/>
                <a:gd name="connsiteX3" fmla="*/ 37142 w 297135"/>
                <a:gd name="connsiteY3" fmla="*/ 148568 h 297135"/>
                <a:gd name="connsiteX4" fmla="*/ 148568 w 297135"/>
                <a:gd name="connsiteY4" fmla="*/ 37142 h 297135"/>
                <a:gd name="connsiteX5" fmla="*/ 190662 w 297135"/>
                <a:gd name="connsiteY5" fmla="*/ 45189 h 297135"/>
                <a:gd name="connsiteX6" fmla="*/ 218518 w 297135"/>
                <a:gd name="connsiteY6" fmla="*/ 17333 h 297135"/>
                <a:gd name="connsiteX7" fmla="*/ 148568 w 297135"/>
                <a:gd name="connsiteY7" fmla="*/ 0 h 297135"/>
                <a:gd name="connsiteX8" fmla="*/ 0 w 297135"/>
                <a:gd name="connsiteY8" fmla="*/ 148568 h 297135"/>
                <a:gd name="connsiteX9" fmla="*/ 148568 w 297135"/>
                <a:gd name="connsiteY9" fmla="*/ 297135 h 297135"/>
                <a:gd name="connsiteX10" fmla="*/ 297135 w 297135"/>
                <a:gd name="connsiteY10" fmla="*/ 148568 h 297135"/>
                <a:gd name="connsiteX11" fmla="*/ 279802 w 297135"/>
                <a:gd name="connsiteY11" fmla="*/ 78617 h 297135"/>
                <a:gd name="connsiteX12" fmla="*/ 251946 w 297135"/>
                <a:gd name="connsiteY12" fmla="*/ 106473 h 29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7135" h="297135">
                  <a:moveTo>
                    <a:pt x="251946" y="106473"/>
                  </a:moveTo>
                  <a:cubicBezTo>
                    <a:pt x="257517" y="119473"/>
                    <a:pt x="259993" y="133711"/>
                    <a:pt x="259993" y="148568"/>
                  </a:cubicBezTo>
                  <a:cubicBezTo>
                    <a:pt x="259993" y="209852"/>
                    <a:pt x="209852" y="259993"/>
                    <a:pt x="148568" y="259993"/>
                  </a:cubicBezTo>
                  <a:cubicBezTo>
                    <a:pt x="87283" y="259993"/>
                    <a:pt x="37142" y="209852"/>
                    <a:pt x="37142" y="148568"/>
                  </a:cubicBezTo>
                  <a:cubicBezTo>
                    <a:pt x="37142" y="87283"/>
                    <a:pt x="87283" y="37142"/>
                    <a:pt x="148568" y="37142"/>
                  </a:cubicBezTo>
                  <a:cubicBezTo>
                    <a:pt x="163424" y="37142"/>
                    <a:pt x="177662" y="40237"/>
                    <a:pt x="190662" y="45189"/>
                  </a:cubicBezTo>
                  <a:lnTo>
                    <a:pt x="218518" y="17333"/>
                  </a:lnTo>
                  <a:cubicBezTo>
                    <a:pt x="197471" y="6190"/>
                    <a:pt x="173948" y="0"/>
                    <a:pt x="148568" y="0"/>
                  </a:cubicBezTo>
                  <a:cubicBezTo>
                    <a:pt x="66855" y="0"/>
                    <a:pt x="0" y="66855"/>
                    <a:pt x="0" y="148568"/>
                  </a:cubicBezTo>
                  <a:cubicBezTo>
                    <a:pt x="0" y="230280"/>
                    <a:pt x="66855" y="297135"/>
                    <a:pt x="148568" y="297135"/>
                  </a:cubicBezTo>
                  <a:cubicBezTo>
                    <a:pt x="230280" y="297135"/>
                    <a:pt x="297135" y="230280"/>
                    <a:pt x="297135" y="148568"/>
                  </a:cubicBezTo>
                  <a:cubicBezTo>
                    <a:pt x="297135" y="123187"/>
                    <a:pt x="290945" y="99664"/>
                    <a:pt x="279802" y="78617"/>
                  </a:cubicBezTo>
                  <a:lnTo>
                    <a:pt x="251946" y="106473"/>
                  </a:lnTo>
                  <a:close/>
                </a:path>
              </a:pathLst>
            </a:custGeom>
            <a:solidFill>
              <a:schemeClr val="accent5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aphic 43" descr="Gears">
            <a:extLst>
              <a:ext uri="{FF2B5EF4-FFF2-40B4-BE49-F238E27FC236}">
                <a16:creationId xmlns:a16="http://schemas.microsoft.com/office/drawing/2014/main" id="{2E62CD49-3AFC-498D-92E2-149D3188DF9B}"/>
              </a:ext>
            </a:extLst>
          </p:cNvPr>
          <p:cNvGrpSpPr/>
          <p:nvPr/>
        </p:nvGrpSpPr>
        <p:grpSpPr>
          <a:xfrm>
            <a:off x="4370195" y="4570910"/>
            <a:ext cx="403608" cy="488415"/>
            <a:chOff x="4370195" y="4570910"/>
            <a:chExt cx="403608" cy="488415"/>
          </a:xfrm>
          <a:solidFill>
            <a:srgbClr val="C13018"/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D6FC27B-EB96-40AE-B935-5984CB411F8F}"/>
                </a:ext>
              </a:extLst>
            </p:cNvPr>
            <p:cNvSpPr/>
            <p:nvPr/>
          </p:nvSpPr>
          <p:spPr>
            <a:xfrm>
              <a:off x="4510096" y="4570910"/>
              <a:ext cx="263707" cy="263088"/>
            </a:xfrm>
            <a:custGeom>
              <a:avLst/>
              <a:gdLst>
                <a:gd name="connsiteX0" fmla="*/ 131854 w 263707"/>
                <a:gd name="connsiteY0" fmla="*/ 178281 h 263088"/>
                <a:gd name="connsiteX1" fmla="*/ 85426 w 263707"/>
                <a:gd name="connsiteY1" fmla="*/ 131854 h 263088"/>
                <a:gd name="connsiteX2" fmla="*/ 131854 w 263707"/>
                <a:gd name="connsiteY2" fmla="*/ 85426 h 263088"/>
                <a:gd name="connsiteX3" fmla="*/ 178281 w 263707"/>
                <a:gd name="connsiteY3" fmla="*/ 131854 h 263088"/>
                <a:gd name="connsiteX4" fmla="*/ 131854 w 263707"/>
                <a:gd name="connsiteY4" fmla="*/ 178281 h 263088"/>
                <a:gd name="connsiteX5" fmla="*/ 236470 w 263707"/>
                <a:gd name="connsiteY5" fmla="*/ 102759 h 263088"/>
                <a:gd name="connsiteX6" fmla="*/ 226565 w 263707"/>
                <a:gd name="connsiteY6" fmla="*/ 78617 h 263088"/>
                <a:gd name="connsiteX7" fmla="*/ 236470 w 263707"/>
                <a:gd name="connsiteY7" fmla="*/ 49523 h 263088"/>
                <a:gd name="connsiteX8" fmla="*/ 214185 w 263707"/>
                <a:gd name="connsiteY8" fmla="*/ 27237 h 263088"/>
                <a:gd name="connsiteX9" fmla="*/ 185090 w 263707"/>
                <a:gd name="connsiteY9" fmla="*/ 37142 h 263088"/>
                <a:gd name="connsiteX10" fmla="*/ 160948 w 263707"/>
                <a:gd name="connsiteY10" fmla="*/ 27237 h 263088"/>
                <a:gd name="connsiteX11" fmla="*/ 147329 w 263707"/>
                <a:gd name="connsiteY11" fmla="*/ 0 h 263088"/>
                <a:gd name="connsiteX12" fmla="*/ 116378 w 263707"/>
                <a:gd name="connsiteY12" fmla="*/ 0 h 263088"/>
                <a:gd name="connsiteX13" fmla="*/ 102759 w 263707"/>
                <a:gd name="connsiteY13" fmla="*/ 27237 h 263088"/>
                <a:gd name="connsiteX14" fmla="*/ 78617 w 263707"/>
                <a:gd name="connsiteY14" fmla="*/ 37142 h 263088"/>
                <a:gd name="connsiteX15" fmla="*/ 49523 w 263707"/>
                <a:gd name="connsiteY15" fmla="*/ 27237 h 263088"/>
                <a:gd name="connsiteX16" fmla="*/ 27237 w 263707"/>
                <a:gd name="connsiteY16" fmla="*/ 49523 h 263088"/>
                <a:gd name="connsiteX17" fmla="*/ 37142 w 263707"/>
                <a:gd name="connsiteY17" fmla="*/ 78617 h 263088"/>
                <a:gd name="connsiteX18" fmla="*/ 27237 w 263707"/>
                <a:gd name="connsiteY18" fmla="*/ 102759 h 263088"/>
                <a:gd name="connsiteX19" fmla="*/ 0 w 263707"/>
                <a:gd name="connsiteY19" fmla="*/ 116378 h 263088"/>
                <a:gd name="connsiteX20" fmla="*/ 0 w 263707"/>
                <a:gd name="connsiteY20" fmla="*/ 147329 h 263088"/>
                <a:gd name="connsiteX21" fmla="*/ 27237 w 263707"/>
                <a:gd name="connsiteY21" fmla="*/ 160948 h 263088"/>
                <a:gd name="connsiteX22" fmla="*/ 37142 w 263707"/>
                <a:gd name="connsiteY22" fmla="*/ 185090 h 263088"/>
                <a:gd name="connsiteX23" fmla="*/ 27237 w 263707"/>
                <a:gd name="connsiteY23" fmla="*/ 214185 h 263088"/>
                <a:gd name="connsiteX24" fmla="*/ 48903 w 263707"/>
                <a:gd name="connsiteY24" fmla="*/ 235851 h 263088"/>
                <a:gd name="connsiteX25" fmla="*/ 77998 w 263707"/>
                <a:gd name="connsiteY25" fmla="*/ 225946 h 263088"/>
                <a:gd name="connsiteX26" fmla="*/ 102140 w 263707"/>
                <a:gd name="connsiteY26" fmla="*/ 235851 h 263088"/>
                <a:gd name="connsiteX27" fmla="*/ 115759 w 263707"/>
                <a:gd name="connsiteY27" fmla="*/ 263088 h 263088"/>
                <a:gd name="connsiteX28" fmla="*/ 146710 w 263707"/>
                <a:gd name="connsiteY28" fmla="*/ 263088 h 263088"/>
                <a:gd name="connsiteX29" fmla="*/ 160329 w 263707"/>
                <a:gd name="connsiteY29" fmla="*/ 235851 h 263088"/>
                <a:gd name="connsiteX30" fmla="*/ 184471 w 263707"/>
                <a:gd name="connsiteY30" fmla="*/ 225946 h 263088"/>
                <a:gd name="connsiteX31" fmla="*/ 213566 w 263707"/>
                <a:gd name="connsiteY31" fmla="*/ 235851 h 263088"/>
                <a:gd name="connsiteX32" fmla="*/ 235851 w 263707"/>
                <a:gd name="connsiteY32" fmla="*/ 214185 h 263088"/>
                <a:gd name="connsiteX33" fmla="*/ 225946 w 263707"/>
                <a:gd name="connsiteY33" fmla="*/ 185090 h 263088"/>
                <a:gd name="connsiteX34" fmla="*/ 236470 w 263707"/>
                <a:gd name="connsiteY34" fmla="*/ 160948 h 263088"/>
                <a:gd name="connsiteX35" fmla="*/ 263707 w 263707"/>
                <a:gd name="connsiteY35" fmla="*/ 147329 h 263088"/>
                <a:gd name="connsiteX36" fmla="*/ 263707 w 263707"/>
                <a:gd name="connsiteY36" fmla="*/ 116378 h 263088"/>
                <a:gd name="connsiteX37" fmla="*/ 236470 w 263707"/>
                <a:gd name="connsiteY37" fmla="*/ 102759 h 263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63707" h="263088">
                  <a:moveTo>
                    <a:pt x="131854" y="178281"/>
                  </a:moveTo>
                  <a:cubicBezTo>
                    <a:pt x="105854" y="178281"/>
                    <a:pt x="85426" y="157234"/>
                    <a:pt x="85426" y="131854"/>
                  </a:cubicBezTo>
                  <a:cubicBezTo>
                    <a:pt x="85426" y="106473"/>
                    <a:pt x="106473" y="85426"/>
                    <a:pt x="131854" y="85426"/>
                  </a:cubicBezTo>
                  <a:cubicBezTo>
                    <a:pt x="157853" y="85426"/>
                    <a:pt x="178281" y="106473"/>
                    <a:pt x="178281" y="131854"/>
                  </a:cubicBezTo>
                  <a:cubicBezTo>
                    <a:pt x="178281" y="157234"/>
                    <a:pt x="157234" y="178281"/>
                    <a:pt x="131854" y="178281"/>
                  </a:cubicBezTo>
                  <a:close/>
                  <a:moveTo>
                    <a:pt x="236470" y="102759"/>
                  </a:moveTo>
                  <a:cubicBezTo>
                    <a:pt x="233994" y="94093"/>
                    <a:pt x="230899" y="86045"/>
                    <a:pt x="226565" y="78617"/>
                  </a:cubicBezTo>
                  <a:lnTo>
                    <a:pt x="236470" y="49523"/>
                  </a:lnTo>
                  <a:lnTo>
                    <a:pt x="214185" y="27237"/>
                  </a:lnTo>
                  <a:lnTo>
                    <a:pt x="185090" y="37142"/>
                  </a:lnTo>
                  <a:cubicBezTo>
                    <a:pt x="177662" y="32809"/>
                    <a:pt x="169615" y="29714"/>
                    <a:pt x="160948" y="27237"/>
                  </a:cubicBezTo>
                  <a:lnTo>
                    <a:pt x="147329" y="0"/>
                  </a:lnTo>
                  <a:lnTo>
                    <a:pt x="116378" y="0"/>
                  </a:lnTo>
                  <a:lnTo>
                    <a:pt x="102759" y="27237"/>
                  </a:lnTo>
                  <a:cubicBezTo>
                    <a:pt x="94093" y="29714"/>
                    <a:pt x="86045" y="32809"/>
                    <a:pt x="78617" y="37142"/>
                  </a:cubicBezTo>
                  <a:lnTo>
                    <a:pt x="49523" y="27237"/>
                  </a:lnTo>
                  <a:lnTo>
                    <a:pt x="27237" y="49523"/>
                  </a:lnTo>
                  <a:lnTo>
                    <a:pt x="37142" y="78617"/>
                  </a:lnTo>
                  <a:cubicBezTo>
                    <a:pt x="32809" y="86045"/>
                    <a:pt x="29713" y="94093"/>
                    <a:pt x="27237" y="102759"/>
                  </a:cubicBezTo>
                  <a:lnTo>
                    <a:pt x="0" y="116378"/>
                  </a:lnTo>
                  <a:lnTo>
                    <a:pt x="0" y="147329"/>
                  </a:lnTo>
                  <a:lnTo>
                    <a:pt x="27237" y="160948"/>
                  </a:lnTo>
                  <a:cubicBezTo>
                    <a:pt x="29713" y="169615"/>
                    <a:pt x="32809" y="177662"/>
                    <a:pt x="37142" y="185090"/>
                  </a:cubicBezTo>
                  <a:lnTo>
                    <a:pt x="27237" y="214185"/>
                  </a:lnTo>
                  <a:lnTo>
                    <a:pt x="48903" y="235851"/>
                  </a:lnTo>
                  <a:lnTo>
                    <a:pt x="77998" y="225946"/>
                  </a:lnTo>
                  <a:cubicBezTo>
                    <a:pt x="85426" y="230280"/>
                    <a:pt x="93474" y="233375"/>
                    <a:pt x="102140" y="235851"/>
                  </a:cubicBezTo>
                  <a:lnTo>
                    <a:pt x="115759" y="263088"/>
                  </a:lnTo>
                  <a:lnTo>
                    <a:pt x="146710" y="263088"/>
                  </a:lnTo>
                  <a:lnTo>
                    <a:pt x="160329" y="235851"/>
                  </a:lnTo>
                  <a:cubicBezTo>
                    <a:pt x="168996" y="233375"/>
                    <a:pt x="177043" y="230280"/>
                    <a:pt x="184471" y="225946"/>
                  </a:cubicBezTo>
                  <a:lnTo>
                    <a:pt x="213566" y="235851"/>
                  </a:lnTo>
                  <a:lnTo>
                    <a:pt x="235851" y="214185"/>
                  </a:lnTo>
                  <a:lnTo>
                    <a:pt x="225946" y="185090"/>
                  </a:lnTo>
                  <a:cubicBezTo>
                    <a:pt x="230280" y="177662"/>
                    <a:pt x="233994" y="168996"/>
                    <a:pt x="236470" y="160948"/>
                  </a:cubicBezTo>
                  <a:lnTo>
                    <a:pt x="263707" y="147329"/>
                  </a:lnTo>
                  <a:lnTo>
                    <a:pt x="263707" y="116378"/>
                  </a:lnTo>
                  <a:lnTo>
                    <a:pt x="236470" y="102759"/>
                  </a:lnTo>
                  <a:close/>
                </a:path>
              </a:pathLst>
            </a:custGeom>
            <a:solidFill>
              <a:schemeClr val="accent5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BE585F0-0105-48DE-9ABA-171BE811A0B1}"/>
                </a:ext>
              </a:extLst>
            </p:cNvPr>
            <p:cNvSpPr/>
            <p:nvPr/>
          </p:nvSpPr>
          <p:spPr>
            <a:xfrm>
              <a:off x="4370195" y="4796238"/>
              <a:ext cx="263707" cy="263088"/>
            </a:xfrm>
            <a:custGeom>
              <a:avLst/>
              <a:gdLst>
                <a:gd name="connsiteX0" fmla="*/ 131854 w 263707"/>
                <a:gd name="connsiteY0" fmla="*/ 178281 h 263088"/>
                <a:gd name="connsiteX1" fmla="*/ 85426 w 263707"/>
                <a:gd name="connsiteY1" fmla="*/ 131854 h 263088"/>
                <a:gd name="connsiteX2" fmla="*/ 131854 w 263707"/>
                <a:gd name="connsiteY2" fmla="*/ 85426 h 263088"/>
                <a:gd name="connsiteX3" fmla="*/ 178281 w 263707"/>
                <a:gd name="connsiteY3" fmla="*/ 131854 h 263088"/>
                <a:gd name="connsiteX4" fmla="*/ 131854 w 263707"/>
                <a:gd name="connsiteY4" fmla="*/ 178281 h 263088"/>
                <a:gd name="connsiteX5" fmla="*/ 131854 w 263707"/>
                <a:gd name="connsiteY5" fmla="*/ 178281 h 263088"/>
                <a:gd name="connsiteX6" fmla="*/ 226565 w 263707"/>
                <a:gd name="connsiteY6" fmla="*/ 78617 h 263088"/>
                <a:gd name="connsiteX7" fmla="*/ 236470 w 263707"/>
                <a:gd name="connsiteY7" fmla="*/ 49523 h 263088"/>
                <a:gd name="connsiteX8" fmla="*/ 214185 w 263707"/>
                <a:gd name="connsiteY8" fmla="*/ 27237 h 263088"/>
                <a:gd name="connsiteX9" fmla="*/ 185090 w 263707"/>
                <a:gd name="connsiteY9" fmla="*/ 37142 h 263088"/>
                <a:gd name="connsiteX10" fmla="*/ 160948 w 263707"/>
                <a:gd name="connsiteY10" fmla="*/ 27237 h 263088"/>
                <a:gd name="connsiteX11" fmla="*/ 147329 w 263707"/>
                <a:gd name="connsiteY11" fmla="*/ 0 h 263088"/>
                <a:gd name="connsiteX12" fmla="*/ 116378 w 263707"/>
                <a:gd name="connsiteY12" fmla="*/ 0 h 263088"/>
                <a:gd name="connsiteX13" fmla="*/ 102759 w 263707"/>
                <a:gd name="connsiteY13" fmla="*/ 27237 h 263088"/>
                <a:gd name="connsiteX14" fmla="*/ 78617 w 263707"/>
                <a:gd name="connsiteY14" fmla="*/ 37142 h 263088"/>
                <a:gd name="connsiteX15" fmla="*/ 49523 w 263707"/>
                <a:gd name="connsiteY15" fmla="*/ 27237 h 263088"/>
                <a:gd name="connsiteX16" fmla="*/ 27856 w 263707"/>
                <a:gd name="connsiteY16" fmla="*/ 48903 h 263088"/>
                <a:gd name="connsiteX17" fmla="*/ 37142 w 263707"/>
                <a:gd name="connsiteY17" fmla="*/ 77998 h 263088"/>
                <a:gd name="connsiteX18" fmla="*/ 27237 w 263707"/>
                <a:gd name="connsiteY18" fmla="*/ 102140 h 263088"/>
                <a:gd name="connsiteX19" fmla="*/ 0 w 263707"/>
                <a:gd name="connsiteY19" fmla="*/ 115759 h 263088"/>
                <a:gd name="connsiteX20" fmla="*/ 0 w 263707"/>
                <a:gd name="connsiteY20" fmla="*/ 146710 h 263088"/>
                <a:gd name="connsiteX21" fmla="*/ 27237 w 263707"/>
                <a:gd name="connsiteY21" fmla="*/ 160329 h 263088"/>
                <a:gd name="connsiteX22" fmla="*/ 37142 w 263707"/>
                <a:gd name="connsiteY22" fmla="*/ 184471 h 263088"/>
                <a:gd name="connsiteX23" fmla="*/ 27856 w 263707"/>
                <a:gd name="connsiteY23" fmla="*/ 213566 h 263088"/>
                <a:gd name="connsiteX24" fmla="*/ 49523 w 263707"/>
                <a:gd name="connsiteY24" fmla="*/ 235232 h 263088"/>
                <a:gd name="connsiteX25" fmla="*/ 78617 w 263707"/>
                <a:gd name="connsiteY25" fmla="*/ 225946 h 263088"/>
                <a:gd name="connsiteX26" fmla="*/ 102759 w 263707"/>
                <a:gd name="connsiteY26" fmla="*/ 235851 h 263088"/>
                <a:gd name="connsiteX27" fmla="*/ 116378 w 263707"/>
                <a:gd name="connsiteY27" fmla="*/ 263088 h 263088"/>
                <a:gd name="connsiteX28" fmla="*/ 147329 w 263707"/>
                <a:gd name="connsiteY28" fmla="*/ 263088 h 263088"/>
                <a:gd name="connsiteX29" fmla="*/ 160948 w 263707"/>
                <a:gd name="connsiteY29" fmla="*/ 235851 h 263088"/>
                <a:gd name="connsiteX30" fmla="*/ 185090 w 263707"/>
                <a:gd name="connsiteY30" fmla="*/ 225946 h 263088"/>
                <a:gd name="connsiteX31" fmla="*/ 214185 w 263707"/>
                <a:gd name="connsiteY31" fmla="*/ 235851 h 263088"/>
                <a:gd name="connsiteX32" fmla="*/ 235851 w 263707"/>
                <a:gd name="connsiteY32" fmla="*/ 213566 h 263088"/>
                <a:gd name="connsiteX33" fmla="*/ 226565 w 263707"/>
                <a:gd name="connsiteY33" fmla="*/ 185090 h 263088"/>
                <a:gd name="connsiteX34" fmla="*/ 236470 w 263707"/>
                <a:gd name="connsiteY34" fmla="*/ 160948 h 263088"/>
                <a:gd name="connsiteX35" fmla="*/ 263707 w 263707"/>
                <a:gd name="connsiteY35" fmla="*/ 147329 h 263088"/>
                <a:gd name="connsiteX36" fmla="*/ 263707 w 263707"/>
                <a:gd name="connsiteY36" fmla="*/ 116378 h 263088"/>
                <a:gd name="connsiteX37" fmla="*/ 236470 w 263707"/>
                <a:gd name="connsiteY37" fmla="*/ 102759 h 263088"/>
                <a:gd name="connsiteX38" fmla="*/ 226565 w 263707"/>
                <a:gd name="connsiteY38" fmla="*/ 78617 h 263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63707" h="263088">
                  <a:moveTo>
                    <a:pt x="131854" y="178281"/>
                  </a:moveTo>
                  <a:cubicBezTo>
                    <a:pt x="105854" y="178281"/>
                    <a:pt x="85426" y="157234"/>
                    <a:pt x="85426" y="131854"/>
                  </a:cubicBezTo>
                  <a:cubicBezTo>
                    <a:pt x="85426" y="105854"/>
                    <a:pt x="106473" y="85426"/>
                    <a:pt x="131854" y="85426"/>
                  </a:cubicBezTo>
                  <a:cubicBezTo>
                    <a:pt x="157853" y="85426"/>
                    <a:pt x="178281" y="106473"/>
                    <a:pt x="178281" y="131854"/>
                  </a:cubicBezTo>
                  <a:cubicBezTo>
                    <a:pt x="178281" y="157234"/>
                    <a:pt x="157853" y="178281"/>
                    <a:pt x="131854" y="178281"/>
                  </a:cubicBezTo>
                  <a:lnTo>
                    <a:pt x="131854" y="178281"/>
                  </a:lnTo>
                  <a:close/>
                  <a:moveTo>
                    <a:pt x="226565" y="78617"/>
                  </a:moveTo>
                  <a:lnTo>
                    <a:pt x="236470" y="49523"/>
                  </a:lnTo>
                  <a:lnTo>
                    <a:pt x="214185" y="27237"/>
                  </a:lnTo>
                  <a:lnTo>
                    <a:pt x="185090" y="37142"/>
                  </a:lnTo>
                  <a:cubicBezTo>
                    <a:pt x="177662" y="32809"/>
                    <a:pt x="168996" y="29713"/>
                    <a:pt x="160948" y="27237"/>
                  </a:cubicBezTo>
                  <a:lnTo>
                    <a:pt x="147329" y="0"/>
                  </a:lnTo>
                  <a:lnTo>
                    <a:pt x="116378" y="0"/>
                  </a:lnTo>
                  <a:lnTo>
                    <a:pt x="102759" y="27237"/>
                  </a:lnTo>
                  <a:cubicBezTo>
                    <a:pt x="94093" y="29713"/>
                    <a:pt x="86045" y="32809"/>
                    <a:pt x="78617" y="37142"/>
                  </a:cubicBezTo>
                  <a:lnTo>
                    <a:pt x="49523" y="27237"/>
                  </a:lnTo>
                  <a:lnTo>
                    <a:pt x="27856" y="48903"/>
                  </a:lnTo>
                  <a:lnTo>
                    <a:pt x="37142" y="77998"/>
                  </a:lnTo>
                  <a:cubicBezTo>
                    <a:pt x="32809" y="85426"/>
                    <a:pt x="29714" y="94093"/>
                    <a:pt x="27237" y="102140"/>
                  </a:cubicBezTo>
                  <a:lnTo>
                    <a:pt x="0" y="115759"/>
                  </a:lnTo>
                  <a:lnTo>
                    <a:pt x="0" y="146710"/>
                  </a:lnTo>
                  <a:lnTo>
                    <a:pt x="27237" y="160329"/>
                  </a:lnTo>
                  <a:cubicBezTo>
                    <a:pt x="29714" y="168996"/>
                    <a:pt x="32809" y="177043"/>
                    <a:pt x="37142" y="184471"/>
                  </a:cubicBezTo>
                  <a:lnTo>
                    <a:pt x="27856" y="213566"/>
                  </a:lnTo>
                  <a:lnTo>
                    <a:pt x="49523" y="235232"/>
                  </a:lnTo>
                  <a:lnTo>
                    <a:pt x="78617" y="225946"/>
                  </a:lnTo>
                  <a:cubicBezTo>
                    <a:pt x="86045" y="230280"/>
                    <a:pt x="94093" y="233375"/>
                    <a:pt x="102759" y="235851"/>
                  </a:cubicBezTo>
                  <a:lnTo>
                    <a:pt x="116378" y="263088"/>
                  </a:lnTo>
                  <a:lnTo>
                    <a:pt x="147329" y="263088"/>
                  </a:lnTo>
                  <a:lnTo>
                    <a:pt x="160948" y="235851"/>
                  </a:lnTo>
                  <a:cubicBezTo>
                    <a:pt x="169615" y="233375"/>
                    <a:pt x="177662" y="230280"/>
                    <a:pt x="185090" y="225946"/>
                  </a:cubicBezTo>
                  <a:lnTo>
                    <a:pt x="214185" y="235851"/>
                  </a:lnTo>
                  <a:lnTo>
                    <a:pt x="235851" y="213566"/>
                  </a:lnTo>
                  <a:lnTo>
                    <a:pt x="226565" y="185090"/>
                  </a:lnTo>
                  <a:cubicBezTo>
                    <a:pt x="230899" y="177662"/>
                    <a:pt x="233994" y="169615"/>
                    <a:pt x="236470" y="160948"/>
                  </a:cubicBezTo>
                  <a:lnTo>
                    <a:pt x="263707" y="147329"/>
                  </a:lnTo>
                  <a:lnTo>
                    <a:pt x="263707" y="116378"/>
                  </a:lnTo>
                  <a:lnTo>
                    <a:pt x="236470" y="102759"/>
                  </a:lnTo>
                  <a:cubicBezTo>
                    <a:pt x="233994" y="94093"/>
                    <a:pt x="230899" y="86045"/>
                    <a:pt x="226565" y="78617"/>
                  </a:cubicBezTo>
                  <a:close/>
                </a:path>
              </a:pathLst>
            </a:custGeom>
            <a:solidFill>
              <a:schemeClr val="accent5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626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Lifesaver Diagram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9AF5A02-79C5-437A-98AA-192A92ECAD0C}"/>
              </a:ext>
            </a:extLst>
          </p:cNvPr>
          <p:cNvGrpSpPr/>
          <p:nvPr/>
        </p:nvGrpSpPr>
        <p:grpSpPr>
          <a:xfrm>
            <a:off x="2734151" y="1591150"/>
            <a:ext cx="3675698" cy="3675699"/>
            <a:chOff x="4243071" y="1695835"/>
            <a:chExt cx="3705859" cy="3705860"/>
          </a:xfrm>
        </p:grpSpPr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F37CD5DD-04DB-41AD-8BBA-F1E34A5E5B52}"/>
                </a:ext>
              </a:extLst>
            </p:cNvPr>
            <p:cNvSpPr/>
            <p:nvPr/>
          </p:nvSpPr>
          <p:spPr>
            <a:xfrm>
              <a:off x="4243071" y="1695835"/>
              <a:ext cx="3705859" cy="3705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9" y="21600"/>
                    <a:pt x="0" y="16759"/>
                    <a:pt x="0" y="10800"/>
                  </a:cubicBezTo>
                  <a:cubicBezTo>
                    <a:pt x="0" y="4849"/>
                    <a:pt x="4841" y="0"/>
                    <a:pt x="10800" y="0"/>
                  </a:cubicBezTo>
                  <a:cubicBezTo>
                    <a:pt x="16759" y="0"/>
                    <a:pt x="21600" y="4841"/>
                    <a:pt x="21600" y="10800"/>
                  </a:cubicBezTo>
                  <a:cubicBezTo>
                    <a:pt x="21600" y="16759"/>
                    <a:pt x="16751" y="21600"/>
                    <a:pt x="10800" y="21600"/>
                  </a:cubicBezTo>
                  <a:close/>
                  <a:moveTo>
                    <a:pt x="10800" y="4893"/>
                  </a:moveTo>
                  <a:cubicBezTo>
                    <a:pt x="7543" y="4893"/>
                    <a:pt x="4886" y="7543"/>
                    <a:pt x="4886" y="10807"/>
                  </a:cubicBezTo>
                  <a:cubicBezTo>
                    <a:pt x="4886" y="14064"/>
                    <a:pt x="7536" y="16722"/>
                    <a:pt x="10800" y="16722"/>
                  </a:cubicBezTo>
                  <a:cubicBezTo>
                    <a:pt x="14064" y="16722"/>
                    <a:pt x="16714" y="14072"/>
                    <a:pt x="16714" y="10807"/>
                  </a:cubicBezTo>
                  <a:cubicBezTo>
                    <a:pt x="16714" y="7543"/>
                    <a:pt x="14057" y="4893"/>
                    <a:pt x="10800" y="489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D08CD74-6E59-4193-B2D4-90DAC84340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7959" y="1809749"/>
              <a:ext cx="1331276" cy="1312373"/>
            </a:xfrm>
            <a:custGeom>
              <a:avLst/>
              <a:gdLst>
                <a:gd name="connsiteX0" fmla="*/ 1044509 w 1331276"/>
                <a:gd name="connsiteY0" fmla="*/ 0 h 1312373"/>
                <a:gd name="connsiteX1" fmla="*/ 1331276 w 1331276"/>
                <a:gd name="connsiteY1" fmla="*/ 787940 h 1312373"/>
                <a:gd name="connsiteX2" fmla="*/ 1283761 w 1331276"/>
                <a:gd name="connsiteY2" fmla="*/ 805356 h 1312373"/>
                <a:gd name="connsiteX3" fmla="*/ 786172 w 1331276"/>
                <a:gd name="connsiteY3" fmla="*/ 1256743 h 1312373"/>
                <a:gd name="connsiteX4" fmla="*/ 759311 w 1331276"/>
                <a:gd name="connsiteY4" fmla="*/ 1312373 h 1312373"/>
                <a:gd name="connsiteX5" fmla="*/ 0 w 1331276"/>
                <a:gd name="connsiteY5" fmla="*/ 958338 h 1312373"/>
                <a:gd name="connsiteX6" fmla="*/ 48947 w 1331276"/>
                <a:gd name="connsiteY6" fmla="*/ 856839 h 1312373"/>
                <a:gd name="connsiteX7" fmla="*/ 957209 w 1331276"/>
                <a:gd name="connsiteY7" fmla="*/ 32028 h 1312373"/>
                <a:gd name="connsiteX8" fmla="*/ 1044509 w 1331276"/>
                <a:gd name="connsiteY8" fmla="*/ 0 h 131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1276" h="1312373">
                  <a:moveTo>
                    <a:pt x="1044509" y="0"/>
                  </a:moveTo>
                  <a:lnTo>
                    <a:pt x="1331276" y="787940"/>
                  </a:lnTo>
                  <a:lnTo>
                    <a:pt x="1283761" y="805356"/>
                  </a:lnTo>
                  <a:cubicBezTo>
                    <a:pt x="1071456" y="895260"/>
                    <a:pt x="895742" y="1055473"/>
                    <a:pt x="786172" y="1256743"/>
                  </a:cubicBezTo>
                  <a:lnTo>
                    <a:pt x="759311" y="1312373"/>
                  </a:lnTo>
                  <a:lnTo>
                    <a:pt x="0" y="958338"/>
                  </a:lnTo>
                  <a:lnTo>
                    <a:pt x="48947" y="856839"/>
                  </a:lnTo>
                  <a:cubicBezTo>
                    <a:pt x="248762" y="489316"/>
                    <a:pt x="569346" y="196435"/>
                    <a:pt x="957209" y="32028"/>
                  </a:cubicBezTo>
                  <a:lnTo>
                    <a:pt x="1044509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A6B01F8-78B3-4038-9E2E-F11C1C17F0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5487" y="1872036"/>
              <a:ext cx="1310532" cy="1331938"/>
            </a:xfrm>
            <a:custGeom>
              <a:avLst/>
              <a:gdLst>
                <a:gd name="connsiteX0" fmla="*/ 354504 w 1310532"/>
                <a:gd name="connsiteY0" fmla="*/ 0 h 1331938"/>
                <a:gd name="connsiteX1" fmla="*/ 453299 w 1310532"/>
                <a:gd name="connsiteY1" fmla="*/ 47634 h 1331938"/>
                <a:gd name="connsiteX2" fmla="*/ 1277694 w 1310532"/>
                <a:gd name="connsiteY2" fmla="*/ 955896 h 1331938"/>
                <a:gd name="connsiteX3" fmla="*/ 1310532 w 1310532"/>
                <a:gd name="connsiteY3" fmla="*/ 1045512 h 1331938"/>
                <a:gd name="connsiteX4" fmla="*/ 523114 w 1310532"/>
                <a:gd name="connsiteY4" fmla="*/ 1331938 h 1331938"/>
                <a:gd name="connsiteX5" fmla="*/ 505205 w 1310532"/>
                <a:gd name="connsiteY5" fmla="*/ 1283142 h 1331938"/>
                <a:gd name="connsiteX6" fmla="*/ 53456 w 1310532"/>
                <a:gd name="connsiteY6" fmla="*/ 785818 h 1331938"/>
                <a:gd name="connsiteX7" fmla="*/ 0 w 1310532"/>
                <a:gd name="connsiteY7" fmla="*/ 760043 h 1331938"/>
                <a:gd name="connsiteX8" fmla="*/ 354504 w 1310532"/>
                <a:gd name="connsiteY8" fmla="*/ 0 h 133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0532" h="1331938">
                  <a:moveTo>
                    <a:pt x="354504" y="0"/>
                  </a:moveTo>
                  <a:lnTo>
                    <a:pt x="453299" y="47634"/>
                  </a:lnTo>
                  <a:cubicBezTo>
                    <a:pt x="820847" y="247450"/>
                    <a:pt x="1113475" y="568033"/>
                    <a:pt x="1277694" y="955896"/>
                  </a:cubicBezTo>
                  <a:lnTo>
                    <a:pt x="1310532" y="1045512"/>
                  </a:lnTo>
                  <a:lnTo>
                    <a:pt x="523114" y="1331938"/>
                  </a:lnTo>
                  <a:lnTo>
                    <a:pt x="505205" y="1283142"/>
                  </a:lnTo>
                  <a:cubicBezTo>
                    <a:pt x="415137" y="1070739"/>
                    <a:pt x="254703" y="895214"/>
                    <a:pt x="53456" y="785818"/>
                  </a:cubicBezTo>
                  <a:lnTo>
                    <a:pt x="0" y="760043"/>
                  </a:lnTo>
                  <a:lnTo>
                    <a:pt x="354504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0187E18-1390-493A-AB22-E753D566CC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7524" y="3897376"/>
              <a:ext cx="1310590" cy="1329279"/>
            </a:xfrm>
            <a:custGeom>
              <a:avLst/>
              <a:gdLst>
                <a:gd name="connsiteX0" fmla="*/ 786427 w 1310590"/>
                <a:gd name="connsiteY0" fmla="*/ 0 h 1329279"/>
                <a:gd name="connsiteX1" fmla="*/ 803616 w 1310590"/>
                <a:gd name="connsiteY1" fmla="*/ 46898 h 1329279"/>
                <a:gd name="connsiteX2" fmla="*/ 1255002 w 1310590"/>
                <a:gd name="connsiteY2" fmla="*/ 544591 h 1329279"/>
                <a:gd name="connsiteX3" fmla="*/ 1310590 w 1310590"/>
                <a:gd name="connsiteY3" fmla="*/ 571441 h 1329279"/>
                <a:gd name="connsiteX4" fmla="*/ 957483 w 1310590"/>
                <a:gd name="connsiteY4" fmla="*/ 1329279 h 1329279"/>
                <a:gd name="connsiteX5" fmla="*/ 856300 w 1310590"/>
                <a:gd name="connsiteY5" fmla="*/ 1280484 h 1329279"/>
                <a:gd name="connsiteX6" fmla="*/ 31489 w 1310590"/>
                <a:gd name="connsiteY6" fmla="*/ 372222 h 1329279"/>
                <a:gd name="connsiteX7" fmla="*/ 0 w 1310590"/>
                <a:gd name="connsiteY7" fmla="*/ 286389 h 1329279"/>
                <a:gd name="connsiteX8" fmla="*/ 376933 w 1310590"/>
                <a:gd name="connsiteY8" fmla="*/ 149083 h 1329279"/>
                <a:gd name="connsiteX9" fmla="*/ 786427 w 1310590"/>
                <a:gd name="connsiteY9" fmla="*/ 0 h 132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0590" h="1329279">
                  <a:moveTo>
                    <a:pt x="786427" y="0"/>
                  </a:moveTo>
                  <a:lnTo>
                    <a:pt x="803616" y="46898"/>
                  </a:lnTo>
                  <a:cubicBezTo>
                    <a:pt x="893519" y="259231"/>
                    <a:pt x="1053732" y="434990"/>
                    <a:pt x="1255002" y="544591"/>
                  </a:cubicBezTo>
                  <a:lnTo>
                    <a:pt x="1310590" y="571441"/>
                  </a:lnTo>
                  <a:lnTo>
                    <a:pt x="957483" y="1329279"/>
                  </a:lnTo>
                  <a:lnTo>
                    <a:pt x="856300" y="1280484"/>
                  </a:lnTo>
                  <a:cubicBezTo>
                    <a:pt x="488777" y="1080669"/>
                    <a:pt x="195896" y="760085"/>
                    <a:pt x="31489" y="372222"/>
                  </a:cubicBezTo>
                  <a:lnTo>
                    <a:pt x="0" y="286389"/>
                  </a:lnTo>
                  <a:lnTo>
                    <a:pt x="376933" y="149083"/>
                  </a:lnTo>
                  <a:lnTo>
                    <a:pt x="786427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3A7F5DA-729F-47CE-8AB7-8F8AC23348A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2707" y="3979674"/>
              <a:ext cx="1329644" cy="1308438"/>
            </a:xfrm>
            <a:custGeom>
              <a:avLst/>
              <a:gdLst>
                <a:gd name="connsiteX0" fmla="*/ 571373 w 1329644"/>
                <a:gd name="connsiteY0" fmla="*/ 0 h 1308438"/>
                <a:gd name="connsiteX1" fmla="*/ 1329644 w 1329644"/>
                <a:gd name="connsiteY1" fmla="*/ 353400 h 1308438"/>
                <a:gd name="connsiteX2" fmla="*/ 1282112 w 1329644"/>
                <a:gd name="connsiteY2" fmla="*/ 451876 h 1308438"/>
                <a:gd name="connsiteX3" fmla="*/ 373548 w 1329644"/>
                <a:gd name="connsiteY3" fmla="*/ 1276272 h 1308438"/>
                <a:gd name="connsiteX4" fmla="*/ 285800 w 1329644"/>
                <a:gd name="connsiteY4" fmla="*/ 1308438 h 1308438"/>
                <a:gd name="connsiteX5" fmla="*/ 0 w 1329644"/>
                <a:gd name="connsiteY5" fmla="*/ 522936 h 1308438"/>
                <a:gd name="connsiteX6" fmla="*/ 48081 w 1329644"/>
                <a:gd name="connsiteY6" fmla="*/ 505322 h 1308438"/>
                <a:gd name="connsiteX7" fmla="*/ 545405 w 1329644"/>
                <a:gd name="connsiteY7" fmla="*/ 53882 h 1308438"/>
                <a:gd name="connsiteX8" fmla="*/ 571373 w 1329644"/>
                <a:gd name="connsiteY8" fmla="*/ 0 h 130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9644" h="1308438">
                  <a:moveTo>
                    <a:pt x="571373" y="0"/>
                  </a:moveTo>
                  <a:lnTo>
                    <a:pt x="1329644" y="353400"/>
                  </a:lnTo>
                  <a:lnTo>
                    <a:pt x="1282112" y="451876"/>
                  </a:lnTo>
                  <a:cubicBezTo>
                    <a:pt x="1082097" y="819425"/>
                    <a:pt x="761298" y="1112053"/>
                    <a:pt x="373548" y="1276272"/>
                  </a:cubicBezTo>
                  <a:lnTo>
                    <a:pt x="285800" y="1308438"/>
                  </a:lnTo>
                  <a:lnTo>
                    <a:pt x="0" y="522936"/>
                  </a:lnTo>
                  <a:lnTo>
                    <a:pt x="48081" y="505322"/>
                  </a:lnTo>
                  <a:cubicBezTo>
                    <a:pt x="260485" y="415413"/>
                    <a:pt x="436010" y="255188"/>
                    <a:pt x="545405" y="53882"/>
                  </a:cubicBezTo>
                  <a:lnTo>
                    <a:pt x="571373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Circle: Hollow 36">
              <a:extLst>
                <a:ext uri="{FF2B5EF4-FFF2-40B4-BE49-F238E27FC236}">
                  <a16:creationId xmlns:a16="http://schemas.microsoft.com/office/drawing/2014/main" id="{7D36D528-DF35-4A8B-A10C-DCE2CFD580F8}"/>
                </a:ext>
              </a:extLst>
            </p:cNvPr>
            <p:cNvSpPr/>
            <p:nvPr/>
          </p:nvSpPr>
          <p:spPr>
            <a:xfrm>
              <a:off x="4770147" y="2222912"/>
              <a:ext cx="2651707" cy="2651707"/>
            </a:xfrm>
            <a:prstGeom prst="donut">
              <a:avLst>
                <a:gd name="adj" fmla="val 11758"/>
              </a:avLst>
            </a:prstGeom>
            <a:gradFill flip="none" rotWithShape="1">
              <a:gsLst>
                <a:gs pos="25000">
                  <a:schemeClr val="bg2">
                    <a:lumMod val="10000"/>
                  </a:schemeClr>
                </a:gs>
                <a:gs pos="70000">
                  <a:schemeClr val="bg2">
                    <a:lumMod val="10000"/>
                    <a:alpha val="0"/>
                  </a:schemeClr>
                </a:gs>
                <a:gs pos="0">
                  <a:schemeClr val="bg2">
                    <a:lumMod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38" name="Circle: Hollow 37">
              <a:extLst>
                <a:ext uri="{FF2B5EF4-FFF2-40B4-BE49-F238E27FC236}">
                  <a16:creationId xmlns:a16="http://schemas.microsoft.com/office/drawing/2014/main" id="{A2672E27-1E8B-4125-B6F0-B1EBCE983BAA}"/>
                </a:ext>
              </a:extLst>
            </p:cNvPr>
            <p:cNvSpPr/>
            <p:nvPr/>
          </p:nvSpPr>
          <p:spPr>
            <a:xfrm>
              <a:off x="4243071" y="1695835"/>
              <a:ext cx="3705859" cy="3705860"/>
            </a:xfrm>
            <a:prstGeom prst="donut">
              <a:avLst>
                <a:gd name="adj" fmla="val 6481"/>
              </a:avLst>
            </a:prstGeom>
            <a:gradFill flip="none" rotWithShape="1">
              <a:gsLst>
                <a:gs pos="84000">
                  <a:schemeClr val="bg2">
                    <a:lumMod val="10000"/>
                  </a:schemeClr>
                </a:gs>
                <a:gs pos="64000">
                  <a:schemeClr val="bg2">
                    <a:lumMod val="10000"/>
                    <a:alpha val="0"/>
                  </a:schemeClr>
                </a:gs>
                <a:gs pos="100000">
                  <a:schemeClr val="bg2">
                    <a:lumMod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9A05D796-5B2C-4F66-92FB-666E585EA48D}"/>
              </a:ext>
            </a:extLst>
          </p:cNvPr>
          <p:cNvSpPr txBox="1"/>
          <p:nvPr/>
        </p:nvSpPr>
        <p:spPr>
          <a:xfrm>
            <a:off x="3293738" y="2223101"/>
            <a:ext cx="594270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z="2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8A88B93-A98A-404D-9A93-69CEC305BADA}"/>
              </a:ext>
            </a:extLst>
          </p:cNvPr>
          <p:cNvSpPr txBox="1"/>
          <p:nvPr/>
        </p:nvSpPr>
        <p:spPr>
          <a:xfrm>
            <a:off x="5294656" y="2223101"/>
            <a:ext cx="594270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z="2000" noProof="1"/>
              <a:t>02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433FE67-02B6-45EB-A568-65100CF76F2D}"/>
              </a:ext>
            </a:extLst>
          </p:cNvPr>
          <p:cNvSpPr txBox="1"/>
          <p:nvPr/>
        </p:nvSpPr>
        <p:spPr>
          <a:xfrm>
            <a:off x="3293738" y="4205317"/>
            <a:ext cx="594270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z="2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704726D-3972-482B-8923-BEB7B4830A8C}"/>
              </a:ext>
            </a:extLst>
          </p:cNvPr>
          <p:cNvSpPr txBox="1"/>
          <p:nvPr/>
        </p:nvSpPr>
        <p:spPr>
          <a:xfrm>
            <a:off x="5294656" y="4205317"/>
            <a:ext cx="594270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z="2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EA9828E-AEF0-4922-84E7-3F98E3525ED6}"/>
              </a:ext>
            </a:extLst>
          </p:cNvPr>
          <p:cNvGrpSpPr/>
          <p:nvPr/>
        </p:nvGrpSpPr>
        <p:grpSpPr>
          <a:xfrm>
            <a:off x="6413339" y="4621698"/>
            <a:ext cx="2194560" cy="1237866"/>
            <a:chOff x="6691483" y="4621698"/>
            <a:chExt cx="2194560" cy="1237866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29DAF0E-C0EF-47F3-80BB-7BEFD9FCC851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387E56B-E383-48EE-9B19-41457D3AF89C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929EE8AF-1614-4BFC-ABD0-F458501AABE2}"/>
              </a:ext>
            </a:extLst>
          </p:cNvPr>
          <p:cNvGrpSpPr/>
          <p:nvPr/>
        </p:nvGrpSpPr>
        <p:grpSpPr>
          <a:xfrm>
            <a:off x="530255" y="4621698"/>
            <a:ext cx="2194560" cy="1237866"/>
            <a:chOff x="249702" y="4621698"/>
            <a:chExt cx="2194560" cy="1237866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FAB07E3-9A76-4071-9021-15B617807787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042D377-8BEC-48C2-9ECC-906D98BDC5F6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9A61FA5-6E4B-4387-8AB9-0C9FAA6FBDB3}"/>
              </a:ext>
            </a:extLst>
          </p:cNvPr>
          <p:cNvGrpSpPr/>
          <p:nvPr/>
        </p:nvGrpSpPr>
        <p:grpSpPr>
          <a:xfrm>
            <a:off x="6419185" y="1465257"/>
            <a:ext cx="2194560" cy="1237868"/>
            <a:chOff x="6697329" y="1465257"/>
            <a:chExt cx="2194560" cy="1237868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0CB35A6-2AD6-404A-A5E4-E2F5EC338863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DBC5623-50E6-4B1D-8931-7AA1F19CDBA6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F326F9F-B3C9-4028-BB2F-EED8A1A97E51}"/>
              </a:ext>
            </a:extLst>
          </p:cNvPr>
          <p:cNvGrpSpPr/>
          <p:nvPr/>
        </p:nvGrpSpPr>
        <p:grpSpPr>
          <a:xfrm>
            <a:off x="536101" y="1465256"/>
            <a:ext cx="2194560" cy="1237867"/>
            <a:chOff x="255548" y="1465256"/>
            <a:chExt cx="2194560" cy="1237867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4222FC2-12A4-422E-BBA4-598C5EA885D8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6430AD9-EC17-4E85-A161-3E0EE6479C78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aphic 44" descr="Lightbulb">
            <a:extLst>
              <a:ext uri="{FF2B5EF4-FFF2-40B4-BE49-F238E27FC236}">
                <a16:creationId xmlns:a16="http://schemas.microsoft.com/office/drawing/2014/main" id="{ED9E6AE9-B7D4-4E2E-94CF-85DB34830116}"/>
              </a:ext>
            </a:extLst>
          </p:cNvPr>
          <p:cNvGrpSpPr/>
          <p:nvPr/>
        </p:nvGrpSpPr>
        <p:grpSpPr>
          <a:xfrm>
            <a:off x="4274865" y="1718427"/>
            <a:ext cx="594270" cy="594270"/>
            <a:chOff x="4274865" y="1718427"/>
            <a:chExt cx="594270" cy="594270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BEF43C17-6475-47F5-9255-24523BCC6CCF}"/>
                </a:ext>
              </a:extLst>
            </p:cNvPr>
            <p:cNvSpPr/>
            <p:nvPr/>
          </p:nvSpPr>
          <p:spPr>
            <a:xfrm>
              <a:off x="4491525" y="2114607"/>
              <a:ext cx="160948" cy="37141"/>
            </a:xfrm>
            <a:custGeom>
              <a:avLst/>
              <a:gdLst>
                <a:gd name="connsiteX0" fmla="*/ 18571 w 160948"/>
                <a:gd name="connsiteY0" fmla="*/ 0 h 37141"/>
                <a:gd name="connsiteX1" fmla="*/ 142377 w 160948"/>
                <a:gd name="connsiteY1" fmla="*/ 0 h 37141"/>
                <a:gd name="connsiteX2" fmla="*/ 160948 w 160948"/>
                <a:gd name="connsiteY2" fmla="*/ 18571 h 37141"/>
                <a:gd name="connsiteX3" fmla="*/ 142377 w 160948"/>
                <a:gd name="connsiteY3" fmla="*/ 37142 h 37141"/>
                <a:gd name="connsiteX4" fmla="*/ 18571 w 160948"/>
                <a:gd name="connsiteY4" fmla="*/ 37142 h 37141"/>
                <a:gd name="connsiteX5" fmla="*/ 0 w 160948"/>
                <a:gd name="connsiteY5" fmla="*/ 18571 h 37141"/>
                <a:gd name="connsiteX6" fmla="*/ 18571 w 160948"/>
                <a:gd name="connsiteY6" fmla="*/ 0 h 37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948" h="37141">
                  <a:moveTo>
                    <a:pt x="18571" y="0"/>
                  </a:moveTo>
                  <a:lnTo>
                    <a:pt x="142377" y="0"/>
                  </a:lnTo>
                  <a:cubicBezTo>
                    <a:pt x="152901" y="0"/>
                    <a:pt x="160948" y="8047"/>
                    <a:pt x="160948" y="18571"/>
                  </a:cubicBezTo>
                  <a:cubicBezTo>
                    <a:pt x="160948" y="29094"/>
                    <a:pt x="152901" y="37142"/>
                    <a:pt x="142377" y="37142"/>
                  </a:cubicBezTo>
                  <a:lnTo>
                    <a:pt x="18571" y="37142"/>
                  </a:lnTo>
                  <a:cubicBezTo>
                    <a:pt x="8047" y="37142"/>
                    <a:pt x="0" y="29094"/>
                    <a:pt x="0" y="18571"/>
                  </a:cubicBezTo>
                  <a:cubicBezTo>
                    <a:pt x="0" y="8047"/>
                    <a:pt x="8047" y="0"/>
                    <a:pt x="18571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DAD4861-4DDE-45DE-AF41-F59358877035}"/>
                </a:ext>
              </a:extLst>
            </p:cNvPr>
            <p:cNvSpPr/>
            <p:nvPr/>
          </p:nvSpPr>
          <p:spPr>
            <a:xfrm>
              <a:off x="4491525" y="2176510"/>
              <a:ext cx="160948" cy="37141"/>
            </a:xfrm>
            <a:custGeom>
              <a:avLst/>
              <a:gdLst>
                <a:gd name="connsiteX0" fmla="*/ 18571 w 160948"/>
                <a:gd name="connsiteY0" fmla="*/ 0 h 37141"/>
                <a:gd name="connsiteX1" fmla="*/ 142377 w 160948"/>
                <a:gd name="connsiteY1" fmla="*/ 0 h 37141"/>
                <a:gd name="connsiteX2" fmla="*/ 160948 w 160948"/>
                <a:gd name="connsiteY2" fmla="*/ 18571 h 37141"/>
                <a:gd name="connsiteX3" fmla="*/ 142377 w 160948"/>
                <a:gd name="connsiteY3" fmla="*/ 37142 h 37141"/>
                <a:gd name="connsiteX4" fmla="*/ 18571 w 160948"/>
                <a:gd name="connsiteY4" fmla="*/ 37142 h 37141"/>
                <a:gd name="connsiteX5" fmla="*/ 0 w 160948"/>
                <a:gd name="connsiteY5" fmla="*/ 18571 h 37141"/>
                <a:gd name="connsiteX6" fmla="*/ 18571 w 160948"/>
                <a:gd name="connsiteY6" fmla="*/ 0 h 37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948" h="37141">
                  <a:moveTo>
                    <a:pt x="18571" y="0"/>
                  </a:moveTo>
                  <a:lnTo>
                    <a:pt x="142377" y="0"/>
                  </a:lnTo>
                  <a:cubicBezTo>
                    <a:pt x="152901" y="0"/>
                    <a:pt x="160948" y="8047"/>
                    <a:pt x="160948" y="18571"/>
                  </a:cubicBezTo>
                  <a:cubicBezTo>
                    <a:pt x="160948" y="29094"/>
                    <a:pt x="152901" y="37142"/>
                    <a:pt x="142377" y="37142"/>
                  </a:cubicBezTo>
                  <a:lnTo>
                    <a:pt x="18571" y="37142"/>
                  </a:lnTo>
                  <a:cubicBezTo>
                    <a:pt x="8047" y="37142"/>
                    <a:pt x="0" y="29094"/>
                    <a:pt x="0" y="18571"/>
                  </a:cubicBezTo>
                  <a:cubicBezTo>
                    <a:pt x="0" y="8047"/>
                    <a:pt x="8047" y="0"/>
                    <a:pt x="18571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AC547A69-67B3-4246-ACB9-5F90DF35402F}"/>
                </a:ext>
              </a:extLst>
            </p:cNvPr>
            <p:cNvSpPr/>
            <p:nvPr/>
          </p:nvSpPr>
          <p:spPr>
            <a:xfrm>
              <a:off x="4531762" y="2238413"/>
              <a:ext cx="80474" cy="37141"/>
            </a:xfrm>
            <a:custGeom>
              <a:avLst/>
              <a:gdLst>
                <a:gd name="connsiteX0" fmla="*/ 0 w 80474"/>
                <a:gd name="connsiteY0" fmla="*/ 0 h 37141"/>
                <a:gd name="connsiteX1" fmla="*/ 40237 w 80474"/>
                <a:gd name="connsiteY1" fmla="*/ 37142 h 37141"/>
                <a:gd name="connsiteX2" fmla="*/ 80474 w 80474"/>
                <a:gd name="connsiteY2" fmla="*/ 0 h 37141"/>
                <a:gd name="connsiteX3" fmla="*/ 0 w 80474"/>
                <a:gd name="connsiteY3" fmla="*/ 0 h 37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474" h="37141">
                  <a:moveTo>
                    <a:pt x="0" y="0"/>
                  </a:moveTo>
                  <a:cubicBezTo>
                    <a:pt x="1857" y="21047"/>
                    <a:pt x="19190" y="37142"/>
                    <a:pt x="40237" y="37142"/>
                  </a:cubicBezTo>
                  <a:cubicBezTo>
                    <a:pt x="61284" y="37142"/>
                    <a:pt x="78617" y="21047"/>
                    <a:pt x="8047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021D6F3-9E63-4AEF-9307-7FE45F2ABE9A}"/>
                </a:ext>
              </a:extLst>
            </p:cNvPr>
            <p:cNvSpPr/>
            <p:nvPr/>
          </p:nvSpPr>
          <p:spPr>
            <a:xfrm>
              <a:off x="4411051" y="1755568"/>
              <a:ext cx="321896" cy="334276"/>
            </a:xfrm>
            <a:custGeom>
              <a:avLst/>
              <a:gdLst>
                <a:gd name="connsiteX0" fmla="*/ 160948 w 321896"/>
                <a:gd name="connsiteY0" fmla="*/ 0 h 334276"/>
                <a:gd name="connsiteX1" fmla="*/ 160948 w 321896"/>
                <a:gd name="connsiteY1" fmla="*/ 0 h 334276"/>
                <a:gd name="connsiteX2" fmla="*/ 160948 w 321896"/>
                <a:gd name="connsiteY2" fmla="*/ 0 h 334276"/>
                <a:gd name="connsiteX3" fmla="*/ 0 w 321896"/>
                <a:gd name="connsiteY3" fmla="*/ 159091 h 334276"/>
                <a:gd name="connsiteX4" fmla="*/ 0 w 321896"/>
                <a:gd name="connsiteY4" fmla="*/ 164662 h 334276"/>
                <a:gd name="connsiteX5" fmla="*/ 11143 w 321896"/>
                <a:gd name="connsiteY5" fmla="*/ 220375 h 334276"/>
                <a:gd name="connsiteX6" fmla="*/ 38999 w 321896"/>
                <a:gd name="connsiteY6" fmla="*/ 266183 h 334276"/>
                <a:gd name="connsiteX7" fmla="*/ 76760 w 321896"/>
                <a:gd name="connsiteY7" fmla="*/ 327468 h 334276"/>
                <a:gd name="connsiteX8" fmla="*/ 87902 w 321896"/>
                <a:gd name="connsiteY8" fmla="*/ 334277 h 334276"/>
                <a:gd name="connsiteX9" fmla="*/ 233994 w 321896"/>
                <a:gd name="connsiteY9" fmla="*/ 334277 h 334276"/>
                <a:gd name="connsiteX10" fmla="*/ 245136 w 321896"/>
                <a:gd name="connsiteY10" fmla="*/ 327468 h 334276"/>
                <a:gd name="connsiteX11" fmla="*/ 282897 w 321896"/>
                <a:gd name="connsiteY11" fmla="*/ 266183 h 334276"/>
                <a:gd name="connsiteX12" fmla="*/ 310754 w 321896"/>
                <a:gd name="connsiteY12" fmla="*/ 220375 h 334276"/>
                <a:gd name="connsiteX13" fmla="*/ 321896 w 321896"/>
                <a:gd name="connsiteY13" fmla="*/ 164662 h 334276"/>
                <a:gd name="connsiteX14" fmla="*/ 321896 w 321896"/>
                <a:gd name="connsiteY14" fmla="*/ 159091 h 334276"/>
                <a:gd name="connsiteX15" fmla="*/ 160948 w 321896"/>
                <a:gd name="connsiteY15" fmla="*/ 0 h 334276"/>
                <a:gd name="connsiteX16" fmla="*/ 284754 w 321896"/>
                <a:gd name="connsiteY16" fmla="*/ 164043 h 334276"/>
                <a:gd name="connsiteX17" fmla="*/ 276088 w 321896"/>
                <a:gd name="connsiteY17" fmla="*/ 207375 h 334276"/>
                <a:gd name="connsiteX18" fmla="*/ 255041 w 321896"/>
                <a:gd name="connsiteY18" fmla="*/ 241422 h 334276"/>
                <a:gd name="connsiteX19" fmla="*/ 219137 w 321896"/>
                <a:gd name="connsiteY19" fmla="*/ 297135 h 334276"/>
                <a:gd name="connsiteX20" fmla="*/ 160948 w 321896"/>
                <a:gd name="connsiteY20" fmla="*/ 297135 h 334276"/>
                <a:gd name="connsiteX21" fmla="*/ 103378 w 321896"/>
                <a:gd name="connsiteY21" fmla="*/ 297135 h 334276"/>
                <a:gd name="connsiteX22" fmla="*/ 67474 w 321896"/>
                <a:gd name="connsiteY22" fmla="*/ 241422 h 334276"/>
                <a:gd name="connsiteX23" fmla="*/ 46427 w 321896"/>
                <a:gd name="connsiteY23" fmla="*/ 207375 h 334276"/>
                <a:gd name="connsiteX24" fmla="*/ 37761 w 321896"/>
                <a:gd name="connsiteY24" fmla="*/ 164043 h 334276"/>
                <a:gd name="connsiteX25" fmla="*/ 37761 w 321896"/>
                <a:gd name="connsiteY25" fmla="*/ 159091 h 334276"/>
                <a:gd name="connsiteX26" fmla="*/ 161567 w 321896"/>
                <a:gd name="connsiteY26" fmla="*/ 36523 h 334276"/>
                <a:gd name="connsiteX27" fmla="*/ 161567 w 321896"/>
                <a:gd name="connsiteY27" fmla="*/ 36523 h 334276"/>
                <a:gd name="connsiteX28" fmla="*/ 161567 w 321896"/>
                <a:gd name="connsiteY28" fmla="*/ 36523 h 334276"/>
                <a:gd name="connsiteX29" fmla="*/ 161567 w 321896"/>
                <a:gd name="connsiteY29" fmla="*/ 36523 h 334276"/>
                <a:gd name="connsiteX30" fmla="*/ 161567 w 321896"/>
                <a:gd name="connsiteY30" fmla="*/ 36523 h 334276"/>
                <a:gd name="connsiteX31" fmla="*/ 161567 w 321896"/>
                <a:gd name="connsiteY31" fmla="*/ 36523 h 334276"/>
                <a:gd name="connsiteX32" fmla="*/ 161567 w 321896"/>
                <a:gd name="connsiteY32" fmla="*/ 36523 h 334276"/>
                <a:gd name="connsiteX33" fmla="*/ 285373 w 321896"/>
                <a:gd name="connsiteY33" fmla="*/ 159091 h 334276"/>
                <a:gd name="connsiteX34" fmla="*/ 285373 w 321896"/>
                <a:gd name="connsiteY34" fmla="*/ 164043 h 334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21896" h="334276">
                  <a:moveTo>
                    <a:pt x="160948" y="0"/>
                  </a:moveTo>
                  <a:cubicBezTo>
                    <a:pt x="160948" y="0"/>
                    <a:pt x="160948" y="0"/>
                    <a:pt x="160948" y="0"/>
                  </a:cubicBezTo>
                  <a:cubicBezTo>
                    <a:pt x="160948" y="0"/>
                    <a:pt x="160948" y="0"/>
                    <a:pt x="160948" y="0"/>
                  </a:cubicBezTo>
                  <a:cubicBezTo>
                    <a:pt x="73046" y="619"/>
                    <a:pt x="1857" y="71189"/>
                    <a:pt x="0" y="159091"/>
                  </a:cubicBezTo>
                  <a:lnTo>
                    <a:pt x="0" y="164662"/>
                  </a:lnTo>
                  <a:cubicBezTo>
                    <a:pt x="619" y="183852"/>
                    <a:pt x="4333" y="202423"/>
                    <a:pt x="11143" y="220375"/>
                  </a:cubicBezTo>
                  <a:cubicBezTo>
                    <a:pt x="17952" y="237089"/>
                    <a:pt x="27237" y="252565"/>
                    <a:pt x="38999" y="266183"/>
                  </a:cubicBezTo>
                  <a:cubicBezTo>
                    <a:pt x="53856" y="282278"/>
                    <a:pt x="69951" y="313849"/>
                    <a:pt x="76760" y="327468"/>
                  </a:cubicBezTo>
                  <a:cubicBezTo>
                    <a:pt x="78617" y="331801"/>
                    <a:pt x="82950" y="334277"/>
                    <a:pt x="87902" y="334277"/>
                  </a:cubicBezTo>
                  <a:lnTo>
                    <a:pt x="233994" y="334277"/>
                  </a:lnTo>
                  <a:cubicBezTo>
                    <a:pt x="238946" y="334277"/>
                    <a:pt x="243279" y="331801"/>
                    <a:pt x="245136" y="327468"/>
                  </a:cubicBezTo>
                  <a:cubicBezTo>
                    <a:pt x="251946" y="313849"/>
                    <a:pt x="268041" y="282278"/>
                    <a:pt x="282897" y="266183"/>
                  </a:cubicBezTo>
                  <a:cubicBezTo>
                    <a:pt x="294659" y="252565"/>
                    <a:pt x="304563" y="237089"/>
                    <a:pt x="310754" y="220375"/>
                  </a:cubicBezTo>
                  <a:cubicBezTo>
                    <a:pt x="317563" y="202423"/>
                    <a:pt x="321277" y="183852"/>
                    <a:pt x="321896" y="164662"/>
                  </a:cubicBezTo>
                  <a:lnTo>
                    <a:pt x="321896" y="159091"/>
                  </a:lnTo>
                  <a:cubicBezTo>
                    <a:pt x="320039" y="71189"/>
                    <a:pt x="248851" y="619"/>
                    <a:pt x="160948" y="0"/>
                  </a:cubicBezTo>
                  <a:close/>
                  <a:moveTo>
                    <a:pt x="284754" y="164043"/>
                  </a:moveTo>
                  <a:cubicBezTo>
                    <a:pt x="284135" y="178900"/>
                    <a:pt x="281040" y="193757"/>
                    <a:pt x="276088" y="207375"/>
                  </a:cubicBezTo>
                  <a:cubicBezTo>
                    <a:pt x="271136" y="219756"/>
                    <a:pt x="264326" y="231518"/>
                    <a:pt x="255041" y="241422"/>
                  </a:cubicBezTo>
                  <a:cubicBezTo>
                    <a:pt x="240803" y="258755"/>
                    <a:pt x="228423" y="277326"/>
                    <a:pt x="219137" y="297135"/>
                  </a:cubicBezTo>
                  <a:lnTo>
                    <a:pt x="160948" y="297135"/>
                  </a:lnTo>
                  <a:lnTo>
                    <a:pt x="103378" y="297135"/>
                  </a:lnTo>
                  <a:cubicBezTo>
                    <a:pt x="93474" y="277326"/>
                    <a:pt x="81093" y="258755"/>
                    <a:pt x="67474" y="241422"/>
                  </a:cubicBezTo>
                  <a:cubicBezTo>
                    <a:pt x="58808" y="231518"/>
                    <a:pt x="51380" y="219756"/>
                    <a:pt x="46427" y="207375"/>
                  </a:cubicBezTo>
                  <a:cubicBezTo>
                    <a:pt x="40856" y="193757"/>
                    <a:pt x="38380" y="178900"/>
                    <a:pt x="37761" y="164043"/>
                  </a:cubicBezTo>
                  <a:lnTo>
                    <a:pt x="37761" y="159091"/>
                  </a:lnTo>
                  <a:cubicBezTo>
                    <a:pt x="38999" y="91617"/>
                    <a:pt x="94093" y="37142"/>
                    <a:pt x="161567" y="36523"/>
                  </a:cubicBezTo>
                  <a:lnTo>
                    <a:pt x="161567" y="36523"/>
                  </a:lnTo>
                  <a:lnTo>
                    <a:pt x="161567" y="36523"/>
                  </a:lnTo>
                  <a:cubicBezTo>
                    <a:pt x="161567" y="36523"/>
                    <a:pt x="161567" y="36523"/>
                    <a:pt x="161567" y="36523"/>
                  </a:cubicBezTo>
                  <a:cubicBezTo>
                    <a:pt x="161567" y="36523"/>
                    <a:pt x="161567" y="36523"/>
                    <a:pt x="161567" y="36523"/>
                  </a:cubicBezTo>
                  <a:lnTo>
                    <a:pt x="161567" y="36523"/>
                  </a:lnTo>
                  <a:lnTo>
                    <a:pt x="161567" y="36523"/>
                  </a:lnTo>
                  <a:cubicBezTo>
                    <a:pt x="229042" y="37142"/>
                    <a:pt x="284135" y="90998"/>
                    <a:pt x="285373" y="159091"/>
                  </a:cubicBezTo>
                  <a:lnTo>
                    <a:pt x="285373" y="16404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" name="Graphic 42" descr="Bullseye">
            <a:extLst>
              <a:ext uri="{FF2B5EF4-FFF2-40B4-BE49-F238E27FC236}">
                <a16:creationId xmlns:a16="http://schemas.microsoft.com/office/drawing/2014/main" id="{7C40E5DA-605F-45F9-9CE0-2FBBA3846B32}"/>
              </a:ext>
            </a:extLst>
          </p:cNvPr>
          <p:cNvGrpSpPr/>
          <p:nvPr/>
        </p:nvGrpSpPr>
        <p:grpSpPr>
          <a:xfrm>
            <a:off x="5682661" y="3137665"/>
            <a:ext cx="594270" cy="594270"/>
            <a:chOff x="5682661" y="3137665"/>
            <a:chExt cx="594270" cy="59427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ED377A-E40A-41C6-87AE-F1F327867873}"/>
                </a:ext>
              </a:extLst>
            </p:cNvPr>
            <p:cNvSpPr/>
            <p:nvPr/>
          </p:nvSpPr>
          <p:spPr>
            <a:xfrm>
              <a:off x="5907988" y="3190282"/>
              <a:ext cx="316324" cy="315705"/>
            </a:xfrm>
            <a:custGeom>
              <a:avLst/>
              <a:gdLst>
                <a:gd name="connsiteX0" fmla="*/ 260612 w 316324"/>
                <a:gd name="connsiteY0" fmla="*/ 55713 h 315705"/>
                <a:gd name="connsiteX1" fmla="*/ 254422 w 316324"/>
                <a:gd name="connsiteY1" fmla="*/ 0 h 315705"/>
                <a:gd name="connsiteX2" fmla="*/ 186328 w 316324"/>
                <a:gd name="connsiteY2" fmla="*/ 68093 h 315705"/>
                <a:gd name="connsiteX3" fmla="*/ 190043 w 316324"/>
                <a:gd name="connsiteY3" fmla="*/ 100283 h 315705"/>
                <a:gd name="connsiteX4" fmla="*/ 90998 w 316324"/>
                <a:gd name="connsiteY4" fmla="*/ 199328 h 315705"/>
                <a:gd name="connsiteX5" fmla="*/ 61903 w 316324"/>
                <a:gd name="connsiteY5" fmla="*/ 191900 h 315705"/>
                <a:gd name="connsiteX6" fmla="*/ 0 w 316324"/>
                <a:gd name="connsiteY6" fmla="*/ 253803 h 315705"/>
                <a:gd name="connsiteX7" fmla="*/ 61903 w 316324"/>
                <a:gd name="connsiteY7" fmla="*/ 315706 h 315705"/>
                <a:gd name="connsiteX8" fmla="*/ 123806 w 316324"/>
                <a:gd name="connsiteY8" fmla="*/ 253803 h 315705"/>
                <a:gd name="connsiteX9" fmla="*/ 116997 w 316324"/>
                <a:gd name="connsiteY9" fmla="*/ 225327 h 315705"/>
                <a:gd name="connsiteX10" fmla="*/ 216042 w 316324"/>
                <a:gd name="connsiteY10" fmla="*/ 126282 h 315705"/>
                <a:gd name="connsiteX11" fmla="*/ 248232 w 316324"/>
                <a:gd name="connsiteY11" fmla="*/ 129997 h 315705"/>
                <a:gd name="connsiteX12" fmla="*/ 316325 w 316324"/>
                <a:gd name="connsiteY12" fmla="*/ 61903 h 315705"/>
                <a:gd name="connsiteX13" fmla="*/ 260612 w 316324"/>
                <a:gd name="connsiteY13" fmla="*/ 55713 h 315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6324" h="315705">
                  <a:moveTo>
                    <a:pt x="260612" y="55713"/>
                  </a:moveTo>
                  <a:lnTo>
                    <a:pt x="254422" y="0"/>
                  </a:lnTo>
                  <a:lnTo>
                    <a:pt x="186328" y="68093"/>
                  </a:lnTo>
                  <a:lnTo>
                    <a:pt x="190043" y="100283"/>
                  </a:lnTo>
                  <a:lnTo>
                    <a:pt x="90998" y="199328"/>
                  </a:lnTo>
                  <a:cubicBezTo>
                    <a:pt x="82331" y="194995"/>
                    <a:pt x="72427" y="191900"/>
                    <a:pt x="61903" y="191900"/>
                  </a:cubicBezTo>
                  <a:cubicBezTo>
                    <a:pt x="27856" y="191900"/>
                    <a:pt x="0" y="219756"/>
                    <a:pt x="0" y="253803"/>
                  </a:cubicBezTo>
                  <a:cubicBezTo>
                    <a:pt x="0" y="287850"/>
                    <a:pt x="27856" y="315706"/>
                    <a:pt x="61903" y="315706"/>
                  </a:cubicBezTo>
                  <a:cubicBezTo>
                    <a:pt x="95950" y="315706"/>
                    <a:pt x="123806" y="287850"/>
                    <a:pt x="123806" y="253803"/>
                  </a:cubicBezTo>
                  <a:cubicBezTo>
                    <a:pt x="123806" y="243279"/>
                    <a:pt x="121330" y="233994"/>
                    <a:pt x="116997" y="225327"/>
                  </a:cubicBezTo>
                  <a:lnTo>
                    <a:pt x="216042" y="126282"/>
                  </a:lnTo>
                  <a:lnTo>
                    <a:pt x="248232" y="129997"/>
                  </a:lnTo>
                  <a:lnTo>
                    <a:pt x="316325" y="61903"/>
                  </a:lnTo>
                  <a:lnTo>
                    <a:pt x="260612" y="55713"/>
                  </a:lnTo>
                  <a:close/>
                </a:path>
              </a:pathLst>
            </a:custGeom>
            <a:solidFill>
              <a:schemeClr val="accent5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1EE2F17-AEAC-498D-8E15-18E385F0F5E6}"/>
                </a:ext>
              </a:extLst>
            </p:cNvPr>
            <p:cNvSpPr/>
            <p:nvPr/>
          </p:nvSpPr>
          <p:spPr>
            <a:xfrm>
              <a:off x="5735278" y="3208853"/>
              <a:ext cx="470463" cy="470463"/>
            </a:xfrm>
            <a:custGeom>
              <a:avLst/>
              <a:gdLst>
                <a:gd name="connsiteX0" fmla="*/ 438274 w 470463"/>
                <a:gd name="connsiteY0" fmla="*/ 128758 h 470463"/>
                <a:gd name="connsiteX1" fmla="*/ 430227 w 470463"/>
                <a:gd name="connsiteY1" fmla="*/ 137425 h 470463"/>
                <a:gd name="connsiteX2" fmla="*/ 418465 w 470463"/>
                <a:gd name="connsiteY2" fmla="*/ 136187 h 470463"/>
                <a:gd name="connsiteX3" fmla="*/ 405465 w 470463"/>
                <a:gd name="connsiteY3" fmla="*/ 134330 h 470463"/>
                <a:gd name="connsiteX4" fmla="*/ 433322 w 470463"/>
                <a:gd name="connsiteY4" fmla="*/ 235232 h 470463"/>
                <a:gd name="connsiteX5" fmla="*/ 235232 w 470463"/>
                <a:gd name="connsiteY5" fmla="*/ 433322 h 470463"/>
                <a:gd name="connsiteX6" fmla="*/ 37142 w 470463"/>
                <a:gd name="connsiteY6" fmla="*/ 235232 h 470463"/>
                <a:gd name="connsiteX7" fmla="*/ 235232 w 470463"/>
                <a:gd name="connsiteY7" fmla="*/ 37142 h 470463"/>
                <a:gd name="connsiteX8" fmla="*/ 336134 w 470463"/>
                <a:gd name="connsiteY8" fmla="*/ 64998 h 470463"/>
                <a:gd name="connsiteX9" fmla="*/ 334896 w 470463"/>
                <a:gd name="connsiteY9" fmla="*/ 52618 h 470463"/>
                <a:gd name="connsiteX10" fmla="*/ 333039 w 470463"/>
                <a:gd name="connsiteY10" fmla="*/ 40237 h 470463"/>
                <a:gd name="connsiteX11" fmla="*/ 341705 w 470463"/>
                <a:gd name="connsiteY11" fmla="*/ 31571 h 470463"/>
                <a:gd name="connsiteX12" fmla="*/ 346038 w 470463"/>
                <a:gd name="connsiteY12" fmla="*/ 27237 h 470463"/>
                <a:gd name="connsiteX13" fmla="*/ 235232 w 470463"/>
                <a:gd name="connsiteY13" fmla="*/ 0 h 470463"/>
                <a:gd name="connsiteX14" fmla="*/ 0 w 470463"/>
                <a:gd name="connsiteY14" fmla="*/ 235232 h 470463"/>
                <a:gd name="connsiteX15" fmla="*/ 235232 w 470463"/>
                <a:gd name="connsiteY15" fmla="*/ 470464 h 470463"/>
                <a:gd name="connsiteX16" fmla="*/ 470464 w 470463"/>
                <a:gd name="connsiteY16" fmla="*/ 235232 h 470463"/>
                <a:gd name="connsiteX17" fmla="*/ 442607 w 470463"/>
                <a:gd name="connsiteY17" fmla="*/ 125044 h 470463"/>
                <a:gd name="connsiteX18" fmla="*/ 438274 w 470463"/>
                <a:gd name="connsiteY18" fmla="*/ 128758 h 470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0463" h="470463">
                  <a:moveTo>
                    <a:pt x="438274" y="128758"/>
                  </a:moveTo>
                  <a:lnTo>
                    <a:pt x="430227" y="137425"/>
                  </a:lnTo>
                  <a:lnTo>
                    <a:pt x="418465" y="136187"/>
                  </a:lnTo>
                  <a:lnTo>
                    <a:pt x="405465" y="134330"/>
                  </a:lnTo>
                  <a:cubicBezTo>
                    <a:pt x="422798" y="164043"/>
                    <a:pt x="433322" y="198090"/>
                    <a:pt x="433322" y="235232"/>
                  </a:cubicBezTo>
                  <a:cubicBezTo>
                    <a:pt x="433322" y="344181"/>
                    <a:pt x="344181" y="433322"/>
                    <a:pt x="235232" y="433322"/>
                  </a:cubicBezTo>
                  <a:cubicBezTo>
                    <a:pt x="126282" y="433322"/>
                    <a:pt x="37142" y="344181"/>
                    <a:pt x="37142" y="235232"/>
                  </a:cubicBezTo>
                  <a:cubicBezTo>
                    <a:pt x="37142" y="126282"/>
                    <a:pt x="126282" y="37142"/>
                    <a:pt x="235232" y="37142"/>
                  </a:cubicBezTo>
                  <a:cubicBezTo>
                    <a:pt x="271755" y="37142"/>
                    <a:pt x="306420" y="47046"/>
                    <a:pt x="336134" y="64998"/>
                  </a:cubicBezTo>
                  <a:lnTo>
                    <a:pt x="334896" y="52618"/>
                  </a:lnTo>
                  <a:lnTo>
                    <a:pt x="333039" y="40237"/>
                  </a:lnTo>
                  <a:lnTo>
                    <a:pt x="341705" y="31571"/>
                  </a:lnTo>
                  <a:lnTo>
                    <a:pt x="346038" y="27237"/>
                  </a:lnTo>
                  <a:cubicBezTo>
                    <a:pt x="312611" y="9905"/>
                    <a:pt x="275469" y="0"/>
                    <a:pt x="235232" y="0"/>
                  </a:cubicBezTo>
                  <a:cubicBezTo>
                    <a:pt x="105235" y="0"/>
                    <a:pt x="0" y="105235"/>
                    <a:pt x="0" y="235232"/>
                  </a:cubicBezTo>
                  <a:cubicBezTo>
                    <a:pt x="0" y="365228"/>
                    <a:pt x="105235" y="470464"/>
                    <a:pt x="235232" y="470464"/>
                  </a:cubicBezTo>
                  <a:cubicBezTo>
                    <a:pt x="365228" y="470464"/>
                    <a:pt x="470464" y="365228"/>
                    <a:pt x="470464" y="235232"/>
                  </a:cubicBezTo>
                  <a:cubicBezTo>
                    <a:pt x="470464" y="194995"/>
                    <a:pt x="460559" y="157853"/>
                    <a:pt x="442607" y="125044"/>
                  </a:cubicBezTo>
                  <a:lnTo>
                    <a:pt x="438274" y="128758"/>
                  </a:lnTo>
                  <a:close/>
                </a:path>
              </a:pathLst>
            </a:custGeom>
            <a:solidFill>
              <a:schemeClr val="accent5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279DA80-D4B9-46ED-B872-82608748F540}"/>
                </a:ext>
              </a:extLst>
            </p:cNvPr>
            <p:cNvSpPr/>
            <p:nvPr/>
          </p:nvSpPr>
          <p:spPr>
            <a:xfrm>
              <a:off x="5821943" y="3295517"/>
              <a:ext cx="297135" cy="297135"/>
            </a:xfrm>
            <a:custGeom>
              <a:avLst/>
              <a:gdLst>
                <a:gd name="connsiteX0" fmla="*/ 251946 w 297135"/>
                <a:gd name="connsiteY0" fmla="*/ 106473 h 297135"/>
                <a:gd name="connsiteX1" fmla="*/ 259993 w 297135"/>
                <a:gd name="connsiteY1" fmla="*/ 148568 h 297135"/>
                <a:gd name="connsiteX2" fmla="*/ 148568 w 297135"/>
                <a:gd name="connsiteY2" fmla="*/ 259993 h 297135"/>
                <a:gd name="connsiteX3" fmla="*/ 37142 w 297135"/>
                <a:gd name="connsiteY3" fmla="*/ 148568 h 297135"/>
                <a:gd name="connsiteX4" fmla="*/ 148568 w 297135"/>
                <a:gd name="connsiteY4" fmla="*/ 37142 h 297135"/>
                <a:gd name="connsiteX5" fmla="*/ 190662 w 297135"/>
                <a:gd name="connsiteY5" fmla="*/ 45189 h 297135"/>
                <a:gd name="connsiteX6" fmla="*/ 218518 w 297135"/>
                <a:gd name="connsiteY6" fmla="*/ 17333 h 297135"/>
                <a:gd name="connsiteX7" fmla="*/ 148568 w 297135"/>
                <a:gd name="connsiteY7" fmla="*/ 0 h 297135"/>
                <a:gd name="connsiteX8" fmla="*/ 0 w 297135"/>
                <a:gd name="connsiteY8" fmla="*/ 148568 h 297135"/>
                <a:gd name="connsiteX9" fmla="*/ 148568 w 297135"/>
                <a:gd name="connsiteY9" fmla="*/ 297135 h 297135"/>
                <a:gd name="connsiteX10" fmla="*/ 297135 w 297135"/>
                <a:gd name="connsiteY10" fmla="*/ 148568 h 297135"/>
                <a:gd name="connsiteX11" fmla="*/ 279802 w 297135"/>
                <a:gd name="connsiteY11" fmla="*/ 78617 h 297135"/>
                <a:gd name="connsiteX12" fmla="*/ 251946 w 297135"/>
                <a:gd name="connsiteY12" fmla="*/ 106473 h 29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7135" h="297135">
                  <a:moveTo>
                    <a:pt x="251946" y="106473"/>
                  </a:moveTo>
                  <a:cubicBezTo>
                    <a:pt x="257517" y="119473"/>
                    <a:pt x="259993" y="133711"/>
                    <a:pt x="259993" y="148568"/>
                  </a:cubicBezTo>
                  <a:cubicBezTo>
                    <a:pt x="259993" y="209852"/>
                    <a:pt x="209852" y="259993"/>
                    <a:pt x="148568" y="259993"/>
                  </a:cubicBezTo>
                  <a:cubicBezTo>
                    <a:pt x="87283" y="259993"/>
                    <a:pt x="37142" y="209852"/>
                    <a:pt x="37142" y="148568"/>
                  </a:cubicBezTo>
                  <a:cubicBezTo>
                    <a:pt x="37142" y="87283"/>
                    <a:pt x="87283" y="37142"/>
                    <a:pt x="148568" y="37142"/>
                  </a:cubicBezTo>
                  <a:cubicBezTo>
                    <a:pt x="163424" y="37142"/>
                    <a:pt x="177662" y="40237"/>
                    <a:pt x="190662" y="45189"/>
                  </a:cubicBezTo>
                  <a:lnTo>
                    <a:pt x="218518" y="17333"/>
                  </a:lnTo>
                  <a:cubicBezTo>
                    <a:pt x="197471" y="6190"/>
                    <a:pt x="173948" y="0"/>
                    <a:pt x="148568" y="0"/>
                  </a:cubicBezTo>
                  <a:cubicBezTo>
                    <a:pt x="66855" y="0"/>
                    <a:pt x="0" y="66855"/>
                    <a:pt x="0" y="148568"/>
                  </a:cubicBezTo>
                  <a:cubicBezTo>
                    <a:pt x="0" y="230280"/>
                    <a:pt x="66855" y="297135"/>
                    <a:pt x="148568" y="297135"/>
                  </a:cubicBezTo>
                  <a:cubicBezTo>
                    <a:pt x="230280" y="297135"/>
                    <a:pt x="297135" y="230280"/>
                    <a:pt x="297135" y="148568"/>
                  </a:cubicBezTo>
                  <a:cubicBezTo>
                    <a:pt x="297135" y="123187"/>
                    <a:pt x="290945" y="99664"/>
                    <a:pt x="279802" y="78617"/>
                  </a:cubicBezTo>
                  <a:lnTo>
                    <a:pt x="251946" y="106473"/>
                  </a:lnTo>
                  <a:close/>
                </a:path>
              </a:pathLst>
            </a:custGeom>
            <a:solidFill>
              <a:schemeClr val="accent5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" name="Graphic 43" descr="Gears">
            <a:extLst>
              <a:ext uri="{FF2B5EF4-FFF2-40B4-BE49-F238E27FC236}">
                <a16:creationId xmlns:a16="http://schemas.microsoft.com/office/drawing/2014/main" id="{2E62CD49-3AFC-498D-92E2-149D3188DF9B}"/>
              </a:ext>
            </a:extLst>
          </p:cNvPr>
          <p:cNvGrpSpPr/>
          <p:nvPr/>
        </p:nvGrpSpPr>
        <p:grpSpPr>
          <a:xfrm>
            <a:off x="4370195" y="4570910"/>
            <a:ext cx="403608" cy="488415"/>
            <a:chOff x="4370195" y="4570910"/>
            <a:chExt cx="403608" cy="488415"/>
          </a:xfrm>
          <a:solidFill>
            <a:srgbClr val="A2B969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55A0C63-8166-4479-A0C2-5B427AD23F83}"/>
                </a:ext>
              </a:extLst>
            </p:cNvPr>
            <p:cNvSpPr/>
            <p:nvPr/>
          </p:nvSpPr>
          <p:spPr>
            <a:xfrm>
              <a:off x="4510096" y="4570910"/>
              <a:ext cx="263707" cy="263088"/>
            </a:xfrm>
            <a:custGeom>
              <a:avLst/>
              <a:gdLst>
                <a:gd name="connsiteX0" fmla="*/ 131854 w 263707"/>
                <a:gd name="connsiteY0" fmla="*/ 178281 h 263088"/>
                <a:gd name="connsiteX1" fmla="*/ 85426 w 263707"/>
                <a:gd name="connsiteY1" fmla="*/ 131854 h 263088"/>
                <a:gd name="connsiteX2" fmla="*/ 131854 w 263707"/>
                <a:gd name="connsiteY2" fmla="*/ 85426 h 263088"/>
                <a:gd name="connsiteX3" fmla="*/ 178281 w 263707"/>
                <a:gd name="connsiteY3" fmla="*/ 131854 h 263088"/>
                <a:gd name="connsiteX4" fmla="*/ 131854 w 263707"/>
                <a:gd name="connsiteY4" fmla="*/ 178281 h 263088"/>
                <a:gd name="connsiteX5" fmla="*/ 236470 w 263707"/>
                <a:gd name="connsiteY5" fmla="*/ 102759 h 263088"/>
                <a:gd name="connsiteX6" fmla="*/ 226565 w 263707"/>
                <a:gd name="connsiteY6" fmla="*/ 78617 h 263088"/>
                <a:gd name="connsiteX7" fmla="*/ 236470 w 263707"/>
                <a:gd name="connsiteY7" fmla="*/ 49523 h 263088"/>
                <a:gd name="connsiteX8" fmla="*/ 214185 w 263707"/>
                <a:gd name="connsiteY8" fmla="*/ 27237 h 263088"/>
                <a:gd name="connsiteX9" fmla="*/ 185090 w 263707"/>
                <a:gd name="connsiteY9" fmla="*/ 37142 h 263088"/>
                <a:gd name="connsiteX10" fmla="*/ 160948 w 263707"/>
                <a:gd name="connsiteY10" fmla="*/ 27237 h 263088"/>
                <a:gd name="connsiteX11" fmla="*/ 147329 w 263707"/>
                <a:gd name="connsiteY11" fmla="*/ 0 h 263088"/>
                <a:gd name="connsiteX12" fmla="*/ 116378 w 263707"/>
                <a:gd name="connsiteY12" fmla="*/ 0 h 263088"/>
                <a:gd name="connsiteX13" fmla="*/ 102759 w 263707"/>
                <a:gd name="connsiteY13" fmla="*/ 27237 h 263088"/>
                <a:gd name="connsiteX14" fmla="*/ 78617 w 263707"/>
                <a:gd name="connsiteY14" fmla="*/ 37142 h 263088"/>
                <a:gd name="connsiteX15" fmla="*/ 49523 w 263707"/>
                <a:gd name="connsiteY15" fmla="*/ 27237 h 263088"/>
                <a:gd name="connsiteX16" fmla="*/ 27237 w 263707"/>
                <a:gd name="connsiteY16" fmla="*/ 49523 h 263088"/>
                <a:gd name="connsiteX17" fmla="*/ 37142 w 263707"/>
                <a:gd name="connsiteY17" fmla="*/ 78617 h 263088"/>
                <a:gd name="connsiteX18" fmla="*/ 27237 w 263707"/>
                <a:gd name="connsiteY18" fmla="*/ 102759 h 263088"/>
                <a:gd name="connsiteX19" fmla="*/ 0 w 263707"/>
                <a:gd name="connsiteY19" fmla="*/ 116378 h 263088"/>
                <a:gd name="connsiteX20" fmla="*/ 0 w 263707"/>
                <a:gd name="connsiteY20" fmla="*/ 147329 h 263088"/>
                <a:gd name="connsiteX21" fmla="*/ 27237 w 263707"/>
                <a:gd name="connsiteY21" fmla="*/ 160948 h 263088"/>
                <a:gd name="connsiteX22" fmla="*/ 37142 w 263707"/>
                <a:gd name="connsiteY22" fmla="*/ 185090 h 263088"/>
                <a:gd name="connsiteX23" fmla="*/ 27237 w 263707"/>
                <a:gd name="connsiteY23" fmla="*/ 214185 h 263088"/>
                <a:gd name="connsiteX24" fmla="*/ 48903 w 263707"/>
                <a:gd name="connsiteY24" fmla="*/ 235851 h 263088"/>
                <a:gd name="connsiteX25" fmla="*/ 77998 w 263707"/>
                <a:gd name="connsiteY25" fmla="*/ 225946 h 263088"/>
                <a:gd name="connsiteX26" fmla="*/ 102140 w 263707"/>
                <a:gd name="connsiteY26" fmla="*/ 235851 h 263088"/>
                <a:gd name="connsiteX27" fmla="*/ 115759 w 263707"/>
                <a:gd name="connsiteY27" fmla="*/ 263088 h 263088"/>
                <a:gd name="connsiteX28" fmla="*/ 146710 w 263707"/>
                <a:gd name="connsiteY28" fmla="*/ 263088 h 263088"/>
                <a:gd name="connsiteX29" fmla="*/ 160329 w 263707"/>
                <a:gd name="connsiteY29" fmla="*/ 235851 h 263088"/>
                <a:gd name="connsiteX30" fmla="*/ 184471 w 263707"/>
                <a:gd name="connsiteY30" fmla="*/ 225946 h 263088"/>
                <a:gd name="connsiteX31" fmla="*/ 213566 w 263707"/>
                <a:gd name="connsiteY31" fmla="*/ 235851 h 263088"/>
                <a:gd name="connsiteX32" fmla="*/ 235851 w 263707"/>
                <a:gd name="connsiteY32" fmla="*/ 214185 h 263088"/>
                <a:gd name="connsiteX33" fmla="*/ 225946 w 263707"/>
                <a:gd name="connsiteY33" fmla="*/ 185090 h 263088"/>
                <a:gd name="connsiteX34" fmla="*/ 236470 w 263707"/>
                <a:gd name="connsiteY34" fmla="*/ 160948 h 263088"/>
                <a:gd name="connsiteX35" fmla="*/ 263707 w 263707"/>
                <a:gd name="connsiteY35" fmla="*/ 147329 h 263088"/>
                <a:gd name="connsiteX36" fmla="*/ 263707 w 263707"/>
                <a:gd name="connsiteY36" fmla="*/ 116378 h 263088"/>
                <a:gd name="connsiteX37" fmla="*/ 236470 w 263707"/>
                <a:gd name="connsiteY37" fmla="*/ 102759 h 263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63707" h="263088">
                  <a:moveTo>
                    <a:pt x="131854" y="178281"/>
                  </a:moveTo>
                  <a:cubicBezTo>
                    <a:pt x="105854" y="178281"/>
                    <a:pt x="85426" y="157234"/>
                    <a:pt x="85426" y="131854"/>
                  </a:cubicBezTo>
                  <a:cubicBezTo>
                    <a:pt x="85426" y="106473"/>
                    <a:pt x="106473" y="85426"/>
                    <a:pt x="131854" y="85426"/>
                  </a:cubicBezTo>
                  <a:cubicBezTo>
                    <a:pt x="157853" y="85426"/>
                    <a:pt x="178281" y="106473"/>
                    <a:pt x="178281" y="131854"/>
                  </a:cubicBezTo>
                  <a:cubicBezTo>
                    <a:pt x="178281" y="157234"/>
                    <a:pt x="157234" y="178281"/>
                    <a:pt x="131854" y="178281"/>
                  </a:cubicBezTo>
                  <a:close/>
                  <a:moveTo>
                    <a:pt x="236470" y="102759"/>
                  </a:moveTo>
                  <a:cubicBezTo>
                    <a:pt x="233994" y="94093"/>
                    <a:pt x="230899" y="86045"/>
                    <a:pt x="226565" y="78617"/>
                  </a:cubicBezTo>
                  <a:lnTo>
                    <a:pt x="236470" y="49523"/>
                  </a:lnTo>
                  <a:lnTo>
                    <a:pt x="214185" y="27237"/>
                  </a:lnTo>
                  <a:lnTo>
                    <a:pt x="185090" y="37142"/>
                  </a:lnTo>
                  <a:cubicBezTo>
                    <a:pt x="177662" y="32809"/>
                    <a:pt x="169615" y="29714"/>
                    <a:pt x="160948" y="27237"/>
                  </a:cubicBezTo>
                  <a:lnTo>
                    <a:pt x="147329" y="0"/>
                  </a:lnTo>
                  <a:lnTo>
                    <a:pt x="116378" y="0"/>
                  </a:lnTo>
                  <a:lnTo>
                    <a:pt x="102759" y="27237"/>
                  </a:lnTo>
                  <a:cubicBezTo>
                    <a:pt x="94093" y="29714"/>
                    <a:pt x="86045" y="32809"/>
                    <a:pt x="78617" y="37142"/>
                  </a:cubicBezTo>
                  <a:lnTo>
                    <a:pt x="49523" y="27237"/>
                  </a:lnTo>
                  <a:lnTo>
                    <a:pt x="27237" y="49523"/>
                  </a:lnTo>
                  <a:lnTo>
                    <a:pt x="37142" y="78617"/>
                  </a:lnTo>
                  <a:cubicBezTo>
                    <a:pt x="32809" y="86045"/>
                    <a:pt x="29713" y="94093"/>
                    <a:pt x="27237" y="102759"/>
                  </a:cubicBezTo>
                  <a:lnTo>
                    <a:pt x="0" y="116378"/>
                  </a:lnTo>
                  <a:lnTo>
                    <a:pt x="0" y="147329"/>
                  </a:lnTo>
                  <a:lnTo>
                    <a:pt x="27237" y="160948"/>
                  </a:lnTo>
                  <a:cubicBezTo>
                    <a:pt x="29713" y="169615"/>
                    <a:pt x="32809" y="177662"/>
                    <a:pt x="37142" y="185090"/>
                  </a:cubicBezTo>
                  <a:lnTo>
                    <a:pt x="27237" y="214185"/>
                  </a:lnTo>
                  <a:lnTo>
                    <a:pt x="48903" y="235851"/>
                  </a:lnTo>
                  <a:lnTo>
                    <a:pt x="77998" y="225946"/>
                  </a:lnTo>
                  <a:cubicBezTo>
                    <a:pt x="85426" y="230280"/>
                    <a:pt x="93474" y="233375"/>
                    <a:pt x="102140" y="235851"/>
                  </a:cubicBezTo>
                  <a:lnTo>
                    <a:pt x="115759" y="263088"/>
                  </a:lnTo>
                  <a:lnTo>
                    <a:pt x="146710" y="263088"/>
                  </a:lnTo>
                  <a:lnTo>
                    <a:pt x="160329" y="235851"/>
                  </a:lnTo>
                  <a:cubicBezTo>
                    <a:pt x="168996" y="233375"/>
                    <a:pt x="177043" y="230280"/>
                    <a:pt x="184471" y="225946"/>
                  </a:cubicBezTo>
                  <a:lnTo>
                    <a:pt x="213566" y="235851"/>
                  </a:lnTo>
                  <a:lnTo>
                    <a:pt x="235851" y="214185"/>
                  </a:lnTo>
                  <a:lnTo>
                    <a:pt x="225946" y="185090"/>
                  </a:lnTo>
                  <a:cubicBezTo>
                    <a:pt x="230280" y="177662"/>
                    <a:pt x="233994" y="168996"/>
                    <a:pt x="236470" y="160948"/>
                  </a:cubicBezTo>
                  <a:lnTo>
                    <a:pt x="263707" y="147329"/>
                  </a:lnTo>
                  <a:lnTo>
                    <a:pt x="263707" y="116378"/>
                  </a:lnTo>
                  <a:lnTo>
                    <a:pt x="236470" y="102759"/>
                  </a:lnTo>
                  <a:close/>
                </a:path>
              </a:pathLst>
            </a:custGeom>
            <a:solidFill>
              <a:schemeClr val="accent6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33781EE-734D-4B9E-A8BC-5049AA3CA98B}"/>
                </a:ext>
              </a:extLst>
            </p:cNvPr>
            <p:cNvSpPr/>
            <p:nvPr/>
          </p:nvSpPr>
          <p:spPr>
            <a:xfrm>
              <a:off x="4370195" y="4796238"/>
              <a:ext cx="263707" cy="263088"/>
            </a:xfrm>
            <a:custGeom>
              <a:avLst/>
              <a:gdLst>
                <a:gd name="connsiteX0" fmla="*/ 131854 w 263707"/>
                <a:gd name="connsiteY0" fmla="*/ 178281 h 263088"/>
                <a:gd name="connsiteX1" fmla="*/ 85426 w 263707"/>
                <a:gd name="connsiteY1" fmla="*/ 131854 h 263088"/>
                <a:gd name="connsiteX2" fmla="*/ 131854 w 263707"/>
                <a:gd name="connsiteY2" fmla="*/ 85426 h 263088"/>
                <a:gd name="connsiteX3" fmla="*/ 178281 w 263707"/>
                <a:gd name="connsiteY3" fmla="*/ 131854 h 263088"/>
                <a:gd name="connsiteX4" fmla="*/ 131854 w 263707"/>
                <a:gd name="connsiteY4" fmla="*/ 178281 h 263088"/>
                <a:gd name="connsiteX5" fmla="*/ 131854 w 263707"/>
                <a:gd name="connsiteY5" fmla="*/ 178281 h 263088"/>
                <a:gd name="connsiteX6" fmla="*/ 226565 w 263707"/>
                <a:gd name="connsiteY6" fmla="*/ 78617 h 263088"/>
                <a:gd name="connsiteX7" fmla="*/ 236470 w 263707"/>
                <a:gd name="connsiteY7" fmla="*/ 49523 h 263088"/>
                <a:gd name="connsiteX8" fmla="*/ 214185 w 263707"/>
                <a:gd name="connsiteY8" fmla="*/ 27237 h 263088"/>
                <a:gd name="connsiteX9" fmla="*/ 185090 w 263707"/>
                <a:gd name="connsiteY9" fmla="*/ 37142 h 263088"/>
                <a:gd name="connsiteX10" fmla="*/ 160948 w 263707"/>
                <a:gd name="connsiteY10" fmla="*/ 27237 h 263088"/>
                <a:gd name="connsiteX11" fmla="*/ 147329 w 263707"/>
                <a:gd name="connsiteY11" fmla="*/ 0 h 263088"/>
                <a:gd name="connsiteX12" fmla="*/ 116378 w 263707"/>
                <a:gd name="connsiteY12" fmla="*/ 0 h 263088"/>
                <a:gd name="connsiteX13" fmla="*/ 102759 w 263707"/>
                <a:gd name="connsiteY13" fmla="*/ 27237 h 263088"/>
                <a:gd name="connsiteX14" fmla="*/ 78617 w 263707"/>
                <a:gd name="connsiteY14" fmla="*/ 37142 h 263088"/>
                <a:gd name="connsiteX15" fmla="*/ 49523 w 263707"/>
                <a:gd name="connsiteY15" fmla="*/ 27237 h 263088"/>
                <a:gd name="connsiteX16" fmla="*/ 27856 w 263707"/>
                <a:gd name="connsiteY16" fmla="*/ 48903 h 263088"/>
                <a:gd name="connsiteX17" fmla="*/ 37142 w 263707"/>
                <a:gd name="connsiteY17" fmla="*/ 77998 h 263088"/>
                <a:gd name="connsiteX18" fmla="*/ 27237 w 263707"/>
                <a:gd name="connsiteY18" fmla="*/ 102140 h 263088"/>
                <a:gd name="connsiteX19" fmla="*/ 0 w 263707"/>
                <a:gd name="connsiteY19" fmla="*/ 115759 h 263088"/>
                <a:gd name="connsiteX20" fmla="*/ 0 w 263707"/>
                <a:gd name="connsiteY20" fmla="*/ 146710 h 263088"/>
                <a:gd name="connsiteX21" fmla="*/ 27237 w 263707"/>
                <a:gd name="connsiteY21" fmla="*/ 160329 h 263088"/>
                <a:gd name="connsiteX22" fmla="*/ 37142 w 263707"/>
                <a:gd name="connsiteY22" fmla="*/ 184471 h 263088"/>
                <a:gd name="connsiteX23" fmla="*/ 27856 w 263707"/>
                <a:gd name="connsiteY23" fmla="*/ 213566 h 263088"/>
                <a:gd name="connsiteX24" fmla="*/ 49523 w 263707"/>
                <a:gd name="connsiteY24" fmla="*/ 235232 h 263088"/>
                <a:gd name="connsiteX25" fmla="*/ 78617 w 263707"/>
                <a:gd name="connsiteY25" fmla="*/ 225946 h 263088"/>
                <a:gd name="connsiteX26" fmla="*/ 102759 w 263707"/>
                <a:gd name="connsiteY26" fmla="*/ 235851 h 263088"/>
                <a:gd name="connsiteX27" fmla="*/ 116378 w 263707"/>
                <a:gd name="connsiteY27" fmla="*/ 263088 h 263088"/>
                <a:gd name="connsiteX28" fmla="*/ 147329 w 263707"/>
                <a:gd name="connsiteY28" fmla="*/ 263088 h 263088"/>
                <a:gd name="connsiteX29" fmla="*/ 160948 w 263707"/>
                <a:gd name="connsiteY29" fmla="*/ 235851 h 263088"/>
                <a:gd name="connsiteX30" fmla="*/ 185090 w 263707"/>
                <a:gd name="connsiteY30" fmla="*/ 225946 h 263088"/>
                <a:gd name="connsiteX31" fmla="*/ 214185 w 263707"/>
                <a:gd name="connsiteY31" fmla="*/ 235851 h 263088"/>
                <a:gd name="connsiteX32" fmla="*/ 235851 w 263707"/>
                <a:gd name="connsiteY32" fmla="*/ 213566 h 263088"/>
                <a:gd name="connsiteX33" fmla="*/ 226565 w 263707"/>
                <a:gd name="connsiteY33" fmla="*/ 185090 h 263088"/>
                <a:gd name="connsiteX34" fmla="*/ 236470 w 263707"/>
                <a:gd name="connsiteY34" fmla="*/ 160948 h 263088"/>
                <a:gd name="connsiteX35" fmla="*/ 263707 w 263707"/>
                <a:gd name="connsiteY35" fmla="*/ 147329 h 263088"/>
                <a:gd name="connsiteX36" fmla="*/ 263707 w 263707"/>
                <a:gd name="connsiteY36" fmla="*/ 116378 h 263088"/>
                <a:gd name="connsiteX37" fmla="*/ 236470 w 263707"/>
                <a:gd name="connsiteY37" fmla="*/ 102759 h 263088"/>
                <a:gd name="connsiteX38" fmla="*/ 226565 w 263707"/>
                <a:gd name="connsiteY38" fmla="*/ 78617 h 263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63707" h="263088">
                  <a:moveTo>
                    <a:pt x="131854" y="178281"/>
                  </a:moveTo>
                  <a:cubicBezTo>
                    <a:pt x="105854" y="178281"/>
                    <a:pt x="85426" y="157234"/>
                    <a:pt x="85426" y="131854"/>
                  </a:cubicBezTo>
                  <a:cubicBezTo>
                    <a:pt x="85426" y="105854"/>
                    <a:pt x="106473" y="85426"/>
                    <a:pt x="131854" y="85426"/>
                  </a:cubicBezTo>
                  <a:cubicBezTo>
                    <a:pt x="157853" y="85426"/>
                    <a:pt x="178281" y="106473"/>
                    <a:pt x="178281" y="131854"/>
                  </a:cubicBezTo>
                  <a:cubicBezTo>
                    <a:pt x="178281" y="157234"/>
                    <a:pt x="157853" y="178281"/>
                    <a:pt x="131854" y="178281"/>
                  </a:cubicBezTo>
                  <a:lnTo>
                    <a:pt x="131854" y="178281"/>
                  </a:lnTo>
                  <a:close/>
                  <a:moveTo>
                    <a:pt x="226565" y="78617"/>
                  </a:moveTo>
                  <a:lnTo>
                    <a:pt x="236470" y="49523"/>
                  </a:lnTo>
                  <a:lnTo>
                    <a:pt x="214185" y="27237"/>
                  </a:lnTo>
                  <a:lnTo>
                    <a:pt x="185090" y="37142"/>
                  </a:lnTo>
                  <a:cubicBezTo>
                    <a:pt x="177662" y="32809"/>
                    <a:pt x="168996" y="29713"/>
                    <a:pt x="160948" y="27237"/>
                  </a:cubicBezTo>
                  <a:lnTo>
                    <a:pt x="147329" y="0"/>
                  </a:lnTo>
                  <a:lnTo>
                    <a:pt x="116378" y="0"/>
                  </a:lnTo>
                  <a:lnTo>
                    <a:pt x="102759" y="27237"/>
                  </a:lnTo>
                  <a:cubicBezTo>
                    <a:pt x="94093" y="29713"/>
                    <a:pt x="86045" y="32809"/>
                    <a:pt x="78617" y="37142"/>
                  </a:cubicBezTo>
                  <a:lnTo>
                    <a:pt x="49523" y="27237"/>
                  </a:lnTo>
                  <a:lnTo>
                    <a:pt x="27856" y="48903"/>
                  </a:lnTo>
                  <a:lnTo>
                    <a:pt x="37142" y="77998"/>
                  </a:lnTo>
                  <a:cubicBezTo>
                    <a:pt x="32809" y="85426"/>
                    <a:pt x="29714" y="94093"/>
                    <a:pt x="27237" y="102140"/>
                  </a:cubicBezTo>
                  <a:lnTo>
                    <a:pt x="0" y="115759"/>
                  </a:lnTo>
                  <a:lnTo>
                    <a:pt x="0" y="146710"/>
                  </a:lnTo>
                  <a:lnTo>
                    <a:pt x="27237" y="160329"/>
                  </a:lnTo>
                  <a:cubicBezTo>
                    <a:pt x="29714" y="168996"/>
                    <a:pt x="32809" y="177043"/>
                    <a:pt x="37142" y="184471"/>
                  </a:cubicBezTo>
                  <a:lnTo>
                    <a:pt x="27856" y="213566"/>
                  </a:lnTo>
                  <a:lnTo>
                    <a:pt x="49523" y="235232"/>
                  </a:lnTo>
                  <a:lnTo>
                    <a:pt x="78617" y="225946"/>
                  </a:lnTo>
                  <a:cubicBezTo>
                    <a:pt x="86045" y="230280"/>
                    <a:pt x="94093" y="233375"/>
                    <a:pt x="102759" y="235851"/>
                  </a:cubicBezTo>
                  <a:lnTo>
                    <a:pt x="116378" y="263088"/>
                  </a:lnTo>
                  <a:lnTo>
                    <a:pt x="147329" y="263088"/>
                  </a:lnTo>
                  <a:lnTo>
                    <a:pt x="160948" y="235851"/>
                  </a:lnTo>
                  <a:cubicBezTo>
                    <a:pt x="169615" y="233375"/>
                    <a:pt x="177662" y="230280"/>
                    <a:pt x="185090" y="225946"/>
                  </a:cubicBezTo>
                  <a:lnTo>
                    <a:pt x="214185" y="235851"/>
                  </a:lnTo>
                  <a:lnTo>
                    <a:pt x="235851" y="213566"/>
                  </a:lnTo>
                  <a:lnTo>
                    <a:pt x="226565" y="185090"/>
                  </a:lnTo>
                  <a:cubicBezTo>
                    <a:pt x="230899" y="177662"/>
                    <a:pt x="233994" y="169615"/>
                    <a:pt x="236470" y="160948"/>
                  </a:cubicBezTo>
                  <a:lnTo>
                    <a:pt x="263707" y="147329"/>
                  </a:lnTo>
                  <a:lnTo>
                    <a:pt x="263707" y="116378"/>
                  </a:lnTo>
                  <a:lnTo>
                    <a:pt x="236470" y="102759"/>
                  </a:lnTo>
                  <a:cubicBezTo>
                    <a:pt x="233994" y="94093"/>
                    <a:pt x="230899" y="86045"/>
                    <a:pt x="226565" y="78617"/>
                  </a:cubicBezTo>
                  <a:close/>
                </a:path>
              </a:pathLst>
            </a:custGeom>
            <a:solidFill>
              <a:schemeClr val="accent6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45" descr="Bar graph with upward trend">
            <a:extLst>
              <a:ext uri="{FF2B5EF4-FFF2-40B4-BE49-F238E27FC236}">
                <a16:creationId xmlns:a16="http://schemas.microsoft.com/office/drawing/2014/main" id="{6E331078-0428-4A94-9F29-E2C158ACFC92}"/>
              </a:ext>
            </a:extLst>
          </p:cNvPr>
          <p:cNvGrpSpPr/>
          <p:nvPr/>
        </p:nvGrpSpPr>
        <p:grpSpPr>
          <a:xfrm>
            <a:off x="2849707" y="3137665"/>
            <a:ext cx="594270" cy="594270"/>
            <a:chOff x="2849707" y="3137665"/>
            <a:chExt cx="594270" cy="59427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3B89A77-EF6D-4160-85CE-7044F02DB6D1}"/>
                </a:ext>
              </a:extLst>
            </p:cNvPr>
            <p:cNvSpPr/>
            <p:nvPr/>
          </p:nvSpPr>
          <p:spPr>
            <a:xfrm>
              <a:off x="2936371" y="3218139"/>
              <a:ext cx="427131" cy="433321"/>
            </a:xfrm>
            <a:custGeom>
              <a:avLst/>
              <a:gdLst>
                <a:gd name="connsiteX0" fmla="*/ 37142 w 427131"/>
                <a:gd name="connsiteY0" fmla="*/ 0 h 433321"/>
                <a:gd name="connsiteX1" fmla="*/ 0 w 427131"/>
                <a:gd name="connsiteY1" fmla="*/ 0 h 433321"/>
                <a:gd name="connsiteX2" fmla="*/ 0 w 427131"/>
                <a:gd name="connsiteY2" fmla="*/ 433322 h 433321"/>
                <a:gd name="connsiteX3" fmla="*/ 427132 w 427131"/>
                <a:gd name="connsiteY3" fmla="*/ 433322 h 433321"/>
                <a:gd name="connsiteX4" fmla="*/ 427132 w 427131"/>
                <a:gd name="connsiteY4" fmla="*/ 396180 h 433321"/>
                <a:gd name="connsiteX5" fmla="*/ 37142 w 427131"/>
                <a:gd name="connsiteY5" fmla="*/ 396180 h 433321"/>
                <a:gd name="connsiteX6" fmla="*/ 37142 w 427131"/>
                <a:gd name="connsiteY6" fmla="*/ 0 h 433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7131" h="433321">
                  <a:moveTo>
                    <a:pt x="37142" y="0"/>
                  </a:moveTo>
                  <a:lnTo>
                    <a:pt x="0" y="0"/>
                  </a:lnTo>
                  <a:lnTo>
                    <a:pt x="0" y="433322"/>
                  </a:lnTo>
                  <a:lnTo>
                    <a:pt x="427132" y="433322"/>
                  </a:lnTo>
                  <a:lnTo>
                    <a:pt x="427132" y="396180"/>
                  </a:lnTo>
                  <a:lnTo>
                    <a:pt x="37142" y="396180"/>
                  </a:lnTo>
                  <a:lnTo>
                    <a:pt x="37142" y="0"/>
                  </a:lnTo>
                  <a:close/>
                </a:path>
              </a:pathLst>
            </a:custGeom>
            <a:solidFill>
              <a:schemeClr val="accent3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4D9FDC4-D943-4DCD-A0E9-8D3514CD6376}"/>
                </a:ext>
              </a:extLst>
            </p:cNvPr>
            <p:cNvSpPr/>
            <p:nvPr/>
          </p:nvSpPr>
          <p:spPr>
            <a:xfrm rot="-10800000">
              <a:off x="3270648" y="3218139"/>
              <a:ext cx="92854" cy="359038"/>
            </a:xfrm>
            <a:custGeom>
              <a:avLst/>
              <a:gdLst>
                <a:gd name="connsiteX0" fmla="*/ 0 w 92854"/>
                <a:gd name="connsiteY0" fmla="*/ 0 h 359038"/>
                <a:gd name="connsiteX1" fmla="*/ 92855 w 92854"/>
                <a:gd name="connsiteY1" fmla="*/ 0 h 359038"/>
                <a:gd name="connsiteX2" fmla="*/ 92855 w 92854"/>
                <a:gd name="connsiteY2" fmla="*/ 359038 h 359038"/>
                <a:gd name="connsiteX3" fmla="*/ 0 w 92854"/>
                <a:gd name="connsiteY3" fmla="*/ 359038 h 35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854" h="359038">
                  <a:moveTo>
                    <a:pt x="0" y="0"/>
                  </a:moveTo>
                  <a:lnTo>
                    <a:pt x="92855" y="0"/>
                  </a:lnTo>
                  <a:lnTo>
                    <a:pt x="92855" y="359038"/>
                  </a:lnTo>
                  <a:lnTo>
                    <a:pt x="0" y="359038"/>
                  </a:lnTo>
                  <a:close/>
                </a:path>
              </a:pathLst>
            </a:custGeom>
            <a:solidFill>
              <a:schemeClr val="accent3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7053B26-EB30-45C2-ADF6-A927DB01DDA5}"/>
                </a:ext>
              </a:extLst>
            </p:cNvPr>
            <p:cNvSpPr/>
            <p:nvPr/>
          </p:nvSpPr>
          <p:spPr>
            <a:xfrm rot="-10800000">
              <a:off x="3140651" y="3341945"/>
              <a:ext cx="92854" cy="235231"/>
            </a:xfrm>
            <a:custGeom>
              <a:avLst/>
              <a:gdLst>
                <a:gd name="connsiteX0" fmla="*/ 0 w 92854"/>
                <a:gd name="connsiteY0" fmla="*/ 0 h 235231"/>
                <a:gd name="connsiteX1" fmla="*/ 92855 w 92854"/>
                <a:gd name="connsiteY1" fmla="*/ 0 h 235231"/>
                <a:gd name="connsiteX2" fmla="*/ 92855 w 92854"/>
                <a:gd name="connsiteY2" fmla="*/ 235232 h 235231"/>
                <a:gd name="connsiteX3" fmla="*/ 0 w 92854"/>
                <a:gd name="connsiteY3" fmla="*/ 235232 h 235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854" h="235231">
                  <a:moveTo>
                    <a:pt x="0" y="0"/>
                  </a:moveTo>
                  <a:lnTo>
                    <a:pt x="92855" y="0"/>
                  </a:lnTo>
                  <a:lnTo>
                    <a:pt x="92855" y="235232"/>
                  </a:lnTo>
                  <a:lnTo>
                    <a:pt x="0" y="235232"/>
                  </a:lnTo>
                  <a:close/>
                </a:path>
              </a:pathLst>
            </a:custGeom>
            <a:solidFill>
              <a:schemeClr val="accent3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21880AC-1221-4C2E-ADCE-A31A6CA75DC3}"/>
                </a:ext>
              </a:extLst>
            </p:cNvPr>
            <p:cNvSpPr/>
            <p:nvPr/>
          </p:nvSpPr>
          <p:spPr>
            <a:xfrm rot="-10800000">
              <a:off x="3010655" y="3453370"/>
              <a:ext cx="92854" cy="123806"/>
            </a:xfrm>
            <a:custGeom>
              <a:avLst/>
              <a:gdLst>
                <a:gd name="connsiteX0" fmla="*/ 0 w 92854"/>
                <a:gd name="connsiteY0" fmla="*/ 0 h 123806"/>
                <a:gd name="connsiteX1" fmla="*/ 92855 w 92854"/>
                <a:gd name="connsiteY1" fmla="*/ 0 h 123806"/>
                <a:gd name="connsiteX2" fmla="*/ 92855 w 92854"/>
                <a:gd name="connsiteY2" fmla="*/ 123806 h 123806"/>
                <a:gd name="connsiteX3" fmla="*/ 0 w 92854"/>
                <a:gd name="connsiteY3" fmla="*/ 123806 h 123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854" h="123806">
                  <a:moveTo>
                    <a:pt x="0" y="0"/>
                  </a:moveTo>
                  <a:lnTo>
                    <a:pt x="92855" y="0"/>
                  </a:lnTo>
                  <a:lnTo>
                    <a:pt x="92855" y="123806"/>
                  </a:lnTo>
                  <a:lnTo>
                    <a:pt x="0" y="123806"/>
                  </a:lnTo>
                  <a:close/>
                </a:path>
              </a:pathLst>
            </a:custGeom>
            <a:solidFill>
              <a:schemeClr val="accent3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6D3EDBF-5D40-4CEA-B643-705AE8F38D6C}"/>
                </a:ext>
              </a:extLst>
            </p:cNvPr>
            <p:cNvSpPr/>
            <p:nvPr/>
          </p:nvSpPr>
          <p:spPr>
            <a:xfrm>
              <a:off x="3008117" y="3218139"/>
              <a:ext cx="200628" cy="200628"/>
            </a:xfrm>
            <a:custGeom>
              <a:avLst/>
              <a:gdLst>
                <a:gd name="connsiteX0" fmla="*/ 200628 w 200628"/>
                <a:gd name="connsiteY0" fmla="*/ 85055 h 200628"/>
                <a:gd name="connsiteX1" fmla="*/ 200628 w 200628"/>
                <a:gd name="connsiteY1" fmla="*/ 0 h 200628"/>
                <a:gd name="connsiteX2" fmla="*/ 115573 w 200628"/>
                <a:gd name="connsiteY2" fmla="*/ 0 h 200628"/>
                <a:gd name="connsiteX3" fmla="*/ 149372 w 200628"/>
                <a:gd name="connsiteY3" fmla="*/ 33799 h 200628"/>
                <a:gd name="connsiteX4" fmla="*/ 0 w 200628"/>
                <a:gd name="connsiteY4" fmla="*/ 183171 h 200628"/>
                <a:gd name="connsiteX5" fmla="*/ 17457 w 200628"/>
                <a:gd name="connsiteY5" fmla="*/ 200628 h 200628"/>
                <a:gd name="connsiteX6" fmla="*/ 166829 w 200628"/>
                <a:gd name="connsiteY6" fmla="*/ 51318 h 200628"/>
                <a:gd name="connsiteX7" fmla="*/ 200628 w 200628"/>
                <a:gd name="connsiteY7" fmla="*/ 85055 h 20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0628" h="200628">
                  <a:moveTo>
                    <a:pt x="200628" y="85055"/>
                  </a:moveTo>
                  <a:lnTo>
                    <a:pt x="200628" y="0"/>
                  </a:lnTo>
                  <a:lnTo>
                    <a:pt x="115573" y="0"/>
                  </a:lnTo>
                  <a:lnTo>
                    <a:pt x="149372" y="33799"/>
                  </a:lnTo>
                  <a:lnTo>
                    <a:pt x="0" y="183171"/>
                  </a:lnTo>
                  <a:lnTo>
                    <a:pt x="17457" y="200628"/>
                  </a:lnTo>
                  <a:lnTo>
                    <a:pt x="166829" y="51318"/>
                  </a:lnTo>
                  <a:lnTo>
                    <a:pt x="200628" y="85055"/>
                  </a:lnTo>
                  <a:close/>
                </a:path>
              </a:pathLst>
            </a:custGeom>
            <a:solidFill>
              <a:schemeClr val="accent3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44544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555</Words>
  <PresentationFormat>On-screen Show (4:3)</PresentationFormat>
  <Paragraphs>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Lifesaver Diagram – Slide Template</vt:lpstr>
      <vt:lpstr>Lifesaver Diagram – Slide Template</vt:lpstr>
      <vt:lpstr>Lifesaver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Lifesaver Diagram</dc:title>
  <dc:creator>PresentationGO.com</dc:creator>
  <dc:description>© Copyright PresentationGO.com</dc:description>
  <dcterms:created xsi:type="dcterms:W3CDTF">2014-11-26T05:14:11Z</dcterms:created>
  <dcterms:modified xsi:type="dcterms:W3CDTF">2020-05-19T22:26:21Z</dcterms:modified>
  <cp:category>Charts &amp; Diagrams</cp:category>
</cp:coreProperties>
</file>