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5" r:id="rId4"/>
    <p:sldId id="357" r:id="rId5"/>
    <p:sldId id="35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46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5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73AA3B-6B78-4BCC-ABFB-F0C0B92A6C87}"/>
              </a:ext>
            </a:extLst>
          </p:cNvPr>
          <p:cNvGrpSpPr/>
          <p:nvPr/>
        </p:nvGrpSpPr>
        <p:grpSpPr>
          <a:xfrm>
            <a:off x="8234653" y="1525837"/>
            <a:ext cx="2474051" cy="1474819"/>
            <a:chOff x="8921977" y="1466725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37C1752-CB0D-4C6E-B441-A5BB547E0D9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EE2F5E4-E7C9-4732-BD1A-67C70B9539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FF1B60A-42F5-40C6-B53E-52EF2E05215B}"/>
              </a:ext>
            </a:extLst>
          </p:cNvPr>
          <p:cNvGrpSpPr/>
          <p:nvPr/>
        </p:nvGrpSpPr>
        <p:grpSpPr>
          <a:xfrm>
            <a:off x="8234653" y="4100635"/>
            <a:ext cx="2474051" cy="1474819"/>
            <a:chOff x="8921977" y="1466725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8A9B1C-6C5D-44BD-BA64-1A2B7DAD03C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11E1D8-E7EF-4C29-9DC7-5E20E7E3EA2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30C0F7F-45F1-4BA7-85C1-122B95528001}"/>
              </a:ext>
            </a:extLst>
          </p:cNvPr>
          <p:cNvGrpSpPr/>
          <p:nvPr/>
        </p:nvGrpSpPr>
        <p:grpSpPr>
          <a:xfrm>
            <a:off x="1483297" y="1525837"/>
            <a:ext cx="2474051" cy="1474819"/>
            <a:chOff x="8921977" y="1466725"/>
            <a:chExt cx="2926080" cy="147481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69C339-C8DC-433F-BCEB-E52885207E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BA1FE1D-F459-4685-9ECE-0C2D7C5E35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13B262-E4FE-425F-9B50-6FC8BF5B1B08}"/>
              </a:ext>
            </a:extLst>
          </p:cNvPr>
          <p:cNvGrpSpPr/>
          <p:nvPr/>
        </p:nvGrpSpPr>
        <p:grpSpPr>
          <a:xfrm>
            <a:off x="1483297" y="4100635"/>
            <a:ext cx="2474051" cy="1474819"/>
            <a:chOff x="8921977" y="1466725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235E8A-3AFB-4C3B-840C-5DB6400F35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9FB24A9-513D-4A4C-BB77-250B2BE370B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4243071" y="1695835"/>
            <a:ext cx="3705859" cy="3705860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4807250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6824586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4807250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6824586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43" name="Graphic 42" descr="Bullseye">
            <a:extLst>
              <a:ext uri="{FF2B5EF4-FFF2-40B4-BE49-F238E27FC236}">
                <a16:creationId xmlns:a16="http://schemas.microsoft.com/office/drawing/2014/main" id="{7C40E5DA-605F-45F9-9CE0-2FBBA3846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5775" y="3255039"/>
            <a:ext cx="599147" cy="599147"/>
          </a:xfrm>
          <a:prstGeom prst="rect">
            <a:avLst/>
          </a:prstGeom>
        </p:spPr>
      </p:pic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2E62CD49-3AFC-498D-92E2-149D3188DF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6427" y="4646995"/>
            <a:ext cx="599147" cy="599147"/>
          </a:xfrm>
          <a:prstGeom prst="rect">
            <a:avLst/>
          </a:prstGeom>
        </p:spPr>
      </p:pic>
      <p:pic>
        <p:nvPicPr>
          <p:cNvPr id="45" name="Graphic 44" descr="Lightbulb">
            <a:extLst>
              <a:ext uri="{FF2B5EF4-FFF2-40B4-BE49-F238E27FC236}">
                <a16:creationId xmlns:a16="http://schemas.microsoft.com/office/drawing/2014/main" id="{ED9E6AE9-B7D4-4E2E-94CF-85DB348301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6427" y="1824155"/>
            <a:ext cx="599147" cy="599147"/>
          </a:xfrm>
          <a:prstGeom prst="rect">
            <a:avLst/>
          </a:prstGeom>
        </p:spPr>
      </p:pic>
      <p:pic>
        <p:nvPicPr>
          <p:cNvPr id="46" name="Graphic 45" descr="Bar graph with upward trend">
            <a:extLst>
              <a:ext uri="{FF2B5EF4-FFF2-40B4-BE49-F238E27FC236}">
                <a16:creationId xmlns:a16="http://schemas.microsoft.com/office/drawing/2014/main" id="{6E331078-0428-4A94-9F29-E2C158ACFC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575" y="3255039"/>
            <a:ext cx="599147" cy="59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2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4243071" y="1695835"/>
            <a:ext cx="3705859" cy="3705860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4807250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6824586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4807250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6824586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03</a:t>
            </a:r>
          </a:p>
        </p:txBody>
      </p:sp>
      <p:pic>
        <p:nvPicPr>
          <p:cNvPr id="47" name="Graphic 46" descr="Bullseye">
            <a:extLst>
              <a:ext uri="{FF2B5EF4-FFF2-40B4-BE49-F238E27FC236}">
                <a16:creationId xmlns:a16="http://schemas.microsoft.com/office/drawing/2014/main" id="{6F6566A7-B0D6-44DB-9260-FD2529C2CE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5775" y="3255039"/>
            <a:ext cx="599147" cy="599147"/>
          </a:xfrm>
          <a:prstGeom prst="rect">
            <a:avLst/>
          </a:prstGeom>
        </p:spPr>
      </p:pic>
      <p:pic>
        <p:nvPicPr>
          <p:cNvPr id="48" name="Graphic 47" descr="Bar graph with upward trend">
            <a:extLst>
              <a:ext uri="{FF2B5EF4-FFF2-40B4-BE49-F238E27FC236}">
                <a16:creationId xmlns:a16="http://schemas.microsoft.com/office/drawing/2014/main" id="{7460A1C4-8C19-41D5-89F0-3F06C3B1C4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9575" y="3255039"/>
            <a:ext cx="599147" cy="599147"/>
          </a:xfrm>
          <a:prstGeom prst="rect">
            <a:avLst/>
          </a:prstGeom>
        </p:spPr>
      </p:pic>
      <p:pic>
        <p:nvPicPr>
          <p:cNvPr id="49" name="Graphic 48" descr="Gears">
            <a:extLst>
              <a:ext uri="{FF2B5EF4-FFF2-40B4-BE49-F238E27FC236}">
                <a16:creationId xmlns:a16="http://schemas.microsoft.com/office/drawing/2014/main" id="{A9176252-C8DE-4E30-9905-FBE91F94C6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6427" y="4646995"/>
            <a:ext cx="599147" cy="599147"/>
          </a:xfrm>
          <a:prstGeom prst="rect">
            <a:avLst/>
          </a:prstGeom>
        </p:spPr>
      </p:pic>
      <p:pic>
        <p:nvPicPr>
          <p:cNvPr id="50" name="Graphic 49" descr="Lightbulb">
            <a:extLst>
              <a:ext uri="{FF2B5EF4-FFF2-40B4-BE49-F238E27FC236}">
                <a16:creationId xmlns:a16="http://schemas.microsoft.com/office/drawing/2014/main" id="{CADA86BF-D47F-4852-8C6F-8146E31C77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96427" y="1824155"/>
            <a:ext cx="599147" cy="599147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F3D02937-67C4-4B47-85E8-E2EDB918F525}"/>
              </a:ext>
            </a:extLst>
          </p:cNvPr>
          <p:cNvGrpSpPr/>
          <p:nvPr/>
        </p:nvGrpSpPr>
        <p:grpSpPr>
          <a:xfrm>
            <a:off x="8234653" y="1525837"/>
            <a:ext cx="2474051" cy="1474819"/>
            <a:chOff x="8921977" y="1466725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527BE74-5C38-4DD6-A9B6-D597904315A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4C54890-78B4-4693-B20C-6C2B86AA431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1B75916-70E8-4A35-81F2-032082F119C4}"/>
              </a:ext>
            </a:extLst>
          </p:cNvPr>
          <p:cNvGrpSpPr/>
          <p:nvPr/>
        </p:nvGrpSpPr>
        <p:grpSpPr>
          <a:xfrm>
            <a:off x="8234653" y="4100635"/>
            <a:ext cx="2474051" cy="1474819"/>
            <a:chOff x="8921977" y="1466725"/>
            <a:chExt cx="2926080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2895648-641F-496B-B26C-B2CA7CD10E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BCC3F3B-6CA3-4C54-B50F-C6AFAB6EAB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616299D-FEE1-45D7-9780-ACEF306416E9}"/>
              </a:ext>
            </a:extLst>
          </p:cNvPr>
          <p:cNvGrpSpPr/>
          <p:nvPr/>
        </p:nvGrpSpPr>
        <p:grpSpPr>
          <a:xfrm>
            <a:off x="1483297" y="1525837"/>
            <a:ext cx="2474051" cy="1474819"/>
            <a:chOff x="8921977" y="1466725"/>
            <a:chExt cx="2926080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483767-8E0A-4578-B9F4-438A195BCE0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7F02E43-0ED8-465D-89C1-D6161D503B5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28DD7B-A7CC-409A-B678-3D050BA3A9B9}"/>
              </a:ext>
            </a:extLst>
          </p:cNvPr>
          <p:cNvGrpSpPr/>
          <p:nvPr/>
        </p:nvGrpSpPr>
        <p:grpSpPr>
          <a:xfrm>
            <a:off x="1483297" y="4100635"/>
            <a:ext cx="2474051" cy="1474819"/>
            <a:chOff x="8921977" y="1466725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426A52D-561B-44DB-8552-89D43495FA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5F37188-440B-479C-ADC9-7AAD3E7FB1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713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Lifesaver Diagram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AF5A02-79C5-437A-98AA-192A92ECAD0C}"/>
              </a:ext>
            </a:extLst>
          </p:cNvPr>
          <p:cNvGrpSpPr/>
          <p:nvPr/>
        </p:nvGrpSpPr>
        <p:grpSpPr>
          <a:xfrm>
            <a:off x="4243071" y="1695835"/>
            <a:ext cx="3705859" cy="3705860"/>
            <a:chOff x="4243071" y="1695835"/>
            <a:chExt cx="3705859" cy="3705860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F37CD5DD-04DB-41AD-8BBA-F1E34A5E5B52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9" y="21600"/>
                    <a:pt x="0" y="16759"/>
                    <a:pt x="0" y="10800"/>
                  </a:cubicBezTo>
                  <a:cubicBezTo>
                    <a:pt x="0" y="4849"/>
                    <a:pt x="4841" y="0"/>
                    <a:pt x="10800" y="0"/>
                  </a:cubicBezTo>
                  <a:cubicBezTo>
                    <a:pt x="16759" y="0"/>
                    <a:pt x="21600" y="4841"/>
                    <a:pt x="21600" y="10800"/>
                  </a:cubicBezTo>
                  <a:cubicBezTo>
                    <a:pt x="21600" y="16759"/>
                    <a:pt x="16751" y="21600"/>
                    <a:pt x="10800" y="21600"/>
                  </a:cubicBezTo>
                  <a:close/>
                  <a:moveTo>
                    <a:pt x="10800" y="4893"/>
                  </a:moveTo>
                  <a:cubicBezTo>
                    <a:pt x="7543" y="4893"/>
                    <a:pt x="4886" y="7543"/>
                    <a:pt x="4886" y="10807"/>
                  </a:cubicBezTo>
                  <a:cubicBezTo>
                    <a:pt x="4886" y="14064"/>
                    <a:pt x="7536" y="16722"/>
                    <a:pt x="10800" y="16722"/>
                  </a:cubicBezTo>
                  <a:cubicBezTo>
                    <a:pt x="14064" y="16722"/>
                    <a:pt x="16714" y="14072"/>
                    <a:pt x="16714" y="10807"/>
                  </a:cubicBezTo>
                  <a:cubicBezTo>
                    <a:pt x="16714" y="7543"/>
                    <a:pt x="14057" y="4893"/>
                    <a:pt x="10800" y="48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D08CD74-6E59-4193-B2D4-90DAC843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959" y="1809749"/>
              <a:ext cx="1331276" cy="1312373"/>
            </a:xfrm>
            <a:custGeom>
              <a:avLst/>
              <a:gdLst>
                <a:gd name="connsiteX0" fmla="*/ 1044509 w 1331276"/>
                <a:gd name="connsiteY0" fmla="*/ 0 h 1312373"/>
                <a:gd name="connsiteX1" fmla="*/ 1331276 w 1331276"/>
                <a:gd name="connsiteY1" fmla="*/ 787940 h 1312373"/>
                <a:gd name="connsiteX2" fmla="*/ 1283761 w 1331276"/>
                <a:gd name="connsiteY2" fmla="*/ 805356 h 1312373"/>
                <a:gd name="connsiteX3" fmla="*/ 786172 w 1331276"/>
                <a:gd name="connsiteY3" fmla="*/ 1256743 h 1312373"/>
                <a:gd name="connsiteX4" fmla="*/ 759311 w 1331276"/>
                <a:gd name="connsiteY4" fmla="*/ 1312373 h 1312373"/>
                <a:gd name="connsiteX5" fmla="*/ 0 w 1331276"/>
                <a:gd name="connsiteY5" fmla="*/ 958338 h 1312373"/>
                <a:gd name="connsiteX6" fmla="*/ 48947 w 1331276"/>
                <a:gd name="connsiteY6" fmla="*/ 856839 h 1312373"/>
                <a:gd name="connsiteX7" fmla="*/ 957209 w 1331276"/>
                <a:gd name="connsiteY7" fmla="*/ 32028 h 1312373"/>
                <a:gd name="connsiteX8" fmla="*/ 1044509 w 1331276"/>
                <a:gd name="connsiteY8" fmla="*/ 0 h 131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276" h="1312373">
                  <a:moveTo>
                    <a:pt x="1044509" y="0"/>
                  </a:moveTo>
                  <a:lnTo>
                    <a:pt x="1331276" y="787940"/>
                  </a:lnTo>
                  <a:lnTo>
                    <a:pt x="1283761" y="805356"/>
                  </a:lnTo>
                  <a:cubicBezTo>
                    <a:pt x="1071456" y="895260"/>
                    <a:pt x="895742" y="1055473"/>
                    <a:pt x="786172" y="1256743"/>
                  </a:cubicBezTo>
                  <a:lnTo>
                    <a:pt x="759311" y="1312373"/>
                  </a:lnTo>
                  <a:lnTo>
                    <a:pt x="0" y="958338"/>
                  </a:lnTo>
                  <a:lnTo>
                    <a:pt x="48947" y="856839"/>
                  </a:lnTo>
                  <a:cubicBezTo>
                    <a:pt x="248762" y="489316"/>
                    <a:pt x="569346" y="196435"/>
                    <a:pt x="957209" y="32028"/>
                  </a:cubicBezTo>
                  <a:lnTo>
                    <a:pt x="10445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A6B01F8-78B3-4038-9E2E-F11C1C17F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5487" y="1872036"/>
              <a:ext cx="1310532" cy="1331938"/>
            </a:xfrm>
            <a:custGeom>
              <a:avLst/>
              <a:gdLst>
                <a:gd name="connsiteX0" fmla="*/ 354504 w 1310532"/>
                <a:gd name="connsiteY0" fmla="*/ 0 h 1331938"/>
                <a:gd name="connsiteX1" fmla="*/ 453299 w 1310532"/>
                <a:gd name="connsiteY1" fmla="*/ 47634 h 1331938"/>
                <a:gd name="connsiteX2" fmla="*/ 1277694 w 1310532"/>
                <a:gd name="connsiteY2" fmla="*/ 955896 h 1331938"/>
                <a:gd name="connsiteX3" fmla="*/ 1310532 w 1310532"/>
                <a:gd name="connsiteY3" fmla="*/ 1045512 h 1331938"/>
                <a:gd name="connsiteX4" fmla="*/ 523114 w 1310532"/>
                <a:gd name="connsiteY4" fmla="*/ 1331938 h 1331938"/>
                <a:gd name="connsiteX5" fmla="*/ 505205 w 1310532"/>
                <a:gd name="connsiteY5" fmla="*/ 1283142 h 1331938"/>
                <a:gd name="connsiteX6" fmla="*/ 53456 w 1310532"/>
                <a:gd name="connsiteY6" fmla="*/ 785818 h 1331938"/>
                <a:gd name="connsiteX7" fmla="*/ 0 w 1310532"/>
                <a:gd name="connsiteY7" fmla="*/ 760043 h 1331938"/>
                <a:gd name="connsiteX8" fmla="*/ 354504 w 1310532"/>
                <a:gd name="connsiteY8" fmla="*/ 0 h 1331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0532" h="1331938">
                  <a:moveTo>
                    <a:pt x="354504" y="0"/>
                  </a:moveTo>
                  <a:lnTo>
                    <a:pt x="453299" y="47634"/>
                  </a:lnTo>
                  <a:cubicBezTo>
                    <a:pt x="820847" y="247450"/>
                    <a:pt x="1113475" y="568033"/>
                    <a:pt x="1277694" y="955896"/>
                  </a:cubicBezTo>
                  <a:lnTo>
                    <a:pt x="1310532" y="1045512"/>
                  </a:lnTo>
                  <a:lnTo>
                    <a:pt x="523114" y="1331938"/>
                  </a:lnTo>
                  <a:lnTo>
                    <a:pt x="505205" y="1283142"/>
                  </a:lnTo>
                  <a:cubicBezTo>
                    <a:pt x="415137" y="1070739"/>
                    <a:pt x="254703" y="895214"/>
                    <a:pt x="53456" y="785818"/>
                  </a:cubicBezTo>
                  <a:lnTo>
                    <a:pt x="0" y="760043"/>
                  </a:lnTo>
                  <a:lnTo>
                    <a:pt x="354504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0187E18-1390-493A-AB22-E753D566C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7524" y="3897376"/>
              <a:ext cx="1310590" cy="1329279"/>
            </a:xfrm>
            <a:custGeom>
              <a:avLst/>
              <a:gdLst>
                <a:gd name="connsiteX0" fmla="*/ 786427 w 1310590"/>
                <a:gd name="connsiteY0" fmla="*/ 0 h 1329279"/>
                <a:gd name="connsiteX1" fmla="*/ 803616 w 1310590"/>
                <a:gd name="connsiteY1" fmla="*/ 46898 h 1329279"/>
                <a:gd name="connsiteX2" fmla="*/ 1255002 w 1310590"/>
                <a:gd name="connsiteY2" fmla="*/ 544591 h 1329279"/>
                <a:gd name="connsiteX3" fmla="*/ 1310590 w 1310590"/>
                <a:gd name="connsiteY3" fmla="*/ 571441 h 1329279"/>
                <a:gd name="connsiteX4" fmla="*/ 957483 w 1310590"/>
                <a:gd name="connsiteY4" fmla="*/ 1329279 h 1329279"/>
                <a:gd name="connsiteX5" fmla="*/ 856300 w 1310590"/>
                <a:gd name="connsiteY5" fmla="*/ 1280484 h 1329279"/>
                <a:gd name="connsiteX6" fmla="*/ 31489 w 1310590"/>
                <a:gd name="connsiteY6" fmla="*/ 372222 h 1329279"/>
                <a:gd name="connsiteX7" fmla="*/ 0 w 1310590"/>
                <a:gd name="connsiteY7" fmla="*/ 286389 h 1329279"/>
                <a:gd name="connsiteX8" fmla="*/ 376933 w 1310590"/>
                <a:gd name="connsiteY8" fmla="*/ 149083 h 1329279"/>
                <a:gd name="connsiteX9" fmla="*/ 786427 w 1310590"/>
                <a:gd name="connsiteY9" fmla="*/ 0 h 132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0590" h="1329279">
                  <a:moveTo>
                    <a:pt x="786427" y="0"/>
                  </a:moveTo>
                  <a:lnTo>
                    <a:pt x="803616" y="46898"/>
                  </a:lnTo>
                  <a:cubicBezTo>
                    <a:pt x="893519" y="259231"/>
                    <a:pt x="1053732" y="434990"/>
                    <a:pt x="1255002" y="544591"/>
                  </a:cubicBezTo>
                  <a:lnTo>
                    <a:pt x="1310590" y="571441"/>
                  </a:lnTo>
                  <a:lnTo>
                    <a:pt x="957483" y="1329279"/>
                  </a:lnTo>
                  <a:lnTo>
                    <a:pt x="856300" y="1280484"/>
                  </a:lnTo>
                  <a:cubicBezTo>
                    <a:pt x="488777" y="1080669"/>
                    <a:pt x="195896" y="760085"/>
                    <a:pt x="31489" y="372222"/>
                  </a:cubicBezTo>
                  <a:lnTo>
                    <a:pt x="0" y="286389"/>
                  </a:lnTo>
                  <a:lnTo>
                    <a:pt x="376933" y="149083"/>
                  </a:lnTo>
                  <a:lnTo>
                    <a:pt x="78642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3A7F5DA-729F-47CE-8AB7-8F8AC23348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707" y="3979674"/>
              <a:ext cx="1329644" cy="1308438"/>
            </a:xfrm>
            <a:custGeom>
              <a:avLst/>
              <a:gdLst>
                <a:gd name="connsiteX0" fmla="*/ 571373 w 1329644"/>
                <a:gd name="connsiteY0" fmla="*/ 0 h 1308438"/>
                <a:gd name="connsiteX1" fmla="*/ 1329644 w 1329644"/>
                <a:gd name="connsiteY1" fmla="*/ 353400 h 1308438"/>
                <a:gd name="connsiteX2" fmla="*/ 1282112 w 1329644"/>
                <a:gd name="connsiteY2" fmla="*/ 451876 h 1308438"/>
                <a:gd name="connsiteX3" fmla="*/ 373548 w 1329644"/>
                <a:gd name="connsiteY3" fmla="*/ 1276272 h 1308438"/>
                <a:gd name="connsiteX4" fmla="*/ 285800 w 1329644"/>
                <a:gd name="connsiteY4" fmla="*/ 1308438 h 1308438"/>
                <a:gd name="connsiteX5" fmla="*/ 0 w 1329644"/>
                <a:gd name="connsiteY5" fmla="*/ 522936 h 1308438"/>
                <a:gd name="connsiteX6" fmla="*/ 48081 w 1329644"/>
                <a:gd name="connsiteY6" fmla="*/ 505322 h 1308438"/>
                <a:gd name="connsiteX7" fmla="*/ 545405 w 1329644"/>
                <a:gd name="connsiteY7" fmla="*/ 53882 h 1308438"/>
                <a:gd name="connsiteX8" fmla="*/ 571373 w 1329644"/>
                <a:gd name="connsiteY8" fmla="*/ 0 h 13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29644" h="1308438">
                  <a:moveTo>
                    <a:pt x="571373" y="0"/>
                  </a:moveTo>
                  <a:lnTo>
                    <a:pt x="1329644" y="353400"/>
                  </a:lnTo>
                  <a:lnTo>
                    <a:pt x="1282112" y="451876"/>
                  </a:lnTo>
                  <a:cubicBezTo>
                    <a:pt x="1082097" y="819425"/>
                    <a:pt x="761298" y="1112053"/>
                    <a:pt x="373548" y="1276272"/>
                  </a:cubicBezTo>
                  <a:lnTo>
                    <a:pt x="285800" y="1308438"/>
                  </a:lnTo>
                  <a:lnTo>
                    <a:pt x="0" y="522936"/>
                  </a:lnTo>
                  <a:lnTo>
                    <a:pt x="48081" y="505322"/>
                  </a:lnTo>
                  <a:cubicBezTo>
                    <a:pt x="260485" y="415413"/>
                    <a:pt x="436010" y="255188"/>
                    <a:pt x="545405" y="53882"/>
                  </a:cubicBezTo>
                  <a:lnTo>
                    <a:pt x="57137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7D36D528-DF35-4A8B-A10C-DCE2CFD580F8}"/>
                </a:ext>
              </a:extLst>
            </p:cNvPr>
            <p:cNvSpPr/>
            <p:nvPr/>
          </p:nvSpPr>
          <p:spPr>
            <a:xfrm>
              <a:off x="4770147" y="2222912"/>
              <a:ext cx="2651707" cy="2651707"/>
            </a:xfrm>
            <a:prstGeom prst="donut">
              <a:avLst>
                <a:gd name="adj" fmla="val 11758"/>
              </a:avLst>
            </a:prstGeom>
            <a:gradFill flip="none" rotWithShape="1">
              <a:gsLst>
                <a:gs pos="25000">
                  <a:schemeClr val="bg2">
                    <a:lumMod val="10000"/>
                  </a:schemeClr>
                </a:gs>
                <a:gs pos="70000">
                  <a:schemeClr val="bg2">
                    <a:lumMod val="10000"/>
                    <a:alpha val="0"/>
                  </a:schemeClr>
                </a:gs>
                <a:gs pos="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A2672E27-1E8B-4125-B6F0-B1EBCE983BAA}"/>
                </a:ext>
              </a:extLst>
            </p:cNvPr>
            <p:cNvSpPr/>
            <p:nvPr/>
          </p:nvSpPr>
          <p:spPr>
            <a:xfrm>
              <a:off x="4243071" y="1695835"/>
              <a:ext cx="3705859" cy="3705860"/>
            </a:xfrm>
            <a:prstGeom prst="donut">
              <a:avLst>
                <a:gd name="adj" fmla="val 6481"/>
              </a:avLst>
            </a:prstGeom>
            <a:gradFill flip="none" rotWithShape="1">
              <a:gsLst>
                <a:gs pos="84000">
                  <a:schemeClr val="bg2">
                    <a:lumMod val="10000"/>
                  </a:schemeClr>
                </a:gs>
                <a:gs pos="64000">
                  <a:schemeClr val="bg2">
                    <a:lumMod val="10000"/>
                    <a:alpha val="0"/>
                  </a:schemeClr>
                </a:gs>
                <a:gs pos="100000">
                  <a:schemeClr val="bg2">
                    <a:lumMod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9A05D796-5B2C-4F66-92FB-666E585EA48D}"/>
              </a:ext>
            </a:extLst>
          </p:cNvPr>
          <p:cNvSpPr txBox="1"/>
          <p:nvPr/>
        </p:nvSpPr>
        <p:spPr>
          <a:xfrm>
            <a:off x="4807250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8A88B93-A98A-404D-9A93-69CEC305BADA}"/>
              </a:ext>
            </a:extLst>
          </p:cNvPr>
          <p:cNvSpPr txBox="1"/>
          <p:nvPr/>
        </p:nvSpPr>
        <p:spPr>
          <a:xfrm>
            <a:off x="6824586" y="2319224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/>
              <a:t>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33FE67-02B6-45EB-A568-65100CF76F2D}"/>
              </a:ext>
            </a:extLst>
          </p:cNvPr>
          <p:cNvSpPr txBox="1"/>
          <p:nvPr/>
        </p:nvSpPr>
        <p:spPr>
          <a:xfrm>
            <a:off x="4807250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704726D-3972-482B-8923-BEB7B4830A8C}"/>
              </a:ext>
            </a:extLst>
          </p:cNvPr>
          <p:cNvSpPr txBox="1"/>
          <p:nvPr/>
        </p:nvSpPr>
        <p:spPr>
          <a:xfrm>
            <a:off x="6824586" y="4317706"/>
            <a:ext cx="5991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pic>
        <p:nvPicPr>
          <p:cNvPr id="43" name="Graphic 42" descr="Bullseye">
            <a:extLst>
              <a:ext uri="{FF2B5EF4-FFF2-40B4-BE49-F238E27FC236}">
                <a16:creationId xmlns:a16="http://schemas.microsoft.com/office/drawing/2014/main" id="{7C40E5DA-605F-45F9-9CE0-2FBBA3846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5775" y="3255039"/>
            <a:ext cx="599147" cy="599147"/>
          </a:xfrm>
          <a:prstGeom prst="rect">
            <a:avLst/>
          </a:prstGeom>
        </p:spPr>
      </p:pic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2E62CD49-3AFC-498D-92E2-149D3188DF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6427" y="4646995"/>
            <a:ext cx="599147" cy="599147"/>
          </a:xfrm>
          <a:prstGeom prst="rect">
            <a:avLst/>
          </a:prstGeom>
        </p:spPr>
      </p:pic>
      <p:pic>
        <p:nvPicPr>
          <p:cNvPr id="45" name="Graphic 44" descr="Lightbulb">
            <a:extLst>
              <a:ext uri="{FF2B5EF4-FFF2-40B4-BE49-F238E27FC236}">
                <a16:creationId xmlns:a16="http://schemas.microsoft.com/office/drawing/2014/main" id="{ED9E6AE9-B7D4-4E2E-94CF-85DB348301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96427" y="1824155"/>
            <a:ext cx="599147" cy="599147"/>
          </a:xfrm>
          <a:prstGeom prst="rect">
            <a:avLst/>
          </a:prstGeom>
        </p:spPr>
      </p:pic>
      <p:pic>
        <p:nvPicPr>
          <p:cNvPr id="46" name="Graphic 45" descr="Bar graph with upward trend">
            <a:extLst>
              <a:ext uri="{FF2B5EF4-FFF2-40B4-BE49-F238E27FC236}">
                <a16:creationId xmlns:a16="http://schemas.microsoft.com/office/drawing/2014/main" id="{6E331078-0428-4A94-9F29-E2C158ACFC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575" y="3255039"/>
            <a:ext cx="599147" cy="599147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C51751E6-1C6E-43B7-AC9A-BF1347820F42}"/>
              </a:ext>
            </a:extLst>
          </p:cNvPr>
          <p:cNvGrpSpPr/>
          <p:nvPr/>
        </p:nvGrpSpPr>
        <p:grpSpPr>
          <a:xfrm>
            <a:off x="8234653" y="1525837"/>
            <a:ext cx="2474051" cy="1474819"/>
            <a:chOff x="8921977" y="1466725"/>
            <a:chExt cx="2926080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83AF9A-400F-4EAC-BA63-9946E0F8D30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199A1CE-58B0-4970-9DB2-99F4BEF395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085560F-8452-43F2-93A0-EFD8CC7543E8}"/>
              </a:ext>
            </a:extLst>
          </p:cNvPr>
          <p:cNvGrpSpPr/>
          <p:nvPr/>
        </p:nvGrpSpPr>
        <p:grpSpPr>
          <a:xfrm>
            <a:off x="8234653" y="4100635"/>
            <a:ext cx="2474051" cy="1474819"/>
            <a:chOff x="8921977" y="1466725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2040C87-5144-4E33-839C-5D8DA9552EB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383CB57-E394-471E-84FA-2D3B00DA077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1B21A16-CDD3-4647-AE2B-530D7CE30CC9}"/>
              </a:ext>
            </a:extLst>
          </p:cNvPr>
          <p:cNvGrpSpPr/>
          <p:nvPr/>
        </p:nvGrpSpPr>
        <p:grpSpPr>
          <a:xfrm>
            <a:off x="1483297" y="1525837"/>
            <a:ext cx="2474051" cy="1474819"/>
            <a:chOff x="8921977" y="1466725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041A1F9-C442-4792-B8EA-F0CDE123F25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1D27092-B17D-42D7-9489-92376EE744B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2CD90DA-BEE1-45E5-9702-1236ABA31600}"/>
              </a:ext>
            </a:extLst>
          </p:cNvPr>
          <p:cNvGrpSpPr/>
          <p:nvPr/>
        </p:nvGrpSpPr>
        <p:grpSpPr>
          <a:xfrm>
            <a:off x="1483297" y="4100635"/>
            <a:ext cx="2474051" cy="1474819"/>
            <a:chOff x="8921977" y="1466725"/>
            <a:chExt cx="2926080" cy="14748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19F6EA-1484-44CE-91D3-EA75A5ABDE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5309899-8E05-4ACE-A443-87C047C8750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67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555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Lifesaver Diagram – Slide Template</vt:lpstr>
      <vt:lpstr>Lifesaver Diagram – Slide Template</vt:lpstr>
      <vt:lpstr>Lifesaver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Lifesaver Diagram</dc:title>
  <dc:creator>PresentationGO.com</dc:creator>
  <dc:description>© Copyright PresentationGO.com</dc:description>
  <dcterms:created xsi:type="dcterms:W3CDTF">2014-11-26T05:14:11Z</dcterms:created>
  <dcterms:modified xsi:type="dcterms:W3CDTF">2020-05-19T22:26:46Z</dcterms:modified>
  <cp:category>Charts &amp; Diagrams</cp:category>
</cp:coreProperties>
</file>