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9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9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 Diagram with 5 Layers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517CF3-B1C3-4B5B-B47F-53592183507F}"/>
              </a:ext>
            </a:extLst>
          </p:cNvPr>
          <p:cNvGrpSpPr/>
          <p:nvPr/>
        </p:nvGrpSpPr>
        <p:grpSpPr>
          <a:xfrm>
            <a:off x="3128854" y="1548481"/>
            <a:ext cx="2886292" cy="4271057"/>
            <a:chOff x="3383868" y="1891904"/>
            <a:chExt cx="2318052" cy="34301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4A682B0-4778-42CF-ADC6-8966736B1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881" y="3005066"/>
              <a:ext cx="2210039" cy="560808"/>
            </a:xfrm>
            <a:custGeom>
              <a:avLst/>
              <a:gdLst>
                <a:gd name="connsiteX0" fmla="*/ 0 w 2946719"/>
                <a:gd name="connsiteY0" fmla="*/ 0 h 747744"/>
                <a:gd name="connsiteX1" fmla="*/ 2946719 w 2946719"/>
                <a:gd name="connsiteY1" fmla="*/ 0 h 747744"/>
                <a:gd name="connsiteX2" fmla="*/ 2934131 w 2946719"/>
                <a:gd name="connsiteY2" fmla="*/ 187787 h 747744"/>
                <a:gd name="connsiteX3" fmla="*/ 2895692 w 2946719"/>
                <a:gd name="connsiteY3" fmla="*/ 379508 h 747744"/>
                <a:gd name="connsiteX4" fmla="*/ 2895759 w 2946719"/>
                <a:gd name="connsiteY4" fmla="*/ 379508 h 747744"/>
                <a:gd name="connsiteX5" fmla="*/ 2801585 w 2946719"/>
                <a:gd name="connsiteY5" fmla="*/ 630244 h 747744"/>
                <a:gd name="connsiteX6" fmla="*/ 2730731 w 2946719"/>
                <a:gd name="connsiteY6" fmla="*/ 747744 h 747744"/>
                <a:gd name="connsiteX7" fmla="*/ 215988 w 2946719"/>
                <a:gd name="connsiteY7" fmla="*/ 747744 h 747744"/>
                <a:gd name="connsiteX8" fmla="*/ 145134 w 2946719"/>
                <a:gd name="connsiteY8" fmla="*/ 630244 h 747744"/>
                <a:gd name="connsiteX9" fmla="*/ 50959 w 2946719"/>
                <a:gd name="connsiteY9" fmla="*/ 379508 h 747744"/>
                <a:gd name="connsiteX10" fmla="*/ 51026 w 2946719"/>
                <a:gd name="connsiteY10" fmla="*/ 379508 h 747744"/>
                <a:gd name="connsiteX11" fmla="*/ 12588 w 2946719"/>
                <a:gd name="connsiteY11" fmla="*/ 187787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6719" h="747744">
                  <a:moveTo>
                    <a:pt x="0" y="0"/>
                  </a:moveTo>
                  <a:lnTo>
                    <a:pt x="2946719" y="0"/>
                  </a:lnTo>
                  <a:lnTo>
                    <a:pt x="2934131" y="187787"/>
                  </a:lnTo>
                  <a:cubicBezTo>
                    <a:pt x="2925418" y="252786"/>
                    <a:pt x="2912503" y="316864"/>
                    <a:pt x="2895692" y="379508"/>
                  </a:cubicBezTo>
                  <a:lnTo>
                    <a:pt x="2895759" y="379508"/>
                  </a:lnTo>
                  <a:cubicBezTo>
                    <a:pt x="2872080" y="465912"/>
                    <a:pt x="2840559" y="549779"/>
                    <a:pt x="2801585" y="630244"/>
                  </a:cubicBezTo>
                  <a:lnTo>
                    <a:pt x="2730731" y="747744"/>
                  </a:lnTo>
                  <a:lnTo>
                    <a:pt x="215988" y="747744"/>
                  </a:lnTo>
                  <a:lnTo>
                    <a:pt x="145134" y="630244"/>
                  </a:lnTo>
                  <a:cubicBezTo>
                    <a:pt x="106160" y="549779"/>
                    <a:pt x="74639" y="465912"/>
                    <a:pt x="50959" y="379508"/>
                  </a:cubicBezTo>
                  <a:lnTo>
                    <a:pt x="51026" y="379508"/>
                  </a:lnTo>
                  <a:cubicBezTo>
                    <a:pt x="34216" y="316864"/>
                    <a:pt x="21301" y="252786"/>
                    <a:pt x="12588" y="187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C1618C3-6249-463A-BD63-F2D1CA1F1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868" y="2444258"/>
              <a:ext cx="2210991" cy="560808"/>
            </a:xfrm>
            <a:custGeom>
              <a:avLst/>
              <a:gdLst>
                <a:gd name="connsiteX0" fmla="*/ 205070 w 2947988"/>
                <a:gd name="connsiteY0" fmla="*/ 0 h 747744"/>
                <a:gd name="connsiteX1" fmla="*/ 2742919 w 2947988"/>
                <a:gd name="connsiteY1" fmla="*/ 0 h 747744"/>
                <a:gd name="connsiteX2" fmla="*/ 2802824 w 2947988"/>
                <a:gd name="connsiteY2" fmla="*/ 101540 h 747744"/>
                <a:gd name="connsiteX3" fmla="*/ 2892555 w 2947988"/>
                <a:gd name="connsiteY3" fmla="*/ 338525 h 747744"/>
                <a:gd name="connsiteX4" fmla="*/ 2929732 w 2947988"/>
                <a:gd name="connsiteY4" fmla="*/ 506540 h 747744"/>
                <a:gd name="connsiteX5" fmla="*/ 2929948 w 2947988"/>
                <a:gd name="connsiteY5" fmla="*/ 506540 h 747744"/>
                <a:gd name="connsiteX6" fmla="*/ 2947988 w 2947988"/>
                <a:gd name="connsiteY6" fmla="*/ 738284 h 747744"/>
                <a:gd name="connsiteX7" fmla="*/ 2947354 w 2947988"/>
                <a:gd name="connsiteY7" fmla="*/ 747744 h 747744"/>
                <a:gd name="connsiteX8" fmla="*/ 634 w 2947988"/>
                <a:gd name="connsiteY8" fmla="*/ 747744 h 747744"/>
                <a:gd name="connsiteX9" fmla="*/ 0 w 2947988"/>
                <a:gd name="connsiteY9" fmla="*/ 738284 h 747744"/>
                <a:gd name="connsiteX10" fmla="*/ 18040 w 2947988"/>
                <a:gd name="connsiteY10" fmla="*/ 506540 h 747744"/>
                <a:gd name="connsiteX11" fmla="*/ 18257 w 2947988"/>
                <a:gd name="connsiteY11" fmla="*/ 506540 h 747744"/>
                <a:gd name="connsiteX12" fmla="*/ 55434 w 2947988"/>
                <a:gd name="connsiteY12" fmla="*/ 338525 h 747744"/>
                <a:gd name="connsiteX13" fmla="*/ 145166 w 2947988"/>
                <a:gd name="connsiteY13" fmla="*/ 101540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47988" h="747744">
                  <a:moveTo>
                    <a:pt x="205070" y="0"/>
                  </a:moveTo>
                  <a:lnTo>
                    <a:pt x="2742919" y="0"/>
                  </a:lnTo>
                  <a:lnTo>
                    <a:pt x="2802824" y="101540"/>
                  </a:lnTo>
                  <a:cubicBezTo>
                    <a:pt x="2839191" y="177191"/>
                    <a:pt x="2869303" y="256388"/>
                    <a:pt x="2892555" y="338525"/>
                  </a:cubicBezTo>
                  <a:lnTo>
                    <a:pt x="2929732" y="506540"/>
                  </a:lnTo>
                  <a:lnTo>
                    <a:pt x="2929948" y="506540"/>
                  </a:lnTo>
                  <a:cubicBezTo>
                    <a:pt x="2941428" y="581877"/>
                    <a:pt x="2947988" y="659671"/>
                    <a:pt x="2947988" y="738284"/>
                  </a:cubicBezTo>
                  <a:lnTo>
                    <a:pt x="2947354" y="747744"/>
                  </a:lnTo>
                  <a:lnTo>
                    <a:pt x="634" y="747744"/>
                  </a:lnTo>
                  <a:lnTo>
                    <a:pt x="0" y="738284"/>
                  </a:lnTo>
                  <a:cubicBezTo>
                    <a:pt x="0" y="659671"/>
                    <a:pt x="6560" y="581877"/>
                    <a:pt x="18040" y="506540"/>
                  </a:cubicBezTo>
                  <a:lnTo>
                    <a:pt x="18257" y="506540"/>
                  </a:lnTo>
                  <a:lnTo>
                    <a:pt x="55434" y="338525"/>
                  </a:lnTo>
                  <a:cubicBezTo>
                    <a:pt x="78686" y="256388"/>
                    <a:pt x="108799" y="177191"/>
                    <a:pt x="145166" y="1015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C4095CA-9B0E-4E6A-BFFB-0DD742CAF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969" y="4126683"/>
              <a:ext cx="1078061" cy="560808"/>
            </a:xfrm>
            <a:custGeom>
              <a:avLst/>
              <a:gdLst>
                <a:gd name="connsiteX0" fmla="*/ 0 w 1437414"/>
                <a:gd name="connsiteY0" fmla="*/ 0 h 747744"/>
                <a:gd name="connsiteX1" fmla="*/ 1437414 w 1437414"/>
                <a:gd name="connsiteY1" fmla="*/ 0 h 747744"/>
                <a:gd name="connsiteX2" fmla="*/ 1435076 w 1437414"/>
                <a:gd name="connsiteY2" fmla="*/ 4442 h 747744"/>
                <a:gd name="connsiteX3" fmla="*/ 1384741 w 1437414"/>
                <a:gd name="connsiteY3" fmla="*/ 127031 h 747744"/>
                <a:gd name="connsiteX4" fmla="*/ 1383870 w 1437414"/>
                <a:gd name="connsiteY4" fmla="*/ 127031 h 747744"/>
                <a:gd name="connsiteX5" fmla="*/ 1319116 w 1437414"/>
                <a:gd name="connsiteY5" fmla="*/ 430837 h 747744"/>
                <a:gd name="connsiteX6" fmla="*/ 1319116 w 1437414"/>
                <a:gd name="connsiteY6" fmla="*/ 665037 h 747744"/>
                <a:gd name="connsiteX7" fmla="*/ 1236330 w 1437414"/>
                <a:gd name="connsiteY7" fmla="*/ 747744 h 747744"/>
                <a:gd name="connsiteX8" fmla="*/ 201086 w 1437414"/>
                <a:gd name="connsiteY8" fmla="*/ 747744 h 747744"/>
                <a:gd name="connsiteX9" fmla="*/ 118299 w 1437414"/>
                <a:gd name="connsiteY9" fmla="*/ 665037 h 747744"/>
                <a:gd name="connsiteX10" fmla="*/ 118299 w 1437414"/>
                <a:gd name="connsiteY10" fmla="*/ 438207 h 747744"/>
                <a:gd name="connsiteX11" fmla="*/ 118299 w 1437414"/>
                <a:gd name="connsiteY11" fmla="*/ 430837 h 747744"/>
                <a:gd name="connsiteX12" fmla="*/ 53545 w 1437414"/>
                <a:gd name="connsiteY12" fmla="*/ 127031 h 747744"/>
                <a:gd name="connsiteX13" fmla="*/ 52673 w 1437414"/>
                <a:gd name="connsiteY13" fmla="*/ 127031 h 747744"/>
                <a:gd name="connsiteX14" fmla="*/ 2339 w 1437414"/>
                <a:gd name="connsiteY14" fmla="*/ 4442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7414" h="747744">
                  <a:moveTo>
                    <a:pt x="0" y="0"/>
                  </a:moveTo>
                  <a:lnTo>
                    <a:pt x="1437414" y="0"/>
                  </a:lnTo>
                  <a:lnTo>
                    <a:pt x="1435076" y="4442"/>
                  </a:lnTo>
                  <a:cubicBezTo>
                    <a:pt x="1415058" y="47548"/>
                    <a:pt x="1398489" y="88600"/>
                    <a:pt x="1384741" y="127031"/>
                  </a:cubicBezTo>
                  <a:lnTo>
                    <a:pt x="1383870" y="127031"/>
                  </a:lnTo>
                  <a:cubicBezTo>
                    <a:pt x="1328952" y="280981"/>
                    <a:pt x="1320756" y="393168"/>
                    <a:pt x="1319116" y="430837"/>
                  </a:cubicBezTo>
                  <a:lnTo>
                    <a:pt x="1319116" y="665037"/>
                  </a:lnTo>
                  <a:cubicBezTo>
                    <a:pt x="1319116" y="710076"/>
                    <a:pt x="1282231" y="747744"/>
                    <a:pt x="1236330" y="747744"/>
                  </a:cubicBezTo>
                  <a:lnTo>
                    <a:pt x="201086" y="747744"/>
                  </a:lnTo>
                  <a:cubicBezTo>
                    <a:pt x="155184" y="747744"/>
                    <a:pt x="118299" y="710076"/>
                    <a:pt x="118299" y="665037"/>
                  </a:cubicBezTo>
                  <a:lnTo>
                    <a:pt x="118299" y="438207"/>
                  </a:lnTo>
                  <a:lnTo>
                    <a:pt x="118299" y="430837"/>
                  </a:lnTo>
                  <a:cubicBezTo>
                    <a:pt x="116660" y="393987"/>
                    <a:pt x="108463" y="280981"/>
                    <a:pt x="53545" y="127031"/>
                  </a:cubicBezTo>
                  <a:lnTo>
                    <a:pt x="52673" y="127031"/>
                  </a:lnTo>
                  <a:cubicBezTo>
                    <a:pt x="38926" y="88600"/>
                    <a:pt x="22357" y="47548"/>
                    <a:pt x="2339" y="44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B53B728-7977-4276-88C1-4A2D42BE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336" y="3565874"/>
              <a:ext cx="1886057" cy="560808"/>
            </a:xfrm>
            <a:custGeom>
              <a:avLst/>
              <a:gdLst>
                <a:gd name="connsiteX0" fmla="*/ 0 w 2514743"/>
                <a:gd name="connsiteY0" fmla="*/ 0 h 747744"/>
                <a:gd name="connsiteX1" fmla="*/ 2514743 w 2514743"/>
                <a:gd name="connsiteY1" fmla="*/ 0 h 747744"/>
                <a:gd name="connsiteX2" fmla="*/ 2446707 w 2514743"/>
                <a:gd name="connsiteY2" fmla="*/ 112827 h 747744"/>
                <a:gd name="connsiteX3" fmla="*/ 2330425 w 2514743"/>
                <a:gd name="connsiteY3" fmla="*/ 252476 h 747744"/>
                <a:gd name="connsiteX4" fmla="*/ 2331315 w 2514743"/>
                <a:gd name="connsiteY4" fmla="*/ 252476 h 747744"/>
                <a:gd name="connsiteX5" fmla="*/ 2319004 w 2514743"/>
                <a:gd name="connsiteY5" fmla="*/ 265629 h 747744"/>
                <a:gd name="connsiteX6" fmla="*/ 2312438 w 2514743"/>
                <a:gd name="connsiteY6" fmla="*/ 272206 h 747744"/>
                <a:gd name="connsiteX7" fmla="*/ 2273042 w 2514743"/>
                <a:gd name="connsiteY7" fmla="*/ 313309 h 747744"/>
                <a:gd name="connsiteX8" fmla="*/ 2264014 w 2514743"/>
                <a:gd name="connsiteY8" fmla="*/ 323173 h 747744"/>
                <a:gd name="connsiteX9" fmla="*/ 2264014 w 2514743"/>
                <a:gd name="connsiteY9" fmla="*/ 323995 h 747744"/>
                <a:gd name="connsiteX10" fmla="*/ 2044773 w 2514743"/>
                <a:gd name="connsiteY10" fmla="*/ 617266 h 747744"/>
                <a:gd name="connsiteX11" fmla="*/ 1976079 w 2514743"/>
                <a:gd name="connsiteY11" fmla="*/ 747744 h 747744"/>
                <a:gd name="connsiteX12" fmla="*/ 538664 w 2514743"/>
                <a:gd name="connsiteY12" fmla="*/ 747744 h 747744"/>
                <a:gd name="connsiteX13" fmla="*/ 469970 w 2514743"/>
                <a:gd name="connsiteY13" fmla="*/ 617266 h 747744"/>
                <a:gd name="connsiteX14" fmla="*/ 250728 w 2514743"/>
                <a:gd name="connsiteY14" fmla="*/ 323995 h 747744"/>
                <a:gd name="connsiteX15" fmla="*/ 234313 w 2514743"/>
                <a:gd name="connsiteY15" fmla="*/ 305088 h 747744"/>
                <a:gd name="connsiteX16" fmla="*/ 203125 w 2514743"/>
                <a:gd name="connsiteY16" fmla="*/ 273850 h 747744"/>
                <a:gd name="connsiteX17" fmla="*/ 195738 w 2514743"/>
                <a:gd name="connsiteY17" fmla="*/ 265629 h 747744"/>
                <a:gd name="connsiteX18" fmla="*/ 183427 w 2514743"/>
                <a:gd name="connsiteY18" fmla="*/ 252476 h 747744"/>
                <a:gd name="connsiteX19" fmla="*/ 184317 w 2514743"/>
                <a:gd name="connsiteY19" fmla="*/ 252476 h 747744"/>
                <a:gd name="connsiteX20" fmla="*/ 68036 w 2514743"/>
                <a:gd name="connsiteY20" fmla="*/ 112827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14743" h="747744">
                  <a:moveTo>
                    <a:pt x="0" y="0"/>
                  </a:moveTo>
                  <a:lnTo>
                    <a:pt x="2514743" y="0"/>
                  </a:lnTo>
                  <a:lnTo>
                    <a:pt x="2446707" y="112827"/>
                  </a:lnTo>
                  <a:lnTo>
                    <a:pt x="2330425" y="252476"/>
                  </a:lnTo>
                  <a:lnTo>
                    <a:pt x="2331315" y="252476"/>
                  </a:lnTo>
                  <a:cubicBezTo>
                    <a:pt x="2327211" y="256586"/>
                    <a:pt x="2323108" y="260697"/>
                    <a:pt x="2319004" y="265629"/>
                  </a:cubicBezTo>
                  <a:lnTo>
                    <a:pt x="2312438" y="272206"/>
                  </a:lnTo>
                  <a:cubicBezTo>
                    <a:pt x="2299306" y="286181"/>
                    <a:pt x="2286174" y="299334"/>
                    <a:pt x="2273042" y="313309"/>
                  </a:cubicBezTo>
                  <a:lnTo>
                    <a:pt x="2264014" y="323173"/>
                  </a:lnTo>
                  <a:lnTo>
                    <a:pt x="2264014" y="323995"/>
                  </a:lnTo>
                  <a:cubicBezTo>
                    <a:pt x="2171270" y="424698"/>
                    <a:pt x="2099866" y="523962"/>
                    <a:pt x="2044773" y="617266"/>
                  </a:cubicBezTo>
                  <a:lnTo>
                    <a:pt x="1976079" y="747744"/>
                  </a:lnTo>
                  <a:lnTo>
                    <a:pt x="538664" y="747744"/>
                  </a:lnTo>
                  <a:lnTo>
                    <a:pt x="469970" y="617266"/>
                  </a:lnTo>
                  <a:cubicBezTo>
                    <a:pt x="414878" y="523962"/>
                    <a:pt x="343473" y="424698"/>
                    <a:pt x="250728" y="323995"/>
                  </a:cubicBezTo>
                  <a:lnTo>
                    <a:pt x="234313" y="305088"/>
                  </a:lnTo>
                  <a:cubicBezTo>
                    <a:pt x="224464" y="295223"/>
                    <a:pt x="213795" y="284536"/>
                    <a:pt x="203125" y="273850"/>
                  </a:cubicBezTo>
                  <a:lnTo>
                    <a:pt x="195738" y="265629"/>
                  </a:lnTo>
                  <a:cubicBezTo>
                    <a:pt x="191635" y="260697"/>
                    <a:pt x="187531" y="256586"/>
                    <a:pt x="183427" y="252476"/>
                  </a:cubicBezTo>
                  <a:lnTo>
                    <a:pt x="184317" y="252476"/>
                  </a:lnTo>
                  <a:lnTo>
                    <a:pt x="68036" y="11282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90146D17-012D-4C30-BD57-B684A1ECF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9" y="4729163"/>
              <a:ext cx="883444" cy="19169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D515E4F6-AD4F-4F87-ACE0-AFCF00A3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8" y="4729163"/>
              <a:ext cx="280988" cy="19169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E0884C40-4C22-492C-B1C1-3F5998E29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9" y="4938713"/>
              <a:ext cx="883444" cy="19288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23F18E23-6A1C-45F9-8E8C-BCDFF4FEF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8" y="4938713"/>
              <a:ext cx="280988" cy="19288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394909-0824-4007-86E9-32303034D713}"/>
                </a:ext>
              </a:extLst>
            </p:cNvPr>
            <p:cNvGrpSpPr/>
            <p:nvPr/>
          </p:nvGrpSpPr>
          <p:grpSpPr>
            <a:xfrm>
              <a:off x="4258866" y="5149454"/>
              <a:ext cx="626269" cy="172641"/>
              <a:chOff x="5668169" y="5722938"/>
              <a:chExt cx="835025" cy="230188"/>
            </a:xfrm>
          </p:grpSpPr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DC1666BB-46F5-4E3E-B5A8-361E570F5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169" y="5722938"/>
                <a:ext cx="835025" cy="230188"/>
              </a:xfrm>
              <a:custGeom>
                <a:avLst/>
                <a:gdLst>
                  <a:gd name="T0" fmla="*/ 509 w 1017"/>
                  <a:gd name="T1" fmla="*/ 281 h 281"/>
                  <a:gd name="T2" fmla="*/ 0 w 1017"/>
                  <a:gd name="T3" fmla="*/ 0 h 281"/>
                  <a:gd name="T4" fmla="*/ 1017 w 1017"/>
                  <a:gd name="T5" fmla="*/ 0 h 281"/>
                  <a:gd name="T6" fmla="*/ 509 w 1017"/>
                  <a:gd name="T7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281">
                    <a:moveTo>
                      <a:pt x="509" y="281"/>
                    </a:moveTo>
                    <a:cubicBezTo>
                      <a:pt x="243" y="281"/>
                      <a:pt x="24" y="157"/>
                      <a:pt x="0" y="0"/>
                    </a:cubicBezTo>
                    <a:lnTo>
                      <a:pt x="1017" y="0"/>
                    </a:lnTo>
                    <a:cubicBezTo>
                      <a:pt x="993" y="157"/>
                      <a:pt x="774" y="281"/>
                      <a:pt x="509" y="28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B29A3BA2-73EC-4A94-B675-0CE317BCA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169" y="5722938"/>
                <a:ext cx="587375" cy="230188"/>
              </a:xfrm>
              <a:custGeom>
                <a:avLst/>
                <a:gdLst>
                  <a:gd name="T0" fmla="*/ 416 w 716"/>
                  <a:gd name="T1" fmla="*/ 0 h 281"/>
                  <a:gd name="T2" fmla="*/ 0 w 716"/>
                  <a:gd name="T3" fmla="*/ 0 h 281"/>
                  <a:gd name="T4" fmla="*/ 509 w 716"/>
                  <a:gd name="T5" fmla="*/ 281 h 281"/>
                  <a:gd name="T6" fmla="*/ 716 w 716"/>
                  <a:gd name="T7" fmla="*/ 254 h 281"/>
                  <a:gd name="T8" fmla="*/ 416 w 716"/>
                  <a:gd name="T9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6" h="281">
                    <a:moveTo>
                      <a:pt x="416" y="0"/>
                    </a:moveTo>
                    <a:lnTo>
                      <a:pt x="0" y="0"/>
                    </a:lnTo>
                    <a:cubicBezTo>
                      <a:pt x="24" y="157"/>
                      <a:pt x="243" y="281"/>
                      <a:pt x="509" y="281"/>
                    </a:cubicBezTo>
                    <a:cubicBezTo>
                      <a:pt x="582" y="281"/>
                      <a:pt x="653" y="272"/>
                      <a:pt x="716" y="254"/>
                    </a:cubicBezTo>
                    <a:cubicBezTo>
                      <a:pt x="552" y="210"/>
                      <a:pt x="433" y="113"/>
                      <a:pt x="416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</p:grp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C15A420-A683-42C1-86C8-431DB7176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207" y="1891904"/>
              <a:ext cx="1903387" cy="552354"/>
            </a:xfrm>
            <a:custGeom>
              <a:avLst/>
              <a:gdLst>
                <a:gd name="connsiteX0" fmla="*/ 1268514 w 2537849"/>
                <a:gd name="connsiteY0" fmla="*/ 0 h 736472"/>
                <a:gd name="connsiteX1" fmla="*/ 2471456 w 2537849"/>
                <a:gd name="connsiteY1" fmla="*/ 622300 h 736472"/>
                <a:gd name="connsiteX2" fmla="*/ 2470492 w 2537849"/>
                <a:gd name="connsiteY2" fmla="*/ 622300 h 736472"/>
                <a:gd name="connsiteX3" fmla="*/ 2537849 w 2537849"/>
                <a:gd name="connsiteY3" fmla="*/ 736472 h 736472"/>
                <a:gd name="connsiteX4" fmla="*/ 0 w 2537849"/>
                <a:gd name="connsiteY4" fmla="*/ 736472 h 736472"/>
                <a:gd name="connsiteX5" fmla="*/ 67357 w 2537849"/>
                <a:gd name="connsiteY5" fmla="*/ 622300 h 736472"/>
                <a:gd name="connsiteX6" fmla="*/ 66393 w 2537849"/>
                <a:gd name="connsiteY6" fmla="*/ 622300 h 736472"/>
                <a:gd name="connsiteX7" fmla="*/ 1268514 w 2537849"/>
                <a:gd name="connsiteY7" fmla="*/ 0 h 73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7849" h="736472">
                  <a:moveTo>
                    <a:pt x="1268514" y="0"/>
                  </a:moveTo>
                  <a:cubicBezTo>
                    <a:pt x="1764133" y="0"/>
                    <a:pt x="2203953" y="246293"/>
                    <a:pt x="2471456" y="622300"/>
                  </a:cubicBezTo>
                  <a:lnTo>
                    <a:pt x="2470492" y="622300"/>
                  </a:lnTo>
                  <a:lnTo>
                    <a:pt x="2537849" y="736472"/>
                  </a:lnTo>
                  <a:lnTo>
                    <a:pt x="0" y="736472"/>
                  </a:lnTo>
                  <a:lnTo>
                    <a:pt x="67357" y="622300"/>
                  </a:lnTo>
                  <a:lnTo>
                    <a:pt x="66393" y="622300"/>
                  </a:lnTo>
                  <a:cubicBezTo>
                    <a:pt x="333896" y="246293"/>
                    <a:pt x="773716" y="0"/>
                    <a:pt x="126851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C108F87-126C-4869-BDC9-EFD28D97264D}"/>
                </a:ext>
              </a:extLst>
            </p:cNvPr>
            <p:cNvSpPr txBox="1"/>
            <p:nvPr/>
          </p:nvSpPr>
          <p:spPr>
            <a:xfrm>
              <a:off x="4333479" y="1933257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8A567C9-9517-49EB-9BB2-00A80928F081}"/>
                </a:ext>
              </a:extLst>
            </p:cNvPr>
            <p:cNvSpPr txBox="1"/>
            <p:nvPr/>
          </p:nvSpPr>
          <p:spPr>
            <a:xfrm>
              <a:off x="4330483" y="2488169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221E7FD-079F-4299-9B53-CA409F20C909}"/>
                </a:ext>
              </a:extLst>
            </p:cNvPr>
            <p:cNvSpPr txBox="1"/>
            <p:nvPr/>
          </p:nvSpPr>
          <p:spPr>
            <a:xfrm>
              <a:off x="4330483" y="3043080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5F0AF1C-9F2F-4738-90EA-B386B9F97D4A}"/>
                </a:ext>
              </a:extLst>
            </p:cNvPr>
            <p:cNvSpPr txBox="1"/>
            <p:nvPr/>
          </p:nvSpPr>
          <p:spPr>
            <a:xfrm>
              <a:off x="4330483" y="3597992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B5CAB7B-4A3D-4B39-86B4-79692AD57B84}"/>
                </a:ext>
              </a:extLst>
            </p:cNvPr>
            <p:cNvSpPr txBox="1"/>
            <p:nvPr/>
          </p:nvSpPr>
          <p:spPr>
            <a:xfrm>
              <a:off x="4330483" y="4152902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47D65D8A-582C-4795-9B32-B95636B5FF95}"/>
              </a:ext>
            </a:extLst>
          </p:cNvPr>
          <p:cNvSpPr/>
          <p:nvPr/>
        </p:nvSpPr>
        <p:spPr>
          <a:xfrm>
            <a:off x="214884" y="3919293"/>
            <a:ext cx="374404" cy="3744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D4328B9-C3BD-4501-A5EC-BC96D08DED80}"/>
              </a:ext>
            </a:extLst>
          </p:cNvPr>
          <p:cNvSpPr/>
          <p:nvPr/>
        </p:nvSpPr>
        <p:spPr>
          <a:xfrm>
            <a:off x="8525742" y="1521817"/>
            <a:ext cx="374404" cy="3744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2226853-7004-40B4-99D7-9826E944B2BD}"/>
              </a:ext>
            </a:extLst>
          </p:cNvPr>
          <p:cNvSpPr/>
          <p:nvPr/>
        </p:nvSpPr>
        <p:spPr>
          <a:xfrm>
            <a:off x="8525742" y="4718451"/>
            <a:ext cx="374404" cy="3744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627157B-7BC3-4596-B4B7-B7912AE44BAC}"/>
              </a:ext>
            </a:extLst>
          </p:cNvPr>
          <p:cNvSpPr/>
          <p:nvPr/>
        </p:nvSpPr>
        <p:spPr>
          <a:xfrm>
            <a:off x="8525742" y="3120134"/>
            <a:ext cx="374404" cy="374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3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70B975-BB2F-430E-AD4E-D82C6400BA68}"/>
              </a:ext>
            </a:extLst>
          </p:cNvPr>
          <p:cNvSpPr/>
          <p:nvPr/>
        </p:nvSpPr>
        <p:spPr>
          <a:xfrm>
            <a:off x="214884" y="2320975"/>
            <a:ext cx="374404" cy="3744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2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E4DB82F-1F6A-4D30-843F-0D80672AD738}"/>
              </a:ext>
            </a:extLst>
          </p:cNvPr>
          <p:cNvGrpSpPr/>
          <p:nvPr/>
        </p:nvGrpSpPr>
        <p:grpSpPr>
          <a:xfrm>
            <a:off x="6691483" y="3016819"/>
            <a:ext cx="2202816" cy="1360030"/>
            <a:chOff x="8921977" y="1312837"/>
            <a:chExt cx="2937088" cy="181337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ACA099-6B58-4BA2-A707-9E586826D4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13028EA-3FDC-41B5-97E5-F5FFFA501B6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AB21C0B-6F23-4B45-90DA-1993BD795C95}"/>
              </a:ext>
            </a:extLst>
          </p:cNvPr>
          <p:cNvGrpSpPr/>
          <p:nvPr/>
        </p:nvGrpSpPr>
        <p:grpSpPr>
          <a:xfrm>
            <a:off x="6691483" y="4614924"/>
            <a:ext cx="2202816" cy="1360030"/>
            <a:chOff x="8921977" y="3919498"/>
            <a:chExt cx="2937088" cy="181337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2510AE-18D3-40C6-85B5-DF17281BB27B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9BA95D7-DDC9-42F1-B960-AF376A5ADCC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7F9498D-2A1C-470B-87BB-B14CBF851BE8}"/>
              </a:ext>
            </a:extLst>
          </p:cNvPr>
          <p:cNvGrpSpPr/>
          <p:nvPr/>
        </p:nvGrpSpPr>
        <p:grpSpPr>
          <a:xfrm>
            <a:off x="214884" y="3815872"/>
            <a:ext cx="2202816" cy="1360030"/>
            <a:chOff x="332936" y="2473878"/>
            <a:chExt cx="2937088" cy="181337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80B7231-2959-47BB-BF6C-9D101971A33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04296F-D448-4BD3-94A9-6DA5A3D6FE9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6CBD49E-91C7-4EE1-A85E-F0AAD35A8A19}"/>
              </a:ext>
            </a:extLst>
          </p:cNvPr>
          <p:cNvGrpSpPr/>
          <p:nvPr/>
        </p:nvGrpSpPr>
        <p:grpSpPr>
          <a:xfrm>
            <a:off x="6697329" y="1418713"/>
            <a:ext cx="2202816" cy="1360030"/>
            <a:chOff x="8921977" y="1312837"/>
            <a:chExt cx="2937088" cy="181337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4C919E-5F58-4465-9851-FAC2C611229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4022A86-A131-4494-A6BD-50D704451C8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612451B-75F1-4B39-98CA-CF6EA19527CD}"/>
              </a:ext>
            </a:extLst>
          </p:cNvPr>
          <p:cNvGrpSpPr/>
          <p:nvPr/>
        </p:nvGrpSpPr>
        <p:grpSpPr>
          <a:xfrm>
            <a:off x="255548" y="2217766"/>
            <a:ext cx="2202816" cy="1360030"/>
            <a:chOff x="332936" y="2473878"/>
            <a:chExt cx="2937088" cy="181337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384EF76-F9EF-43FF-8B4D-A17E19E9F1B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7F727CD-16A4-4867-B7F4-6095416EE18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04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Light Bulb Diagram with 5 Layers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517CF3-B1C3-4B5B-B47F-53592183507F}"/>
              </a:ext>
            </a:extLst>
          </p:cNvPr>
          <p:cNvGrpSpPr/>
          <p:nvPr/>
        </p:nvGrpSpPr>
        <p:grpSpPr>
          <a:xfrm>
            <a:off x="3128854" y="1548481"/>
            <a:ext cx="2886292" cy="4271057"/>
            <a:chOff x="3383868" y="1891904"/>
            <a:chExt cx="2318052" cy="34301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4A682B0-4778-42CF-ADC6-8966736B1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881" y="3005066"/>
              <a:ext cx="2210039" cy="560808"/>
            </a:xfrm>
            <a:custGeom>
              <a:avLst/>
              <a:gdLst>
                <a:gd name="connsiteX0" fmla="*/ 0 w 2946719"/>
                <a:gd name="connsiteY0" fmla="*/ 0 h 747744"/>
                <a:gd name="connsiteX1" fmla="*/ 2946719 w 2946719"/>
                <a:gd name="connsiteY1" fmla="*/ 0 h 747744"/>
                <a:gd name="connsiteX2" fmla="*/ 2934131 w 2946719"/>
                <a:gd name="connsiteY2" fmla="*/ 187787 h 747744"/>
                <a:gd name="connsiteX3" fmla="*/ 2895692 w 2946719"/>
                <a:gd name="connsiteY3" fmla="*/ 379508 h 747744"/>
                <a:gd name="connsiteX4" fmla="*/ 2895759 w 2946719"/>
                <a:gd name="connsiteY4" fmla="*/ 379508 h 747744"/>
                <a:gd name="connsiteX5" fmla="*/ 2801585 w 2946719"/>
                <a:gd name="connsiteY5" fmla="*/ 630244 h 747744"/>
                <a:gd name="connsiteX6" fmla="*/ 2730731 w 2946719"/>
                <a:gd name="connsiteY6" fmla="*/ 747744 h 747744"/>
                <a:gd name="connsiteX7" fmla="*/ 215988 w 2946719"/>
                <a:gd name="connsiteY7" fmla="*/ 747744 h 747744"/>
                <a:gd name="connsiteX8" fmla="*/ 145134 w 2946719"/>
                <a:gd name="connsiteY8" fmla="*/ 630244 h 747744"/>
                <a:gd name="connsiteX9" fmla="*/ 50959 w 2946719"/>
                <a:gd name="connsiteY9" fmla="*/ 379508 h 747744"/>
                <a:gd name="connsiteX10" fmla="*/ 51026 w 2946719"/>
                <a:gd name="connsiteY10" fmla="*/ 379508 h 747744"/>
                <a:gd name="connsiteX11" fmla="*/ 12588 w 2946719"/>
                <a:gd name="connsiteY11" fmla="*/ 187787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6719" h="747744">
                  <a:moveTo>
                    <a:pt x="0" y="0"/>
                  </a:moveTo>
                  <a:lnTo>
                    <a:pt x="2946719" y="0"/>
                  </a:lnTo>
                  <a:lnTo>
                    <a:pt x="2934131" y="187787"/>
                  </a:lnTo>
                  <a:cubicBezTo>
                    <a:pt x="2925418" y="252786"/>
                    <a:pt x="2912503" y="316864"/>
                    <a:pt x="2895692" y="379508"/>
                  </a:cubicBezTo>
                  <a:lnTo>
                    <a:pt x="2895759" y="379508"/>
                  </a:lnTo>
                  <a:cubicBezTo>
                    <a:pt x="2872080" y="465912"/>
                    <a:pt x="2840559" y="549779"/>
                    <a:pt x="2801585" y="630244"/>
                  </a:cubicBezTo>
                  <a:lnTo>
                    <a:pt x="2730731" y="747744"/>
                  </a:lnTo>
                  <a:lnTo>
                    <a:pt x="215988" y="747744"/>
                  </a:lnTo>
                  <a:lnTo>
                    <a:pt x="145134" y="630244"/>
                  </a:lnTo>
                  <a:cubicBezTo>
                    <a:pt x="106160" y="549779"/>
                    <a:pt x="74639" y="465912"/>
                    <a:pt x="50959" y="379508"/>
                  </a:cubicBezTo>
                  <a:lnTo>
                    <a:pt x="51026" y="379508"/>
                  </a:lnTo>
                  <a:cubicBezTo>
                    <a:pt x="34216" y="316864"/>
                    <a:pt x="21301" y="252786"/>
                    <a:pt x="12588" y="187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C1618C3-6249-463A-BD63-F2D1CA1F1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868" y="2444258"/>
              <a:ext cx="2210991" cy="560808"/>
            </a:xfrm>
            <a:custGeom>
              <a:avLst/>
              <a:gdLst>
                <a:gd name="connsiteX0" fmla="*/ 205070 w 2947988"/>
                <a:gd name="connsiteY0" fmla="*/ 0 h 747744"/>
                <a:gd name="connsiteX1" fmla="*/ 2742919 w 2947988"/>
                <a:gd name="connsiteY1" fmla="*/ 0 h 747744"/>
                <a:gd name="connsiteX2" fmla="*/ 2802824 w 2947988"/>
                <a:gd name="connsiteY2" fmla="*/ 101540 h 747744"/>
                <a:gd name="connsiteX3" fmla="*/ 2892555 w 2947988"/>
                <a:gd name="connsiteY3" fmla="*/ 338525 h 747744"/>
                <a:gd name="connsiteX4" fmla="*/ 2929732 w 2947988"/>
                <a:gd name="connsiteY4" fmla="*/ 506540 h 747744"/>
                <a:gd name="connsiteX5" fmla="*/ 2929948 w 2947988"/>
                <a:gd name="connsiteY5" fmla="*/ 506540 h 747744"/>
                <a:gd name="connsiteX6" fmla="*/ 2947988 w 2947988"/>
                <a:gd name="connsiteY6" fmla="*/ 738284 h 747744"/>
                <a:gd name="connsiteX7" fmla="*/ 2947354 w 2947988"/>
                <a:gd name="connsiteY7" fmla="*/ 747744 h 747744"/>
                <a:gd name="connsiteX8" fmla="*/ 634 w 2947988"/>
                <a:gd name="connsiteY8" fmla="*/ 747744 h 747744"/>
                <a:gd name="connsiteX9" fmla="*/ 0 w 2947988"/>
                <a:gd name="connsiteY9" fmla="*/ 738284 h 747744"/>
                <a:gd name="connsiteX10" fmla="*/ 18040 w 2947988"/>
                <a:gd name="connsiteY10" fmla="*/ 506540 h 747744"/>
                <a:gd name="connsiteX11" fmla="*/ 18257 w 2947988"/>
                <a:gd name="connsiteY11" fmla="*/ 506540 h 747744"/>
                <a:gd name="connsiteX12" fmla="*/ 55434 w 2947988"/>
                <a:gd name="connsiteY12" fmla="*/ 338525 h 747744"/>
                <a:gd name="connsiteX13" fmla="*/ 145166 w 2947988"/>
                <a:gd name="connsiteY13" fmla="*/ 101540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47988" h="747744">
                  <a:moveTo>
                    <a:pt x="205070" y="0"/>
                  </a:moveTo>
                  <a:lnTo>
                    <a:pt x="2742919" y="0"/>
                  </a:lnTo>
                  <a:lnTo>
                    <a:pt x="2802824" y="101540"/>
                  </a:lnTo>
                  <a:cubicBezTo>
                    <a:pt x="2839191" y="177191"/>
                    <a:pt x="2869303" y="256388"/>
                    <a:pt x="2892555" y="338525"/>
                  </a:cubicBezTo>
                  <a:lnTo>
                    <a:pt x="2929732" y="506540"/>
                  </a:lnTo>
                  <a:lnTo>
                    <a:pt x="2929948" y="506540"/>
                  </a:lnTo>
                  <a:cubicBezTo>
                    <a:pt x="2941428" y="581877"/>
                    <a:pt x="2947988" y="659671"/>
                    <a:pt x="2947988" y="738284"/>
                  </a:cubicBezTo>
                  <a:lnTo>
                    <a:pt x="2947354" y="747744"/>
                  </a:lnTo>
                  <a:lnTo>
                    <a:pt x="634" y="747744"/>
                  </a:lnTo>
                  <a:lnTo>
                    <a:pt x="0" y="738284"/>
                  </a:lnTo>
                  <a:cubicBezTo>
                    <a:pt x="0" y="659671"/>
                    <a:pt x="6560" y="581877"/>
                    <a:pt x="18040" y="506540"/>
                  </a:cubicBezTo>
                  <a:lnTo>
                    <a:pt x="18257" y="506540"/>
                  </a:lnTo>
                  <a:lnTo>
                    <a:pt x="55434" y="338525"/>
                  </a:lnTo>
                  <a:cubicBezTo>
                    <a:pt x="78686" y="256388"/>
                    <a:pt x="108799" y="177191"/>
                    <a:pt x="145166" y="1015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C4095CA-9B0E-4E6A-BFFB-0DD742CAF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969" y="4126683"/>
              <a:ext cx="1078061" cy="560808"/>
            </a:xfrm>
            <a:custGeom>
              <a:avLst/>
              <a:gdLst>
                <a:gd name="connsiteX0" fmla="*/ 0 w 1437414"/>
                <a:gd name="connsiteY0" fmla="*/ 0 h 747744"/>
                <a:gd name="connsiteX1" fmla="*/ 1437414 w 1437414"/>
                <a:gd name="connsiteY1" fmla="*/ 0 h 747744"/>
                <a:gd name="connsiteX2" fmla="*/ 1435076 w 1437414"/>
                <a:gd name="connsiteY2" fmla="*/ 4442 h 747744"/>
                <a:gd name="connsiteX3" fmla="*/ 1384741 w 1437414"/>
                <a:gd name="connsiteY3" fmla="*/ 127031 h 747744"/>
                <a:gd name="connsiteX4" fmla="*/ 1383870 w 1437414"/>
                <a:gd name="connsiteY4" fmla="*/ 127031 h 747744"/>
                <a:gd name="connsiteX5" fmla="*/ 1319116 w 1437414"/>
                <a:gd name="connsiteY5" fmla="*/ 430837 h 747744"/>
                <a:gd name="connsiteX6" fmla="*/ 1319116 w 1437414"/>
                <a:gd name="connsiteY6" fmla="*/ 665037 h 747744"/>
                <a:gd name="connsiteX7" fmla="*/ 1236330 w 1437414"/>
                <a:gd name="connsiteY7" fmla="*/ 747744 h 747744"/>
                <a:gd name="connsiteX8" fmla="*/ 201086 w 1437414"/>
                <a:gd name="connsiteY8" fmla="*/ 747744 h 747744"/>
                <a:gd name="connsiteX9" fmla="*/ 118299 w 1437414"/>
                <a:gd name="connsiteY9" fmla="*/ 665037 h 747744"/>
                <a:gd name="connsiteX10" fmla="*/ 118299 w 1437414"/>
                <a:gd name="connsiteY10" fmla="*/ 438207 h 747744"/>
                <a:gd name="connsiteX11" fmla="*/ 118299 w 1437414"/>
                <a:gd name="connsiteY11" fmla="*/ 430837 h 747744"/>
                <a:gd name="connsiteX12" fmla="*/ 53545 w 1437414"/>
                <a:gd name="connsiteY12" fmla="*/ 127031 h 747744"/>
                <a:gd name="connsiteX13" fmla="*/ 52673 w 1437414"/>
                <a:gd name="connsiteY13" fmla="*/ 127031 h 747744"/>
                <a:gd name="connsiteX14" fmla="*/ 2339 w 1437414"/>
                <a:gd name="connsiteY14" fmla="*/ 4442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7414" h="747744">
                  <a:moveTo>
                    <a:pt x="0" y="0"/>
                  </a:moveTo>
                  <a:lnTo>
                    <a:pt x="1437414" y="0"/>
                  </a:lnTo>
                  <a:lnTo>
                    <a:pt x="1435076" y="4442"/>
                  </a:lnTo>
                  <a:cubicBezTo>
                    <a:pt x="1415058" y="47548"/>
                    <a:pt x="1398489" y="88600"/>
                    <a:pt x="1384741" y="127031"/>
                  </a:cubicBezTo>
                  <a:lnTo>
                    <a:pt x="1383870" y="127031"/>
                  </a:lnTo>
                  <a:cubicBezTo>
                    <a:pt x="1328952" y="280981"/>
                    <a:pt x="1320756" y="393168"/>
                    <a:pt x="1319116" y="430837"/>
                  </a:cubicBezTo>
                  <a:lnTo>
                    <a:pt x="1319116" y="665037"/>
                  </a:lnTo>
                  <a:cubicBezTo>
                    <a:pt x="1319116" y="710076"/>
                    <a:pt x="1282231" y="747744"/>
                    <a:pt x="1236330" y="747744"/>
                  </a:cubicBezTo>
                  <a:lnTo>
                    <a:pt x="201086" y="747744"/>
                  </a:lnTo>
                  <a:cubicBezTo>
                    <a:pt x="155184" y="747744"/>
                    <a:pt x="118299" y="710076"/>
                    <a:pt x="118299" y="665037"/>
                  </a:cubicBezTo>
                  <a:lnTo>
                    <a:pt x="118299" y="438207"/>
                  </a:lnTo>
                  <a:lnTo>
                    <a:pt x="118299" y="430837"/>
                  </a:lnTo>
                  <a:cubicBezTo>
                    <a:pt x="116660" y="393987"/>
                    <a:pt x="108463" y="280981"/>
                    <a:pt x="53545" y="127031"/>
                  </a:cubicBezTo>
                  <a:lnTo>
                    <a:pt x="52673" y="127031"/>
                  </a:lnTo>
                  <a:cubicBezTo>
                    <a:pt x="38926" y="88600"/>
                    <a:pt x="22357" y="47548"/>
                    <a:pt x="2339" y="44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B53B728-7977-4276-88C1-4A2D42BE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336" y="3565874"/>
              <a:ext cx="1886057" cy="560808"/>
            </a:xfrm>
            <a:custGeom>
              <a:avLst/>
              <a:gdLst>
                <a:gd name="connsiteX0" fmla="*/ 0 w 2514743"/>
                <a:gd name="connsiteY0" fmla="*/ 0 h 747744"/>
                <a:gd name="connsiteX1" fmla="*/ 2514743 w 2514743"/>
                <a:gd name="connsiteY1" fmla="*/ 0 h 747744"/>
                <a:gd name="connsiteX2" fmla="*/ 2446707 w 2514743"/>
                <a:gd name="connsiteY2" fmla="*/ 112827 h 747744"/>
                <a:gd name="connsiteX3" fmla="*/ 2330425 w 2514743"/>
                <a:gd name="connsiteY3" fmla="*/ 252476 h 747744"/>
                <a:gd name="connsiteX4" fmla="*/ 2331315 w 2514743"/>
                <a:gd name="connsiteY4" fmla="*/ 252476 h 747744"/>
                <a:gd name="connsiteX5" fmla="*/ 2319004 w 2514743"/>
                <a:gd name="connsiteY5" fmla="*/ 265629 h 747744"/>
                <a:gd name="connsiteX6" fmla="*/ 2312438 w 2514743"/>
                <a:gd name="connsiteY6" fmla="*/ 272206 h 747744"/>
                <a:gd name="connsiteX7" fmla="*/ 2273042 w 2514743"/>
                <a:gd name="connsiteY7" fmla="*/ 313309 h 747744"/>
                <a:gd name="connsiteX8" fmla="*/ 2264014 w 2514743"/>
                <a:gd name="connsiteY8" fmla="*/ 323173 h 747744"/>
                <a:gd name="connsiteX9" fmla="*/ 2264014 w 2514743"/>
                <a:gd name="connsiteY9" fmla="*/ 323995 h 747744"/>
                <a:gd name="connsiteX10" fmla="*/ 2044773 w 2514743"/>
                <a:gd name="connsiteY10" fmla="*/ 617266 h 747744"/>
                <a:gd name="connsiteX11" fmla="*/ 1976079 w 2514743"/>
                <a:gd name="connsiteY11" fmla="*/ 747744 h 747744"/>
                <a:gd name="connsiteX12" fmla="*/ 538664 w 2514743"/>
                <a:gd name="connsiteY12" fmla="*/ 747744 h 747744"/>
                <a:gd name="connsiteX13" fmla="*/ 469970 w 2514743"/>
                <a:gd name="connsiteY13" fmla="*/ 617266 h 747744"/>
                <a:gd name="connsiteX14" fmla="*/ 250728 w 2514743"/>
                <a:gd name="connsiteY14" fmla="*/ 323995 h 747744"/>
                <a:gd name="connsiteX15" fmla="*/ 234313 w 2514743"/>
                <a:gd name="connsiteY15" fmla="*/ 305088 h 747744"/>
                <a:gd name="connsiteX16" fmla="*/ 203125 w 2514743"/>
                <a:gd name="connsiteY16" fmla="*/ 273850 h 747744"/>
                <a:gd name="connsiteX17" fmla="*/ 195738 w 2514743"/>
                <a:gd name="connsiteY17" fmla="*/ 265629 h 747744"/>
                <a:gd name="connsiteX18" fmla="*/ 183427 w 2514743"/>
                <a:gd name="connsiteY18" fmla="*/ 252476 h 747744"/>
                <a:gd name="connsiteX19" fmla="*/ 184317 w 2514743"/>
                <a:gd name="connsiteY19" fmla="*/ 252476 h 747744"/>
                <a:gd name="connsiteX20" fmla="*/ 68036 w 2514743"/>
                <a:gd name="connsiteY20" fmla="*/ 112827 h 74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14743" h="747744">
                  <a:moveTo>
                    <a:pt x="0" y="0"/>
                  </a:moveTo>
                  <a:lnTo>
                    <a:pt x="2514743" y="0"/>
                  </a:lnTo>
                  <a:lnTo>
                    <a:pt x="2446707" y="112827"/>
                  </a:lnTo>
                  <a:lnTo>
                    <a:pt x="2330425" y="252476"/>
                  </a:lnTo>
                  <a:lnTo>
                    <a:pt x="2331315" y="252476"/>
                  </a:lnTo>
                  <a:cubicBezTo>
                    <a:pt x="2327211" y="256586"/>
                    <a:pt x="2323108" y="260697"/>
                    <a:pt x="2319004" y="265629"/>
                  </a:cubicBezTo>
                  <a:lnTo>
                    <a:pt x="2312438" y="272206"/>
                  </a:lnTo>
                  <a:cubicBezTo>
                    <a:pt x="2299306" y="286181"/>
                    <a:pt x="2286174" y="299334"/>
                    <a:pt x="2273042" y="313309"/>
                  </a:cubicBezTo>
                  <a:lnTo>
                    <a:pt x="2264014" y="323173"/>
                  </a:lnTo>
                  <a:lnTo>
                    <a:pt x="2264014" y="323995"/>
                  </a:lnTo>
                  <a:cubicBezTo>
                    <a:pt x="2171270" y="424698"/>
                    <a:pt x="2099866" y="523962"/>
                    <a:pt x="2044773" y="617266"/>
                  </a:cubicBezTo>
                  <a:lnTo>
                    <a:pt x="1976079" y="747744"/>
                  </a:lnTo>
                  <a:lnTo>
                    <a:pt x="538664" y="747744"/>
                  </a:lnTo>
                  <a:lnTo>
                    <a:pt x="469970" y="617266"/>
                  </a:lnTo>
                  <a:cubicBezTo>
                    <a:pt x="414878" y="523962"/>
                    <a:pt x="343473" y="424698"/>
                    <a:pt x="250728" y="323995"/>
                  </a:cubicBezTo>
                  <a:lnTo>
                    <a:pt x="234313" y="305088"/>
                  </a:lnTo>
                  <a:cubicBezTo>
                    <a:pt x="224464" y="295223"/>
                    <a:pt x="213795" y="284536"/>
                    <a:pt x="203125" y="273850"/>
                  </a:cubicBezTo>
                  <a:lnTo>
                    <a:pt x="195738" y="265629"/>
                  </a:lnTo>
                  <a:cubicBezTo>
                    <a:pt x="191635" y="260697"/>
                    <a:pt x="187531" y="256586"/>
                    <a:pt x="183427" y="252476"/>
                  </a:cubicBezTo>
                  <a:lnTo>
                    <a:pt x="184317" y="252476"/>
                  </a:lnTo>
                  <a:lnTo>
                    <a:pt x="68036" y="11282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90146D17-012D-4C30-BD57-B684A1ECF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9" y="4729163"/>
              <a:ext cx="883444" cy="19169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D515E4F6-AD4F-4F87-ACE0-AFCF00A3C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8" y="4729163"/>
              <a:ext cx="280988" cy="19169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E0884C40-4C22-492C-B1C1-3F5998E29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9" y="4938713"/>
              <a:ext cx="883444" cy="19288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23F18E23-6A1C-45F9-8E8C-BCDFF4FEF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278" y="4938713"/>
              <a:ext cx="280988" cy="19288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394909-0824-4007-86E9-32303034D713}"/>
                </a:ext>
              </a:extLst>
            </p:cNvPr>
            <p:cNvGrpSpPr/>
            <p:nvPr/>
          </p:nvGrpSpPr>
          <p:grpSpPr>
            <a:xfrm>
              <a:off x="4258866" y="5149454"/>
              <a:ext cx="626269" cy="172641"/>
              <a:chOff x="5668169" y="5722938"/>
              <a:chExt cx="835025" cy="230188"/>
            </a:xfrm>
          </p:grpSpPr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DC1666BB-46F5-4E3E-B5A8-361E570F5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169" y="5722938"/>
                <a:ext cx="835025" cy="230188"/>
              </a:xfrm>
              <a:custGeom>
                <a:avLst/>
                <a:gdLst>
                  <a:gd name="T0" fmla="*/ 509 w 1017"/>
                  <a:gd name="T1" fmla="*/ 281 h 281"/>
                  <a:gd name="T2" fmla="*/ 0 w 1017"/>
                  <a:gd name="T3" fmla="*/ 0 h 281"/>
                  <a:gd name="T4" fmla="*/ 1017 w 1017"/>
                  <a:gd name="T5" fmla="*/ 0 h 281"/>
                  <a:gd name="T6" fmla="*/ 509 w 1017"/>
                  <a:gd name="T7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281">
                    <a:moveTo>
                      <a:pt x="509" y="281"/>
                    </a:moveTo>
                    <a:cubicBezTo>
                      <a:pt x="243" y="281"/>
                      <a:pt x="24" y="157"/>
                      <a:pt x="0" y="0"/>
                    </a:cubicBezTo>
                    <a:lnTo>
                      <a:pt x="1017" y="0"/>
                    </a:lnTo>
                    <a:cubicBezTo>
                      <a:pt x="993" y="157"/>
                      <a:pt x="774" y="281"/>
                      <a:pt x="509" y="28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B29A3BA2-73EC-4A94-B675-0CE317BCA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8169" y="5722938"/>
                <a:ext cx="587375" cy="230188"/>
              </a:xfrm>
              <a:custGeom>
                <a:avLst/>
                <a:gdLst>
                  <a:gd name="T0" fmla="*/ 416 w 716"/>
                  <a:gd name="T1" fmla="*/ 0 h 281"/>
                  <a:gd name="T2" fmla="*/ 0 w 716"/>
                  <a:gd name="T3" fmla="*/ 0 h 281"/>
                  <a:gd name="T4" fmla="*/ 509 w 716"/>
                  <a:gd name="T5" fmla="*/ 281 h 281"/>
                  <a:gd name="T6" fmla="*/ 716 w 716"/>
                  <a:gd name="T7" fmla="*/ 254 h 281"/>
                  <a:gd name="T8" fmla="*/ 416 w 716"/>
                  <a:gd name="T9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6" h="281">
                    <a:moveTo>
                      <a:pt x="416" y="0"/>
                    </a:moveTo>
                    <a:lnTo>
                      <a:pt x="0" y="0"/>
                    </a:lnTo>
                    <a:cubicBezTo>
                      <a:pt x="24" y="157"/>
                      <a:pt x="243" y="281"/>
                      <a:pt x="509" y="281"/>
                    </a:cubicBezTo>
                    <a:cubicBezTo>
                      <a:pt x="582" y="281"/>
                      <a:pt x="653" y="272"/>
                      <a:pt x="716" y="254"/>
                    </a:cubicBezTo>
                    <a:cubicBezTo>
                      <a:pt x="552" y="210"/>
                      <a:pt x="433" y="113"/>
                      <a:pt x="416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</p:grp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C15A420-A683-42C1-86C8-431DB7176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207" y="1891904"/>
              <a:ext cx="1903387" cy="552354"/>
            </a:xfrm>
            <a:custGeom>
              <a:avLst/>
              <a:gdLst>
                <a:gd name="connsiteX0" fmla="*/ 1268514 w 2537849"/>
                <a:gd name="connsiteY0" fmla="*/ 0 h 736472"/>
                <a:gd name="connsiteX1" fmla="*/ 2471456 w 2537849"/>
                <a:gd name="connsiteY1" fmla="*/ 622300 h 736472"/>
                <a:gd name="connsiteX2" fmla="*/ 2470492 w 2537849"/>
                <a:gd name="connsiteY2" fmla="*/ 622300 h 736472"/>
                <a:gd name="connsiteX3" fmla="*/ 2537849 w 2537849"/>
                <a:gd name="connsiteY3" fmla="*/ 736472 h 736472"/>
                <a:gd name="connsiteX4" fmla="*/ 0 w 2537849"/>
                <a:gd name="connsiteY4" fmla="*/ 736472 h 736472"/>
                <a:gd name="connsiteX5" fmla="*/ 67357 w 2537849"/>
                <a:gd name="connsiteY5" fmla="*/ 622300 h 736472"/>
                <a:gd name="connsiteX6" fmla="*/ 66393 w 2537849"/>
                <a:gd name="connsiteY6" fmla="*/ 622300 h 736472"/>
                <a:gd name="connsiteX7" fmla="*/ 1268514 w 2537849"/>
                <a:gd name="connsiteY7" fmla="*/ 0 h 73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7849" h="736472">
                  <a:moveTo>
                    <a:pt x="1268514" y="0"/>
                  </a:moveTo>
                  <a:cubicBezTo>
                    <a:pt x="1764133" y="0"/>
                    <a:pt x="2203953" y="246293"/>
                    <a:pt x="2471456" y="622300"/>
                  </a:cubicBezTo>
                  <a:lnTo>
                    <a:pt x="2470492" y="622300"/>
                  </a:lnTo>
                  <a:lnTo>
                    <a:pt x="2537849" y="736472"/>
                  </a:lnTo>
                  <a:lnTo>
                    <a:pt x="0" y="736472"/>
                  </a:lnTo>
                  <a:lnTo>
                    <a:pt x="67357" y="622300"/>
                  </a:lnTo>
                  <a:lnTo>
                    <a:pt x="66393" y="622300"/>
                  </a:lnTo>
                  <a:cubicBezTo>
                    <a:pt x="333896" y="246293"/>
                    <a:pt x="773716" y="0"/>
                    <a:pt x="12685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C108F87-126C-4869-BDC9-EFD28D97264D}"/>
                </a:ext>
              </a:extLst>
            </p:cNvPr>
            <p:cNvSpPr txBox="1"/>
            <p:nvPr/>
          </p:nvSpPr>
          <p:spPr>
            <a:xfrm>
              <a:off x="4333479" y="1933257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8A567C9-9517-49EB-9BB2-00A80928F081}"/>
                </a:ext>
              </a:extLst>
            </p:cNvPr>
            <p:cNvSpPr txBox="1"/>
            <p:nvPr/>
          </p:nvSpPr>
          <p:spPr>
            <a:xfrm>
              <a:off x="4330483" y="2488169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221E7FD-079F-4299-9B53-CA409F20C909}"/>
                </a:ext>
              </a:extLst>
            </p:cNvPr>
            <p:cNvSpPr txBox="1"/>
            <p:nvPr/>
          </p:nvSpPr>
          <p:spPr>
            <a:xfrm>
              <a:off x="4330483" y="3043080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5F0AF1C-9F2F-4738-90EA-B386B9F97D4A}"/>
                </a:ext>
              </a:extLst>
            </p:cNvPr>
            <p:cNvSpPr txBox="1"/>
            <p:nvPr/>
          </p:nvSpPr>
          <p:spPr>
            <a:xfrm>
              <a:off x="4330483" y="3597992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B5CAB7B-4A3D-4B39-86B4-79692AD57B84}"/>
                </a:ext>
              </a:extLst>
            </p:cNvPr>
            <p:cNvSpPr txBox="1"/>
            <p:nvPr/>
          </p:nvSpPr>
          <p:spPr>
            <a:xfrm>
              <a:off x="4330483" y="4152902"/>
              <a:ext cx="483037" cy="46964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47D65D8A-582C-4795-9B32-B95636B5FF95}"/>
              </a:ext>
            </a:extLst>
          </p:cNvPr>
          <p:cNvSpPr/>
          <p:nvPr/>
        </p:nvSpPr>
        <p:spPr>
          <a:xfrm>
            <a:off x="214884" y="3919293"/>
            <a:ext cx="374404" cy="3744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D4328B9-C3BD-4501-A5EC-BC96D08DED80}"/>
              </a:ext>
            </a:extLst>
          </p:cNvPr>
          <p:cNvSpPr/>
          <p:nvPr/>
        </p:nvSpPr>
        <p:spPr>
          <a:xfrm>
            <a:off x="8525742" y="1521817"/>
            <a:ext cx="374404" cy="3744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2226853-7004-40B4-99D7-9826E944B2BD}"/>
              </a:ext>
            </a:extLst>
          </p:cNvPr>
          <p:cNvSpPr/>
          <p:nvPr/>
        </p:nvSpPr>
        <p:spPr>
          <a:xfrm>
            <a:off x="8525742" y="4718451"/>
            <a:ext cx="374404" cy="3744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627157B-7BC3-4596-B4B7-B7912AE44BAC}"/>
              </a:ext>
            </a:extLst>
          </p:cNvPr>
          <p:cNvSpPr/>
          <p:nvPr/>
        </p:nvSpPr>
        <p:spPr>
          <a:xfrm>
            <a:off x="8525742" y="3120134"/>
            <a:ext cx="374404" cy="374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3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70B975-BB2F-430E-AD4E-D82C6400BA68}"/>
              </a:ext>
            </a:extLst>
          </p:cNvPr>
          <p:cNvSpPr/>
          <p:nvPr/>
        </p:nvSpPr>
        <p:spPr>
          <a:xfrm>
            <a:off x="214884" y="2320975"/>
            <a:ext cx="374404" cy="3744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2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E4DB82F-1F6A-4D30-843F-0D80672AD738}"/>
              </a:ext>
            </a:extLst>
          </p:cNvPr>
          <p:cNvGrpSpPr/>
          <p:nvPr/>
        </p:nvGrpSpPr>
        <p:grpSpPr>
          <a:xfrm>
            <a:off x="6691483" y="3016819"/>
            <a:ext cx="2202816" cy="1360030"/>
            <a:chOff x="8921977" y="1312837"/>
            <a:chExt cx="2937088" cy="181337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ACA099-6B58-4BA2-A707-9E586826D4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13028EA-3FDC-41B5-97E5-F5FFFA501B6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AB21C0B-6F23-4B45-90DA-1993BD795C95}"/>
              </a:ext>
            </a:extLst>
          </p:cNvPr>
          <p:cNvGrpSpPr/>
          <p:nvPr/>
        </p:nvGrpSpPr>
        <p:grpSpPr>
          <a:xfrm>
            <a:off x="6691483" y="4614924"/>
            <a:ext cx="2202816" cy="1360030"/>
            <a:chOff x="8921977" y="3919498"/>
            <a:chExt cx="2937088" cy="181337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2510AE-18D3-40C6-85B5-DF17281BB27B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9BA95D7-DDC9-42F1-B960-AF376A5ADCC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7F9498D-2A1C-470B-87BB-B14CBF851BE8}"/>
              </a:ext>
            </a:extLst>
          </p:cNvPr>
          <p:cNvGrpSpPr/>
          <p:nvPr/>
        </p:nvGrpSpPr>
        <p:grpSpPr>
          <a:xfrm>
            <a:off x="214884" y="3815872"/>
            <a:ext cx="2202816" cy="1360030"/>
            <a:chOff x="332936" y="2473878"/>
            <a:chExt cx="2937088" cy="181337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80B7231-2959-47BB-BF6C-9D101971A33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04296F-D448-4BD3-94A9-6DA5A3D6FE9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6CBD49E-91C7-4EE1-A85E-F0AAD35A8A19}"/>
              </a:ext>
            </a:extLst>
          </p:cNvPr>
          <p:cNvGrpSpPr/>
          <p:nvPr/>
        </p:nvGrpSpPr>
        <p:grpSpPr>
          <a:xfrm>
            <a:off x="6697329" y="1418713"/>
            <a:ext cx="2202816" cy="1360030"/>
            <a:chOff x="8921977" y="1312837"/>
            <a:chExt cx="2937088" cy="181337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64C919E-5F58-4465-9851-FAC2C611229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4022A86-A131-4494-A6BD-50D704451C8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612451B-75F1-4B39-98CA-CF6EA19527CD}"/>
              </a:ext>
            </a:extLst>
          </p:cNvPr>
          <p:cNvGrpSpPr/>
          <p:nvPr/>
        </p:nvGrpSpPr>
        <p:grpSpPr>
          <a:xfrm>
            <a:off x="255548" y="2217766"/>
            <a:ext cx="2202816" cy="1360030"/>
            <a:chOff x="332936" y="2473878"/>
            <a:chExt cx="2937088" cy="181337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384EF76-F9EF-43FF-8B4D-A17E19E9F1B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7F727CD-16A4-4867-B7F4-6095416EE18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54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462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 Bulb Diagram with 5 Layers for PowerPoint</vt:lpstr>
      <vt:lpstr>Light Bulb Diagram with 5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Bulb Diagram with 5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2018-12-04T19:13:06Z</dcterms:modified>
  <cp:category>Charts &amp; Diagrams</cp:category>
</cp:coreProperties>
</file>