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F0EEEF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10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041-4310-89B9-36E537B1E0B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041-4310-89B9-36E537B1E0B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041-4310-89B9-36E537B1E0B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041-4310-89B9-36E537B1E0B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041-4310-89B9-36E537B1E0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041-4310-89B9-36E537B1E0B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041-4310-89B9-36E537B1E0B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041-4310-89B9-36E537B1E0BF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041-4310-89B9-36E537B1E0B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041-4310-89B9-36E537B1E0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66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78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hart" Target="../charts/chart1.xml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hart" Target="../charts/chart2.xml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4.svg"/><Relationship Id="rId5" Type="http://schemas.openxmlformats.org/officeDocument/2006/relationships/image" Target="../media/image12.svg"/><Relationship Id="rId10" Type="http://schemas.openxmlformats.org/officeDocument/2006/relationships/image" Target="../media/image13.png"/><Relationship Id="rId4" Type="http://schemas.openxmlformats.org/officeDocument/2006/relationships/image" Target="../media/image11.pn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Data-Driven Light Bulb Chart for PowerPoint</a:t>
            </a:r>
          </a:p>
        </p:txBody>
      </p:sp>
      <p:graphicFrame>
        <p:nvGraphicFramePr>
          <p:cNvPr id="33" name="Chart 32">
            <a:extLst>
              <a:ext uri="{FF2B5EF4-FFF2-40B4-BE49-F238E27FC236}">
                <a16:creationId xmlns:a16="http://schemas.microsoft.com/office/drawing/2014/main" id="{94DDA355-276D-4322-96BC-A007685D18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2538718"/>
              </p:ext>
            </p:extLst>
          </p:nvPr>
        </p:nvGraphicFramePr>
        <p:xfrm>
          <a:off x="2176212" y="1076859"/>
          <a:ext cx="6357210" cy="4238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4" name="Group 33">
            <a:extLst>
              <a:ext uri="{FF2B5EF4-FFF2-40B4-BE49-F238E27FC236}">
                <a16:creationId xmlns:a16="http://schemas.microsoft.com/office/drawing/2014/main" id="{08CE20D5-2DB9-4F4D-85AD-BFBEA16F13B9}"/>
              </a:ext>
            </a:extLst>
          </p:cNvPr>
          <p:cNvGrpSpPr/>
          <p:nvPr/>
        </p:nvGrpSpPr>
        <p:grpSpPr>
          <a:xfrm>
            <a:off x="3093707" y="868067"/>
            <a:ext cx="4522220" cy="5068697"/>
            <a:chOff x="3552275" y="586125"/>
            <a:chExt cx="5078896" cy="5692643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38AE90C-8C42-4679-A4D9-40052746D772}"/>
                </a:ext>
              </a:extLst>
            </p:cNvPr>
            <p:cNvSpPr/>
            <p:nvPr/>
          </p:nvSpPr>
          <p:spPr>
            <a:xfrm>
              <a:off x="3552275" y="586125"/>
              <a:ext cx="5078896" cy="5078897"/>
            </a:xfrm>
            <a:custGeom>
              <a:avLst/>
              <a:gdLst>
                <a:gd name="connsiteX0" fmla="*/ 2539449 w 5078896"/>
                <a:gd name="connsiteY0" fmla="*/ 489051 h 5078896"/>
                <a:gd name="connsiteX1" fmla="*/ 2491205 w 5078896"/>
                <a:gd name="connsiteY1" fmla="*/ 489771 h 5078896"/>
                <a:gd name="connsiteX2" fmla="*/ 2398317 w 5078896"/>
                <a:gd name="connsiteY2" fmla="*/ 494088 h 5078896"/>
                <a:gd name="connsiteX3" fmla="*/ 2306870 w 5078896"/>
                <a:gd name="connsiteY3" fmla="*/ 503443 h 5078896"/>
                <a:gd name="connsiteX4" fmla="*/ 2219022 w 5078896"/>
                <a:gd name="connsiteY4" fmla="*/ 516396 h 5078896"/>
                <a:gd name="connsiteX5" fmla="*/ 2134055 w 5078896"/>
                <a:gd name="connsiteY5" fmla="*/ 534386 h 5078896"/>
                <a:gd name="connsiteX6" fmla="*/ 2051968 w 5078896"/>
                <a:gd name="connsiteY6" fmla="*/ 555974 h 5078896"/>
                <a:gd name="connsiteX7" fmla="*/ 1972762 w 5078896"/>
                <a:gd name="connsiteY7" fmla="*/ 581880 h 5078896"/>
                <a:gd name="connsiteX8" fmla="*/ 1896435 w 5078896"/>
                <a:gd name="connsiteY8" fmla="*/ 611384 h 5078896"/>
                <a:gd name="connsiteX9" fmla="*/ 1822989 w 5078896"/>
                <a:gd name="connsiteY9" fmla="*/ 643766 h 5078896"/>
                <a:gd name="connsiteX10" fmla="*/ 1753143 w 5078896"/>
                <a:gd name="connsiteY10" fmla="*/ 680466 h 5078896"/>
                <a:gd name="connsiteX11" fmla="*/ 1685457 w 5078896"/>
                <a:gd name="connsiteY11" fmla="*/ 720044 h 5078896"/>
                <a:gd name="connsiteX12" fmla="*/ 1621372 w 5078896"/>
                <a:gd name="connsiteY12" fmla="*/ 762501 h 5078896"/>
                <a:gd name="connsiteX13" fmla="*/ 1559447 w 5078896"/>
                <a:gd name="connsiteY13" fmla="*/ 808556 h 5078896"/>
                <a:gd name="connsiteX14" fmla="*/ 1501122 w 5078896"/>
                <a:gd name="connsiteY14" fmla="*/ 857489 h 5078896"/>
                <a:gd name="connsiteX15" fmla="*/ 1446397 w 5078896"/>
                <a:gd name="connsiteY15" fmla="*/ 909300 h 5078896"/>
                <a:gd name="connsiteX16" fmla="*/ 1393833 w 5078896"/>
                <a:gd name="connsiteY16" fmla="*/ 963990 h 5078896"/>
                <a:gd name="connsiteX17" fmla="*/ 1320387 w 5078896"/>
                <a:gd name="connsiteY17" fmla="*/ 1049624 h 5078896"/>
                <a:gd name="connsiteX18" fmla="*/ 1233979 w 5078896"/>
                <a:gd name="connsiteY18" fmla="*/ 1171237 h 5078896"/>
                <a:gd name="connsiteX19" fmla="*/ 1159093 w 5078896"/>
                <a:gd name="connsiteY19" fmla="*/ 1302205 h 5078896"/>
                <a:gd name="connsiteX20" fmla="*/ 1097168 w 5078896"/>
                <a:gd name="connsiteY20" fmla="*/ 1438930 h 5078896"/>
                <a:gd name="connsiteX21" fmla="*/ 1047484 w 5078896"/>
                <a:gd name="connsiteY21" fmla="*/ 1581412 h 5078896"/>
                <a:gd name="connsiteX22" fmla="*/ 1009321 w 5078896"/>
                <a:gd name="connsiteY22" fmla="*/ 1728211 h 5078896"/>
                <a:gd name="connsiteX23" fmla="*/ 984118 w 5078896"/>
                <a:gd name="connsiteY23" fmla="*/ 1877889 h 5078896"/>
                <a:gd name="connsiteX24" fmla="*/ 971877 w 5078896"/>
                <a:gd name="connsiteY24" fmla="*/ 2030445 h 5078896"/>
                <a:gd name="connsiteX25" fmla="*/ 970437 w 5078896"/>
                <a:gd name="connsiteY25" fmla="*/ 2106723 h 5078896"/>
                <a:gd name="connsiteX26" fmla="*/ 971157 w 5078896"/>
                <a:gd name="connsiteY26" fmla="*/ 2159255 h 5078896"/>
                <a:gd name="connsiteX27" fmla="*/ 976198 w 5078896"/>
                <a:gd name="connsiteY27" fmla="*/ 2261439 h 5078896"/>
                <a:gd name="connsiteX28" fmla="*/ 986279 w 5078896"/>
                <a:gd name="connsiteY28" fmla="*/ 2357866 h 5078896"/>
                <a:gd name="connsiteX29" fmla="*/ 1001400 w 5078896"/>
                <a:gd name="connsiteY29" fmla="*/ 2449256 h 5078896"/>
                <a:gd name="connsiteX30" fmla="*/ 1020841 w 5078896"/>
                <a:gd name="connsiteY30" fmla="*/ 2537047 h 5078896"/>
                <a:gd name="connsiteX31" fmla="*/ 1043163 w 5078896"/>
                <a:gd name="connsiteY31" fmla="*/ 2621241 h 5078896"/>
                <a:gd name="connsiteX32" fmla="*/ 1070526 w 5078896"/>
                <a:gd name="connsiteY32" fmla="*/ 2701837 h 5078896"/>
                <a:gd name="connsiteX33" fmla="*/ 1100768 w 5078896"/>
                <a:gd name="connsiteY33" fmla="*/ 2779554 h 5078896"/>
                <a:gd name="connsiteX34" fmla="*/ 1151172 w 5078896"/>
                <a:gd name="connsiteY34" fmla="*/ 2891813 h 5078896"/>
                <a:gd name="connsiteX35" fmla="*/ 1227499 w 5078896"/>
                <a:gd name="connsiteY35" fmla="*/ 3033575 h 5078896"/>
                <a:gd name="connsiteX36" fmla="*/ 1355670 w 5078896"/>
                <a:gd name="connsiteY36" fmla="*/ 3236503 h 5078896"/>
                <a:gd name="connsiteX37" fmla="*/ 1447837 w 5078896"/>
                <a:gd name="connsiteY37" fmla="*/ 3370350 h 5078896"/>
                <a:gd name="connsiteX38" fmla="*/ 1536405 w 5078896"/>
                <a:gd name="connsiteY38" fmla="*/ 3499159 h 5078896"/>
                <a:gd name="connsiteX39" fmla="*/ 1664576 w 5078896"/>
                <a:gd name="connsiteY39" fmla="*/ 3700649 h 5078896"/>
                <a:gd name="connsiteX40" fmla="*/ 1743062 w 5078896"/>
                <a:gd name="connsiteY40" fmla="*/ 3840972 h 5078896"/>
                <a:gd name="connsiteX41" fmla="*/ 1814348 w 5078896"/>
                <a:gd name="connsiteY41" fmla="*/ 3991369 h 5078896"/>
                <a:gd name="connsiteX42" fmla="*/ 1858992 w 5078896"/>
                <a:gd name="connsiteY42" fmla="*/ 4111543 h 5078896"/>
                <a:gd name="connsiteX43" fmla="*/ 1885634 w 5078896"/>
                <a:gd name="connsiteY43" fmla="*/ 4195737 h 5078896"/>
                <a:gd name="connsiteX44" fmla="*/ 1908676 w 5078896"/>
                <a:gd name="connsiteY44" fmla="*/ 4283529 h 5078896"/>
                <a:gd name="connsiteX45" fmla="*/ 1927398 w 5078896"/>
                <a:gd name="connsiteY45" fmla="*/ 4374919 h 5078896"/>
                <a:gd name="connsiteX46" fmla="*/ 1942519 w 5078896"/>
                <a:gd name="connsiteY46" fmla="*/ 4471346 h 5078896"/>
                <a:gd name="connsiteX47" fmla="*/ 1952600 w 5078896"/>
                <a:gd name="connsiteY47" fmla="*/ 4572091 h 5078896"/>
                <a:gd name="connsiteX48" fmla="*/ 1955480 w 5078896"/>
                <a:gd name="connsiteY48" fmla="*/ 4623902 h 5078896"/>
                <a:gd name="connsiteX49" fmla="*/ 3123418 w 5078896"/>
                <a:gd name="connsiteY49" fmla="*/ 4623902 h 5078896"/>
                <a:gd name="connsiteX50" fmla="*/ 3127019 w 5078896"/>
                <a:gd name="connsiteY50" fmla="*/ 4572091 h 5078896"/>
                <a:gd name="connsiteX51" fmla="*/ 3137099 w 5078896"/>
                <a:gd name="connsiteY51" fmla="*/ 4471346 h 5078896"/>
                <a:gd name="connsiteX52" fmla="*/ 3151501 w 5078896"/>
                <a:gd name="connsiteY52" fmla="*/ 4374919 h 5078896"/>
                <a:gd name="connsiteX53" fmla="*/ 3170222 w 5078896"/>
                <a:gd name="connsiteY53" fmla="*/ 4283529 h 5078896"/>
                <a:gd name="connsiteX54" fmla="*/ 3193984 w 5078896"/>
                <a:gd name="connsiteY54" fmla="*/ 4195737 h 5078896"/>
                <a:gd name="connsiteX55" fmla="*/ 3219906 w 5078896"/>
                <a:gd name="connsiteY55" fmla="*/ 4111543 h 5078896"/>
                <a:gd name="connsiteX56" fmla="*/ 3265270 w 5078896"/>
                <a:gd name="connsiteY56" fmla="*/ 3991369 h 5078896"/>
                <a:gd name="connsiteX57" fmla="*/ 3335116 w 5078896"/>
                <a:gd name="connsiteY57" fmla="*/ 3840972 h 5078896"/>
                <a:gd name="connsiteX58" fmla="*/ 3414323 w 5078896"/>
                <a:gd name="connsiteY58" fmla="*/ 3700649 h 5078896"/>
                <a:gd name="connsiteX59" fmla="*/ 3542494 w 5078896"/>
                <a:gd name="connsiteY59" fmla="*/ 3499159 h 5078896"/>
                <a:gd name="connsiteX60" fmla="*/ 3631781 w 5078896"/>
                <a:gd name="connsiteY60" fmla="*/ 3370350 h 5078896"/>
                <a:gd name="connsiteX61" fmla="*/ 3723229 w 5078896"/>
                <a:gd name="connsiteY61" fmla="*/ 3236503 h 5078896"/>
                <a:gd name="connsiteX62" fmla="*/ 3851399 w 5078896"/>
                <a:gd name="connsiteY62" fmla="*/ 3033575 h 5078896"/>
                <a:gd name="connsiteX63" fmla="*/ 3927726 w 5078896"/>
                <a:gd name="connsiteY63" fmla="*/ 2891813 h 5078896"/>
                <a:gd name="connsiteX64" fmla="*/ 3978130 w 5078896"/>
                <a:gd name="connsiteY64" fmla="*/ 2779554 h 5078896"/>
                <a:gd name="connsiteX65" fmla="*/ 4008373 w 5078896"/>
                <a:gd name="connsiteY65" fmla="*/ 2701837 h 5078896"/>
                <a:gd name="connsiteX66" fmla="*/ 4035015 w 5078896"/>
                <a:gd name="connsiteY66" fmla="*/ 2621241 h 5078896"/>
                <a:gd name="connsiteX67" fmla="*/ 4058777 w 5078896"/>
                <a:gd name="connsiteY67" fmla="*/ 2537047 h 5078896"/>
                <a:gd name="connsiteX68" fmla="*/ 4078219 w 5078896"/>
                <a:gd name="connsiteY68" fmla="*/ 2449256 h 5078896"/>
                <a:gd name="connsiteX69" fmla="*/ 4092620 w 5078896"/>
                <a:gd name="connsiteY69" fmla="*/ 2357866 h 5078896"/>
                <a:gd name="connsiteX70" fmla="*/ 4102701 w 5078896"/>
                <a:gd name="connsiteY70" fmla="*/ 2261439 h 5078896"/>
                <a:gd name="connsiteX71" fmla="*/ 4108461 w 5078896"/>
                <a:gd name="connsiteY71" fmla="*/ 2159255 h 5078896"/>
                <a:gd name="connsiteX72" fmla="*/ 4108461 w 5078896"/>
                <a:gd name="connsiteY72" fmla="*/ 2106723 h 5078896"/>
                <a:gd name="connsiteX73" fmla="*/ 4107741 w 5078896"/>
                <a:gd name="connsiteY73" fmla="*/ 2030445 h 5078896"/>
                <a:gd name="connsiteX74" fmla="*/ 4094780 w 5078896"/>
                <a:gd name="connsiteY74" fmla="*/ 1877889 h 5078896"/>
                <a:gd name="connsiteX75" fmla="*/ 4070298 w 5078896"/>
                <a:gd name="connsiteY75" fmla="*/ 1728211 h 5078896"/>
                <a:gd name="connsiteX76" fmla="*/ 4032135 w 5078896"/>
                <a:gd name="connsiteY76" fmla="*/ 1581412 h 5078896"/>
                <a:gd name="connsiteX77" fmla="*/ 3982451 w 5078896"/>
                <a:gd name="connsiteY77" fmla="*/ 1438930 h 5078896"/>
                <a:gd name="connsiteX78" fmla="*/ 3919805 w 5078896"/>
                <a:gd name="connsiteY78" fmla="*/ 1302205 h 5078896"/>
                <a:gd name="connsiteX79" fmla="*/ 3845639 w 5078896"/>
                <a:gd name="connsiteY79" fmla="*/ 1171237 h 5078896"/>
                <a:gd name="connsiteX80" fmla="*/ 3759232 w 5078896"/>
                <a:gd name="connsiteY80" fmla="*/ 1049624 h 5078896"/>
                <a:gd name="connsiteX81" fmla="*/ 3685066 w 5078896"/>
                <a:gd name="connsiteY81" fmla="*/ 963990 h 5078896"/>
                <a:gd name="connsiteX82" fmla="*/ 3633221 w 5078896"/>
                <a:gd name="connsiteY82" fmla="*/ 909300 h 5078896"/>
                <a:gd name="connsiteX83" fmla="*/ 3577776 w 5078896"/>
                <a:gd name="connsiteY83" fmla="*/ 857489 h 5078896"/>
                <a:gd name="connsiteX84" fmla="*/ 3519452 w 5078896"/>
                <a:gd name="connsiteY84" fmla="*/ 808556 h 5078896"/>
                <a:gd name="connsiteX85" fmla="*/ 3458246 w 5078896"/>
                <a:gd name="connsiteY85" fmla="*/ 762501 h 5078896"/>
                <a:gd name="connsiteX86" fmla="*/ 3393441 w 5078896"/>
                <a:gd name="connsiteY86" fmla="*/ 720044 h 5078896"/>
                <a:gd name="connsiteX87" fmla="*/ 3325755 w 5078896"/>
                <a:gd name="connsiteY87" fmla="*/ 680466 h 5078896"/>
                <a:gd name="connsiteX88" fmla="*/ 3255909 w 5078896"/>
                <a:gd name="connsiteY88" fmla="*/ 643766 h 5078896"/>
                <a:gd name="connsiteX89" fmla="*/ 3182463 w 5078896"/>
                <a:gd name="connsiteY89" fmla="*/ 611384 h 5078896"/>
                <a:gd name="connsiteX90" fmla="*/ 3106857 w 5078896"/>
                <a:gd name="connsiteY90" fmla="*/ 581880 h 5078896"/>
                <a:gd name="connsiteX91" fmla="*/ 3026930 w 5078896"/>
                <a:gd name="connsiteY91" fmla="*/ 555974 h 5078896"/>
                <a:gd name="connsiteX92" fmla="*/ 2944843 w 5078896"/>
                <a:gd name="connsiteY92" fmla="*/ 534386 h 5078896"/>
                <a:gd name="connsiteX93" fmla="*/ 2859876 w 5078896"/>
                <a:gd name="connsiteY93" fmla="*/ 516396 h 5078896"/>
                <a:gd name="connsiteX94" fmla="*/ 2772029 w 5078896"/>
                <a:gd name="connsiteY94" fmla="*/ 503443 h 5078896"/>
                <a:gd name="connsiteX95" fmla="*/ 2681301 w 5078896"/>
                <a:gd name="connsiteY95" fmla="*/ 494088 h 5078896"/>
                <a:gd name="connsiteX96" fmla="*/ 2587693 w 5078896"/>
                <a:gd name="connsiteY96" fmla="*/ 489771 h 5078896"/>
                <a:gd name="connsiteX97" fmla="*/ 0 w 5078896"/>
                <a:gd name="connsiteY97" fmla="*/ 0 h 5078896"/>
                <a:gd name="connsiteX98" fmla="*/ 5078896 w 5078896"/>
                <a:gd name="connsiteY98" fmla="*/ 0 h 5078896"/>
                <a:gd name="connsiteX99" fmla="*/ 5078896 w 5078896"/>
                <a:gd name="connsiteY99" fmla="*/ 5078896 h 5078896"/>
                <a:gd name="connsiteX100" fmla="*/ 0 w 5078896"/>
                <a:gd name="connsiteY100" fmla="*/ 5078896 h 5078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5078896" h="5078896">
                  <a:moveTo>
                    <a:pt x="2539449" y="489051"/>
                  </a:moveTo>
                  <a:lnTo>
                    <a:pt x="2491205" y="489771"/>
                  </a:lnTo>
                  <a:lnTo>
                    <a:pt x="2398317" y="494088"/>
                  </a:lnTo>
                  <a:lnTo>
                    <a:pt x="2306870" y="503443"/>
                  </a:lnTo>
                  <a:lnTo>
                    <a:pt x="2219022" y="516396"/>
                  </a:lnTo>
                  <a:lnTo>
                    <a:pt x="2134055" y="534386"/>
                  </a:lnTo>
                  <a:lnTo>
                    <a:pt x="2051968" y="555974"/>
                  </a:lnTo>
                  <a:lnTo>
                    <a:pt x="1972762" y="581880"/>
                  </a:lnTo>
                  <a:lnTo>
                    <a:pt x="1896435" y="611384"/>
                  </a:lnTo>
                  <a:lnTo>
                    <a:pt x="1822989" y="643766"/>
                  </a:lnTo>
                  <a:lnTo>
                    <a:pt x="1753143" y="680466"/>
                  </a:lnTo>
                  <a:lnTo>
                    <a:pt x="1685457" y="720044"/>
                  </a:lnTo>
                  <a:lnTo>
                    <a:pt x="1621372" y="762501"/>
                  </a:lnTo>
                  <a:lnTo>
                    <a:pt x="1559447" y="808556"/>
                  </a:lnTo>
                  <a:lnTo>
                    <a:pt x="1501122" y="857489"/>
                  </a:lnTo>
                  <a:lnTo>
                    <a:pt x="1446397" y="909300"/>
                  </a:lnTo>
                  <a:lnTo>
                    <a:pt x="1393833" y="963990"/>
                  </a:lnTo>
                  <a:lnTo>
                    <a:pt x="1320387" y="1049624"/>
                  </a:lnTo>
                  <a:lnTo>
                    <a:pt x="1233979" y="1171237"/>
                  </a:lnTo>
                  <a:lnTo>
                    <a:pt x="1159093" y="1302205"/>
                  </a:lnTo>
                  <a:lnTo>
                    <a:pt x="1097168" y="1438930"/>
                  </a:lnTo>
                  <a:lnTo>
                    <a:pt x="1047484" y="1581412"/>
                  </a:lnTo>
                  <a:lnTo>
                    <a:pt x="1009321" y="1728211"/>
                  </a:lnTo>
                  <a:lnTo>
                    <a:pt x="984118" y="1877889"/>
                  </a:lnTo>
                  <a:lnTo>
                    <a:pt x="971877" y="2030445"/>
                  </a:lnTo>
                  <a:lnTo>
                    <a:pt x="970437" y="2106723"/>
                  </a:lnTo>
                  <a:lnTo>
                    <a:pt x="971157" y="2159255"/>
                  </a:lnTo>
                  <a:lnTo>
                    <a:pt x="976198" y="2261439"/>
                  </a:lnTo>
                  <a:lnTo>
                    <a:pt x="986279" y="2357866"/>
                  </a:lnTo>
                  <a:lnTo>
                    <a:pt x="1001400" y="2449256"/>
                  </a:lnTo>
                  <a:lnTo>
                    <a:pt x="1020841" y="2537047"/>
                  </a:lnTo>
                  <a:lnTo>
                    <a:pt x="1043163" y="2621241"/>
                  </a:lnTo>
                  <a:lnTo>
                    <a:pt x="1070526" y="2701837"/>
                  </a:lnTo>
                  <a:lnTo>
                    <a:pt x="1100768" y="2779554"/>
                  </a:lnTo>
                  <a:lnTo>
                    <a:pt x="1151172" y="2891813"/>
                  </a:lnTo>
                  <a:lnTo>
                    <a:pt x="1227499" y="3033575"/>
                  </a:lnTo>
                  <a:lnTo>
                    <a:pt x="1355670" y="3236503"/>
                  </a:lnTo>
                  <a:lnTo>
                    <a:pt x="1447837" y="3370350"/>
                  </a:lnTo>
                  <a:lnTo>
                    <a:pt x="1536405" y="3499159"/>
                  </a:lnTo>
                  <a:lnTo>
                    <a:pt x="1664576" y="3700649"/>
                  </a:lnTo>
                  <a:lnTo>
                    <a:pt x="1743062" y="3840972"/>
                  </a:lnTo>
                  <a:lnTo>
                    <a:pt x="1814348" y="3991369"/>
                  </a:lnTo>
                  <a:lnTo>
                    <a:pt x="1858992" y="4111543"/>
                  </a:lnTo>
                  <a:lnTo>
                    <a:pt x="1885634" y="4195737"/>
                  </a:lnTo>
                  <a:lnTo>
                    <a:pt x="1908676" y="4283529"/>
                  </a:lnTo>
                  <a:lnTo>
                    <a:pt x="1927398" y="4374919"/>
                  </a:lnTo>
                  <a:lnTo>
                    <a:pt x="1942519" y="4471346"/>
                  </a:lnTo>
                  <a:lnTo>
                    <a:pt x="1952600" y="4572091"/>
                  </a:lnTo>
                  <a:lnTo>
                    <a:pt x="1955480" y="4623902"/>
                  </a:lnTo>
                  <a:lnTo>
                    <a:pt x="3123418" y="4623902"/>
                  </a:lnTo>
                  <a:lnTo>
                    <a:pt x="3127019" y="4572091"/>
                  </a:lnTo>
                  <a:lnTo>
                    <a:pt x="3137099" y="4471346"/>
                  </a:lnTo>
                  <a:lnTo>
                    <a:pt x="3151501" y="4374919"/>
                  </a:lnTo>
                  <a:lnTo>
                    <a:pt x="3170222" y="4283529"/>
                  </a:lnTo>
                  <a:lnTo>
                    <a:pt x="3193984" y="4195737"/>
                  </a:lnTo>
                  <a:lnTo>
                    <a:pt x="3219906" y="4111543"/>
                  </a:lnTo>
                  <a:lnTo>
                    <a:pt x="3265270" y="3991369"/>
                  </a:lnTo>
                  <a:lnTo>
                    <a:pt x="3335116" y="3840972"/>
                  </a:lnTo>
                  <a:lnTo>
                    <a:pt x="3414323" y="3700649"/>
                  </a:lnTo>
                  <a:lnTo>
                    <a:pt x="3542494" y="3499159"/>
                  </a:lnTo>
                  <a:lnTo>
                    <a:pt x="3631781" y="3370350"/>
                  </a:lnTo>
                  <a:lnTo>
                    <a:pt x="3723229" y="3236503"/>
                  </a:lnTo>
                  <a:lnTo>
                    <a:pt x="3851399" y="3033575"/>
                  </a:lnTo>
                  <a:lnTo>
                    <a:pt x="3927726" y="2891813"/>
                  </a:lnTo>
                  <a:lnTo>
                    <a:pt x="3978130" y="2779554"/>
                  </a:lnTo>
                  <a:lnTo>
                    <a:pt x="4008373" y="2701837"/>
                  </a:lnTo>
                  <a:lnTo>
                    <a:pt x="4035015" y="2621241"/>
                  </a:lnTo>
                  <a:lnTo>
                    <a:pt x="4058777" y="2537047"/>
                  </a:lnTo>
                  <a:lnTo>
                    <a:pt x="4078219" y="2449256"/>
                  </a:lnTo>
                  <a:lnTo>
                    <a:pt x="4092620" y="2357866"/>
                  </a:lnTo>
                  <a:lnTo>
                    <a:pt x="4102701" y="2261439"/>
                  </a:lnTo>
                  <a:lnTo>
                    <a:pt x="4108461" y="2159255"/>
                  </a:lnTo>
                  <a:lnTo>
                    <a:pt x="4108461" y="2106723"/>
                  </a:lnTo>
                  <a:lnTo>
                    <a:pt x="4107741" y="2030445"/>
                  </a:lnTo>
                  <a:lnTo>
                    <a:pt x="4094780" y="1877889"/>
                  </a:lnTo>
                  <a:lnTo>
                    <a:pt x="4070298" y="1728211"/>
                  </a:lnTo>
                  <a:lnTo>
                    <a:pt x="4032135" y="1581412"/>
                  </a:lnTo>
                  <a:lnTo>
                    <a:pt x="3982451" y="1438930"/>
                  </a:lnTo>
                  <a:lnTo>
                    <a:pt x="3919805" y="1302205"/>
                  </a:lnTo>
                  <a:lnTo>
                    <a:pt x="3845639" y="1171237"/>
                  </a:lnTo>
                  <a:lnTo>
                    <a:pt x="3759232" y="1049624"/>
                  </a:lnTo>
                  <a:lnTo>
                    <a:pt x="3685066" y="963990"/>
                  </a:lnTo>
                  <a:lnTo>
                    <a:pt x="3633221" y="909300"/>
                  </a:lnTo>
                  <a:lnTo>
                    <a:pt x="3577776" y="857489"/>
                  </a:lnTo>
                  <a:lnTo>
                    <a:pt x="3519452" y="808556"/>
                  </a:lnTo>
                  <a:lnTo>
                    <a:pt x="3458246" y="762501"/>
                  </a:lnTo>
                  <a:lnTo>
                    <a:pt x="3393441" y="720044"/>
                  </a:lnTo>
                  <a:lnTo>
                    <a:pt x="3325755" y="680466"/>
                  </a:lnTo>
                  <a:lnTo>
                    <a:pt x="3255909" y="643766"/>
                  </a:lnTo>
                  <a:lnTo>
                    <a:pt x="3182463" y="611384"/>
                  </a:lnTo>
                  <a:lnTo>
                    <a:pt x="3106857" y="581880"/>
                  </a:lnTo>
                  <a:lnTo>
                    <a:pt x="3026930" y="555974"/>
                  </a:lnTo>
                  <a:lnTo>
                    <a:pt x="2944843" y="534386"/>
                  </a:lnTo>
                  <a:lnTo>
                    <a:pt x="2859876" y="516396"/>
                  </a:lnTo>
                  <a:lnTo>
                    <a:pt x="2772029" y="503443"/>
                  </a:lnTo>
                  <a:lnTo>
                    <a:pt x="2681301" y="494088"/>
                  </a:lnTo>
                  <a:lnTo>
                    <a:pt x="2587693" y="489771"/>
                  </a:lnTo>
                  <a:close/>
                  <a:moveTo>
                    <a:pt x="0" y="0"/>
                  </a:moveTo>
                  <a:lnTo>
                    <a:pt x="5078896" y="0"/>
                  </a:lnTo>
                  <a:lnTo>
                    <a:pt x="5078896" y="5078896"/>
                  </a:lnTo>
                  <a:lnTo>
                    <a:pt x="0" y="5078896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36" name="Freeform 21">
              <a:extLst>
                <a:ext uri="{FF2B5EF4-FFF2-40B4-BE49-F238E27FC236}">
                  <a16:creationId xmlns:a16="http://schemas.microsoft.com/office/drawing/2014/main" id="{22B585F3-4E0A-470A-8BD0-5650D00417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7100" y="5483468"/>
              <a:ext cx="1601401" cy="212322"/>
            </a:xfrm>
            <a:custGeom>
              <a:avLst/>
              <a:gdLst>
                <a:gd name="T0" fmla="*/ 2072 w 2225"/>
                <a:gd name="T1" fmla="*/ 298 h 298"/>
                <a:gd name="T2" fmla="*/ 152 w 2225"/>
                <a:gd name="T3" fmla="*/ 298 h 298"/>
                <a:gd name="T4" fmla="*/ 137 w 2225"/>
                <a:gd name="T5" fmla="*/ 298 h 298"/>
                <a:gd name="T6" fmla="*/ 107 w 2225"/>
                <a:gd name="T7" fmla="*/ 292 h 298"/>
                <a:gd name="T8" fmla="*/ 80 w 2225"/>
                <a:gd name="T9" fmla="*/ 281 h 298"/>
                <a:gd name="T10" fmla="*/ 55 w 2225"/>
                <a:gd name="T11" fmla="*/ 265 h 298"/>
                <a:gd name="T12" fmla="*/ 34 w 2225"/>
                <a:gd name="T13" fmla="*/ 244 h 298"/>
                <a:gd name="T14" fmla="*/ 18 w 2225"/>
                <a:gd name="T15" fmla="*/ 220 h 298"/>
                <a:gd name="T16" fmla="*/ 6 w 2225"/>
                <a:gd name="T17" fmla="*/ 193 h 298"/>
                <a:gd name="T18" fmla="*/ 1 w 2225"/>
                <a:gd name="T19" fmla="*/ 164 h 298"/>
                <a:gd name="T20" fmla="*/ 0 w 2225"/>
                <a:gd name="T21" fmla="*/ 149 h 298"/>
                <a:gd name="T22" fmla="*/ 1 w 2225"/>
                <a:gd name="T23" fmla="*/ 134 h 298"/>
                <a:gd name="T24" fmla="*/ 6 w 2225"/>
                <a:gd name="T25" fmla="*/ 105 h 298"/>
                <a:gd name="T26" fmla="*/ 18 w 2225"/>
                <a:gd name="T27" fmla="*/ 78 h 298"/>
                <a:gd name="T28" fmla="*/ 34 w 2225"/>
                <a:gd name="T29" fmla="*/ 54 h 298"/>
                <a:gd name="T30" fmla="*/ 55 w 2225"/>
                <a:gd name="T31" fmla="*/ 33 h 298"/>
                <a:gd name="T32" fmla="*/ 80 w 2225"/>
                <a:gd name="T33" fmla="*/ 17 h 298"/>
                <a:gd name="T34" fmla="*/ 107 w 2225"/>
                <a:gd name="T35" fmla="*/ 6 h 298"/>
                <a:gd name="T36" fmla="*/ 137 w 2225"/>
                <a:gd name="T37" fmla="*/ 0 h 298"/>
                <a:gd name="T38" fmla="*/ 152 w 2225"/>
                <a:gd name="T39" fmla="*/ 0 h 298"/>
                <a:gd name="T40" fmla="*/ 2072 w 2225"/>
                <a:gd name="T41" fmla="*/ 0 h 298"/>
                <a:gd name="T42" fmla="*/ 2087 w 2225"/>
                <a:gd name="T43" fmla="*/ 0 h 298"/>
                <a:gd name="T44" fmla="*/ 2118 w 2225"/>
                <a:gd name="T45" fmla="*/ 6 h 298"/>
                <a:gd name="T46" fmla="*/ 2145 w 2225"/>
                <a:gd name="T47" fmla="*/ 17 h 298"/>
                <a:gd name="T48" fmla="*/ 2170 w 2225"/>
                <a:gd name="T49" fmla="*/ 33 h 298"/>
                <a:gd name="T50" fmla="*/ 2190 w 2225"/>
                <a:gd name="T51" fmla="*/ 54 h 298"/>
                <a:gd name="T52" fmla="*/ 2206 w 2225"/>
                <a:gd name="T53" fmla="*/ 78 h 298"/>
                <a:gd name="T54" fmla="*/ 2218 w 2225"/>
                <a:gd name="T55" fmla="*/ 105 h 298"/>
                <a:gd name="T56" fmla="*/ 2224 w 2225"/>
                <a:gd name="T57" fmla="*/ 134 h 298"/>
                <a:gd name="T58" fmla="*/ 2225 w 2225"/>
                <a:gd name="T59" fmla="*/ 149 h 298"/>
                <a:gd name="T60" fmla="*/ 2224 w 2225"/>
                <a:gd name="T61" fmla="*/ 164 h 298"/>
                <a:gd name="T62" fmla="*/ 2218 w 2225"/>
                <a:gd name="T63" fmla="*/ 193 h 298"/>
                <a:gd name="T64" fmla="*/ 2206 w 2225"/>
                <a:gd name="T65" fmla="*/ 220 h 298"/>
                <a:gd name="T66" fmla="*/ 2190 w 2225"/>
                <a:gd name="T67" fmla="*/ 244 h 298"/>
                <a:gd name="T68" fmla="*/ 2170 w 2225"/>
                <a:gd name="T69" fmla="*/ 265 h 298"/>
                <a:gd name="T70" fmla="*/ 2145 w 2225"/>
                <a:gd name="T71" fmla="*/ 281 h 298"/>
                <a:gd name="T72" fmla="*/ 2118 w 2225"/>
                <a:gd name="T73" fmla="*/ 292 h 298"/>
                <a:gd name="T74" fmla="*/ 2087 w 2225"/>
                <a:gd name="T75" fmla="*/ 298 h 298"/>
                <a:gd name="T76" fmla="*/ 2072 w 2225"/>
                <a:gd name="T77" fmla="*/ 298 h 298"/>
                <a:gd name="T78" fmla="*/ 2072 w 2225"/>
                <a:gd name="T79" fmla="*/ 29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25" h="298">
                  <a:moveTo>
                    <a:pt x="2072" y="298"/>
                  </a:moveTo>
                  <a:lnTo>
                    <a:pt x="152" y="298"/>
                  </a:lnTo>
                  <a:lnTo>
                    <a:pt x="137" y="298"/>
                  </a:lnTo>
                  <a:lnTo>
                    <a:pt x="107" y="292"/>
                  </a:lnTo>
                  <a:lnTo>
                    <a:pt x="80" y="281"/>
                  </a:lnTo>
                  <a:lnTo>
                    <a:pt x="55" y="265"/>
                  </a:lnTo>
                  <a:lnTo>
                    <a:pt x="34" y="244"/>
                  </a:lnTo>
                  <a:lnTo>
                    <a:pt x="18" y="220"/>
                  </a:lnTo>
                  <a:lnTo>
                    <a:pt x="6" y="193"/>
                  </a:lnTo>
                  <a:lnTo>
                    <a:pt x="1" y="164"/>
                  </a:lnTo>
                  <a:lnTo>
                    <a:pt x="0" y="149"/>
                  </a:lnTo>
                  <a:lnTo>
                    <a:pt x="1" y="134"/>
                  </a:lnTo>
                  <a:lnTo>
                    <a:pt x="6" y="105"/>
                  </a:lnTo>
                  <a:lnTo>
                    <a:pt x="18" y="78"/>
                  </a:lnTo>
                  <a:lnTo>
                    <a:pt x="34" y="54"/>
                  </a:lnTo>
                  <a:lnTo>
                    <a:pt x="55" y="33"/>
                  </a:lnTo>
                  <a:lnTo>
                    <a:pt x="80" y="17"/>
                  </a:lnTo>
                  <a:lnTo>
                    <a:pt x="107" y="6"/>
                  </a:lnTo>
                  <a:lnTo>
                    <a:pt x="137" y="0"/>
                  </a:lnTo>
                  <a:lnTo>
                    <a:pt x="152" y="0"/>
                  </a:lnTo>
                  <a:lnTo>
                    <a:pt x="2072" y="0"/>
                  </a:lnTo>
                  <a:lnTo>
                    <a:pt x="2087" y="0"/>
                  </a:lnTo>
                  <a:lnTo>
                    <a:pt x="2118" y="6"/>
                  </a:lnTo>
                  <a:lnTo>
                    <a:pt x="2145" y="17"/>
                  </a:lnTo>
                  <a:lnTo>
                    <a:pt x="2170" y="33"/>
                  </a:lnTo>
                  <a:lnTo>
                    <a:pt x="2190" y="54"/>
                  </a:lnTo>
                  <a:lnTo>
                    <a:pt x="2206" y="78"/>
                  </a:lnTo>
                  <a:lnTo>
                    <a:pt x="2218" y="105"/>
                  </a:lnTo>
                  <a:lnTo>
                    <a:pt x="2224" y="134"/>
                  </a:lnTo>
                  <a:lnTo>
                    <a:pt x="2225" y="149"/>
                  </a:lnTo>
                  <a:lnTo>
                    <a:pt x="2224" y="164"/>
                  </a:lnTo>
                  <a:lnTo>
                    <a:pt x="2218" y="193"/>
                  </a:lnTo>
                  <a:lnTo>
                    <a:pt x="2206" y="220"/>
                  </a:lnTo>
                  <a:lnTo>
                    <a:pt x="2190" y="244"/>
                  </a:lnTo>
                  <a:lnTo>
                    <a:pt x="2170" y="265"/>
                  </a:lnTo>
                  <a:lnTo>
                    <a:pt x="2145" y="281"/>
                  </a:lnTo>
                  <a:lnTo>
                    <a:pt x="2118" y="292"/>
                  </a:lnTo>
                  <a:lnTo>
                    <a:pt x="2087" y="298"/>
                  </a:lnTo>
                  <a:lnTo>
                    <a:pt x="2072" y="298"/>
                  </a:lnTo>
                  <a:lnTo>
                    <a:pt x="2072" y="298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1"/>
            </a:p>
          </p:txBody>
        </p:sp>
        <p:sp>
          <p:nvSpPr>
            <p:cNvPr id="37" name="Freeform 22">
              <a:extLst>
                <a:ext uri="{FF2B5EF4-FFF2-40B4-BE49-F238E27FC236}">
                  <a16:creationId xmlns:a16="http://schemas.microsoft.com/office/drawing/2014/main" id="{7A680A00-11D6-4DCC-A953-776EBA80F29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7100" y="5771359"/>
              <a:ext cx="1601401" cy="215919"/>
            </a:xfrm>
            <a:custGeom>
              <a:avLst/>
              <a:gdLst>
                <a:gd name="T0" fmla="*/ 2072 w 2225"/>
                <a:gd name="T1" fmla="*/ 299 h 299"/>
                <a:gd name="T2" fmla="*/ 152 w 2225"/>
                <a:gd name="T3" fmla="*/ 299 h 299"/>
                <a:gd name="T4" fmla="*/ 137 w 2225"/>
                <a:gd name="T5" fmla="*/ 298 h 299"/>
                <a:gd name="T6" fmla="*/ 107 w 2225"/>
                <a:gd name="T7" fmla="*/ 291 h 299"/>
                <a:gd name="T8" fmla="*/ 80 w 2225"/>
                <a:gd name="T9" fmla="*/ 281 h 299"/>
                <a:gd name="T10" fmla="*/ 55 w 2225"/>
                <a:gd name="T11" fmla="*/ 264 h 299"/>
                <a:gd name="T12" fmla="*/ 34 w 2225"/>
                <a:gd name="T13" fmla="*/ 244 h 299"/>
                <a:gd name="T14" fmla="*/ 18 w 2225"/>
                <a:gd name="T15" fmla="*/ 220 h 299"/>
                <a:gd name="T16" fmla="*/ 6 w 2225"/>
                <a:gd name="T17" fmla="*/ 193 h 299"/>
                <a:gd name="T18" fmla="*/ 1 w 2225"/>
                <a:gd name="T19" fmla="*/ 164 h 299"/>
                <a:gd name="T20" fmla="*/ 0 w 2225"/>
                <a:gd name="T21" fmla="*/ 149 h 299"/>
                <a:gd name="T22" fmla="*/ 1 w 2225"/>
                <a:gd name="T23" fmla="*/ 134 h 299"/>
                <a:gd name="T24" fmla="*/ 6 w 2225"/>
                <a:gd name="T25" fmla="*/ 105 h 299"/>
                <a:gd name="T26" fmla="*/ 18 w 2225"/>
                <a:gd name="T27" fmla="*/ 78 h 299"/>
                <a:gd name="T28" fmla="*/ 34 w 2225"/>
                <a:gd name="T29" fmla="*/ 54 h 299"/>
                <a:gd name="T30" fmla="*/ 55 w 2225"/>
                <a:gd name="T31" fmla="*/ 33 h 299"/>
                <a:gd name="T32" fmla="*/ 80 w 2225"/>
                <a:gd name="T33" fmla="*/ 17 h 299"/>
                <a:gd name="T34" fmla="*/ 107 w 2225"/>
                <a:gd name="T35" fmla="*/ 6 h 299"/>
                <a:gd name="T36" fmla="*/ 137 w 2225"/>
                <a:gd name="T37" fmla="*/ 0 h 299"/>
                <a:gd name="T38" fmla="*/ 152 w 2225"/>
                <a:gd name="T39" fmla="*/ 0 h 299"/>
                <a:gd name="T40" fmla="*/ 2072 w 2225"/>
                <a:gd name="T41" fmla="*/ 0 h 299"/>
                <a:gd name="T42" fmla="*/ 2087 w 2225"/>
                <a:gd name="T43" fmla="*/ 0 h 299"/>
                <a:gd name="T44" fmla="*/ 2118 w 2225"/>
                <a:gd name="T45" fmla="*/ 6 h 299"/>
                <a:gd name="T46" fmla="*/ 2145 w 2225"/>
                <a:gd name="T47" fmla="*/ 17 h 299"/>
                <a:gd name="T48" fmla="*/ 2170 w 2225"/>
                <a:gd name="T49" fmla="*/ 33 h 299"/>
                <a:gd name="T50" fmla="*/ 2190 w 2225"/>
                <a:gd name="T51" fmla="*/ 54 h 299"/>
                <a:gd name="T52" fmla="*/ 2206 w 2225"/>
                <a:gd name="T53" fmla="*/ 78 h 299"/>
                <a:gd name="T54" fmla="*/ 2218 w 2225"/>
                <a:gd name="T55" fmla="*/ 105 h 299"/>
                <a:gd name="T56" fmla="*/ 2224 w 2225"/>
                <a:gd name="T57" fmla="*/ 134 h 299"/>
                <a:gd name="T58" fmla="*/ 2225 w 2225"/>
                <a:gd name="T59" fmla="*/ 149 h 299"/>
                <a:gd name="T60" fmla="*/ 2224 w 2225"/>
                <a:gd name="T61" fmla="*/ 164 h 299"/>
                <a:gd name="T62" fmla="*/ 2218 w 2225"/>
                <a:gd name="T63" fmla="*/ 193 h 299"/>
                <a:gd name="T64" fmla="*/ 2206 w 2225"/>
                <a:gd name="T65" fmla="*/ 220 h 299"/>
                <a:gd name="T66" fmla="*/ 2190 w 2225"/>
                <a:gd name="T67" fmla="*/ 244 h 299"/>
                <a:gd name="T68" fmla="*/ 2170 w 2225"/>
                <a:gd name="T69" fmla="*/ 264 h 299"/>
                <a:gd name="T70" fmla="*/ 2145 w 2225"/>
                <a:gd name="T71" fmla="*/ 281 h 299"/>
                <a:gd name="T72" fmla="*/ 2118 w 2225"/>
                <a:gd name="T73" fmla="*/ 291 h 299"/>
                <a:gd name="T74" fmla="*/ 2087 w 2225"/>
                <a:gd name="T75" fmla="*/ 298 h 299"/>
                <a:gd name="T76" fmla="*/ 2072 w 2225"/>
                <a:gd name="T77" fmla="*/ 299 h 299"/>
                <a:gd name="T78" fmla="*/ 2072 w 2225"/>
                <a:gd name="T79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25" h="299">
                  <a:moveTo>
                    <a:pt x="2072" y="299"/>
                  </a:moveTo>
                  <a:lnTo>
                    <a:pt x="152" y="299"/>
                  </a:lnTo>
                  <a:lnTo>
                    <a:pt x="137" y="298"/>
                  </a:lnTo>
                  <a:lnTo>
                    <a:pt x="107" y="291"/>
                  </a:lnTo>
                  <a:lnTo>
                    <a:pt x="80" y="281"/>
                  </a:lnTo>
                  <a:lnTo>
                    <a:pt x="55" y="264"/>
                  </a:lnTo>
                  <a:lnTo>
                    <a:pt x="34" y="244"/>
                  </a:lnTo>
                  <a:lnTo>
                    <a:pt x="18" y="220"/>
                  </a:lnTo>
                  <a:lnTo>
                    <a:pt x="6" y="193"/>
                  </a:lnTo>
                  <a:lnTo>
                    <a:pt x="1" y="164"/>
                  </a:lnTo>
                  <a:lnTo>
                    <a:pt x="0" y="149"/>
                  </a:lnTo>
                  <a:lnTo>
                    <a:pt x="1" y="134"/>
                  </a:lnTo>
                  <a:lnTo>
                    <a:pt x="6" y="105"/>
                  </a:lnTo>
                  <a:lnTo>
                    <a:pt x="18" y="78"/>
                  </a:lnTo>
                  <a:lnTo>
                    <a:pt x="34" y="54"/>
                  </a:lnTo>
                  <a:lnTo>
                    <a:pt x="55" y="33"/>
                  </a:lnTo>
                  <a:lnTo>
                    <a:pt x="80" y="17"/>
                  </a:lnTo>
                  <a:lnTo>
                    <a:pt x="107" y="6"/>
                  </a:lnTo>
                  <a:lnTo>
                    <a:pt x="137" y="0"/>
                  </a:lnTo>
                  <a:lnTo>
                    <a:pt x="152" y="0"/>
                  </a:lnTo>
                  <a:lnTo>
                    <a:pt x="2072" y="0"/>
                  </a:lnTo>
                  <a:lnTo>
                    <a:pt x="2087" y="0"/>
                  </a:lnTo>
                  <a:lnTo>
                    <a:pt x="2118" y="6"/>
                  </a:lnTo>
                  <a:lnTo>
                    <a:pt x="2145" y="17"/>
                  </a:lnTo>
                  <a:lnTo>
                    <a:pt x="2170" y="33"/>
                  </a:lnTo>
                  <a:lnTo>
                    <a:pt x="2190" y="54"/>
                  </a:lnTo>
                  <a:lnTo>
                    <a:pt x="2206" y="78"/>
                  </a:lnTo>
                  <a:lnTo>
                    <a:pt x="2218" y="105"/>
                  </a:lnTo>
                  <a:lnTo>
                    <a:pt x="2224" y="134"/>
                  </a:lnTo>
                  <a:lnTo>
                    <a:pt x="2225" y="149"/>
                  </a:lnTo>
                  <a:lnTo>
                    <a:pt x="2224" y="164"/>
                  </a:lnTo>
                  <a:lnTo>
                    <a:pt x="2218" y="193"/>
                  </a:lnTo>
                  <a:lnTo>
                    <a:pt x="2206" y="220"/>
                  </a:lnTo>
                  <a:lnTo>
                    <a:pt x="2190" y="244"/>
                  </a:lnTo>
                  <a:lnTo>
                    <a:pt x="2170" y="264"/>
                  </a:lnTo>
                  <a:lnTo>
                    <a:pt x="2145" y="281"/>
                  </a:lnTo>
                  <a:lnTo>
                    <a:pt x="2118" y="291"/>
                  </a:lnTo>
                  <a:lnTo>
                    <a:pt x="2087" y="298"/>
                  </a:lnTo>
                  <a:lnTo>
                    <a:pt x="2072" y="299"/>
                  </a:lnTo>
                  <a:lnTo>
                    <a:pt x="2072" y="299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1"/>
            </a:p>
          </p:txBody>
        </p:sp>
        <p:sp>
          <p:nvSpPr>
            <p:cNvPr id="38" name="Freeform 23">
              <a:extLst>
                <a:ext uri="{FF2B5EF4-FFF2-40B4-BE49-F238E27FC236}">
                  <a16:creationId xmlns:a16="http://schemas.microsoft.com/office/drawing/2014/main" id="{E855B7F1-407B-49B3-A9AA-2E7E7A3FE9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2190" y="6062849"/>
              <a:ext cx="1007622" cy="215919"/>
            </a:xfrm>
            <a:custGeom>
              <a:avLst/>
              <a:gdLst>
                <a:gd name="T0" fmla="*/ 1250 w 1402"/>
                <a:gd name="T1" fmla="*/ 299 h 299"/>
                <a:gd name="T2" fmla="*/ 153 w 1402"/>
                <a:gd name="T3" fmla="*/ 299 h 299"/>
                <a:gd name="T4" fmla="*/ 137 w 1402"/>
                <a:gd name="T5" fmla="*/ 298 h 299"/>
                <a:gd name="T6" fmla="*/ 107 w 1402"/>
                <a:gd name="T7" fmla="*/ 292 h 299"/>
                <a:gd name="T8" fmla="*/ 80 w 1402"/>
                <a:gd name="T9" fmla="*/ 280 h 299"/>
                <a:gd name="T10" fmla="*/ 55 w 1402"/>
                <a:gd name="T11" fmla="*/ 264 h 299"/>
                <a:gd name="T12" fmla="*/ 35 w 1402"/>
                <a:gd name="T13" fmla="*/ 245 h 299"/>
                <a:gd name="T14" fmla="*/ 19 w 1402"/>
                <a:gd name="T15" fmla="*/ 221 h 299"/>
                <a:gd name="T16" fmla="*/ 7 w 1402"/>
                <a:gd name="T17" fmla="*/ 194 h 299"/>
                <a:gd name="T18" fmla="*/ 0 w 1402"/>
                <a:gd name="T19" fmla="*/ 165 h 299"/>
                <a:gd name="T20" fmla="*/ 0 w 1402"/>
                <a:gd name="T21" fmla="*/ 149 h 299"/>
                <a:gd name="T22" fmla="*/ 0 w 1402"/>
                <a:gd name="T23" fmla="*/ 134 h 299"/>
                <a:gd name="T24" fmla="*/ 7 w 1402"/>
                <a:gd name="T25" fmla="*/ 104 h 299"/>
                <a:gd name="T26" fmla="*/ 19 w 1402"/>
                <a:gd name="T27" fmla="*/ 79 h 299"/>
                <a:gd name="T28" fmla="*/ 35 w 1402"/>
                <a:gd name="T29" fmla="*/ 54 h 299"/>
                <a:gd name="T30" fmla="*/ 55 w 1402"/>
                <a:gd name="T31" fmla="*/ 34 h 299"/>
                <a:gd name="T32" fmla="*/ 80 w 1402"/>
                <a:gd name="T33" fmla="*/ 18 h 299"/>
                <a:gd name="T34" fmla="*/ 107 w 1402"/>
                <a:gd name="T35" fmla="*/ 6 h 299"/>
                <a:gd name="T36" fmla="*/ 137 w 1402"/>
                <a:gd name="T37" fmla="*/ 1 h 299"/>
                <a:gd name="T38" fmla="*/ 153 w 1402"/>
                <a:gd name="T39" fmla="*/ 0 h 299"/>
                <a:gd name="T40" fmla="*/ 1250 w 1402"/>
                <a:gd name="T41" fmla="*/ 0 h 299"/>
                <a:gd name="T42" fmla="*/ 1265 w 1402"/>
                <a:gd name="T43" fmla="*/ 1 h 299"/>
                <a:gd name="T44" fmla="*/ 1295 w 1402"/>
                <a:gd name="T45" fmla="*/ 6 h 299"/>
                <a:gd name="T46" fmla="*/ 1322 w 1402"/>
                <a:gd name="T47" fmla="*/ 18 h 299"/>
                <a:gd name="T48" fmla="*/ 1347 w 1402"/>
                <a:gd name="T49" fmla="*/ 34 h 299"/>
                <a:gd name="T50" fmla="*/ 1368 w 1402"/>
                <a:gd name="T51" fmla="*/ 54 h 299"/>
                <a:gd name="T52" fmla="*/ 1384 w 1402"/>
                <a:gd name="T53" fmla="*/ 79 h 299"/>
                <a:gd name="T54" fmla="*/ 1396 w 1402"/>
                <a:gd name="T55" fmla="*/ 104 h 299"/>
                <a:gd name="T56" fmla="*/ 1401 w 1402"/>
                <a:gd name="T57" fmla="*/ 134 h 299"/>
                <a:gd name="T58" fmla="*/ 1402 w 1402"/>
                <a:gd name="T59" fmla="*/ 149 h 299"/>
                <a:gd name="T60" fmla="*/ 1401 w 1402"/>
                <a:gd name="T61" fmla="*/ 165 h 299"/>
                <a:gd name="T62" fmla="*/ 1396 w 1402"/>
                <a:gd name="T63" fmla="*/ 194 h 299"/>
                <a:gd name="T64" fmla="*/ 1384 w 1402"/>
                <a:gd name="T65" fmla="*/ 221 h 299"/>
                <a:gd name="T66" fmla="*/ 1368 w 1402"/>
                <a:gd name="T67" fmla="*/ 245 h 299"/>
                <a:gd name="T68" fmla="*/ 1347 w 1402"/>
                <a:gd name="T69" fmla="*/ 264 h 299"/>
                <a:gd name="T70" fmla="*/ 1322 w 1402"/>
                <a:gd name="T71" fmla="*/ 280 h 299"/>
                <a:gd name="T72" fmla="*/ 1295 w 1402"/>
                <a:gd name="T73" fmla="*/ 292 h 299"/>
                <a:gd name="T74" fmla="*/ 1265 w 1402"/>
                <a:gd name="T75" fmla="*/ 298 h 299"/>
                <a:gd name="T76" fmla="*/ 1250 w 1402"/>
                <a:gd name="T77" fmla="*/ 299 h 299"/>
                <a:gd name="T78" fmla="*/ 1250 w 1402"/>
                <a:gd name="T79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2" h="299">
                  <a:moveTo>
                    <a:pt x="1250" y="299"/>
                  </a:moveTo>
                  <a:lnTo>
                    <a:pt x="153" y="299"/>
                  </a:lnTo>
                  <a:lnTo>
                    <a:pt x="137" y="298"/>
                  </a:lnTo>
                  <a:lnTo>
                    <a:pt x="107" y="292"/>
                  </a:lnTo>
                  <a:lnTo>
                    <a:pt x="80" y="280"/>
                  </a:lnTo>
                  <a:lnTo>
                    <a:pt x="55" y="264"/>
                  </a:lnTo>
                  <a:lnTo>
                    <a:pt x="35" y="245"/>
                  </a:lnTo>
                  <a:lnTo>
                    <a:pt x="19" y="221"/>
                  </a:lnTo>
                  <a:lnTo>
                    <a:pt x="7" y="194"/>
                  </a:lnTo>
                  <a:lnTo>
                    <a:pt x="0" y="165"/>
                  </a:lnTo>
                  <a:lnTo>
                    <a:pt x="0" y="149"/>
                  </a:lnTo>
                  <a:lnTo>
                    <a:pt x="0" y="134"/>
                  </a:lnTo>
                  <a:lnTo>
                    <a:pt x="7" y="104"/>
                  </a:lnTo>
                  <a:lnTo>
                    <a:pt x="19" y="79"/>
                  </a:lnTo>
                  <a:lnTo>
                    <a:pt x="35" y="54"/>
                  </a:lnTo>
                  <a:lnTo>
                    <a:pt x="55" y="34"/>
                  </a:lnTo>
                  <a:lnTo>
                    <a:pt x="80" y="18"/>
                  </a:lnTo>
                  <a:lnTo>
                    <a:pt x="107" y="6"/>
                  </a:lnTo>
                  <a:lnTo>
                    <a:pt x="137" y="1"/>
                  </a:lnTo>
                  <a:lnTo>
                    <a:pt x="153" y="0"/>
                  </a:lnTo>
                  <a:lnTo>
                    <a:pt x="1250" y="0"/>
                  </a:lnTo>
                  <a:lnTo>
                    <a:pt x="1265" y="1"/>
                  </a:lnTo>
                  <a:lnTo>
                    <a:pt x="1295" y="6"/>
                  </a:lnTo>
                  <a:lnTo>
                    <a:pt x="1322" y="18"/>
                  </a:lnTo>
                  <a:lnTo>
                    <a:pt x="1347" y="34"/>
                  </a:lnTo>
                  <a:lnTo>
                    <a:pt x="1368" y="54"/>
                  </a:lnTo>
                  <a:lnTo>
                    <a:pt x="1384" y="79"/>
                  </a:lnTo>
                  <a:lnTo>
                    <a:pt x="1396" y="104"/>
                  </a:lnTo>
                  <a:lnTo>
                    <a:pt x="1401" y="134"/>
                  </a:lnTo>
                  <a:lnTo>
                    <a:pt x="1402" y="149"/>
                  </a:lnTo>
                  <a:lnTo>
                    <a:pt x="1401" y="165"/>
                  </a:lnTo>
                  <a:lnTo>
                    <a:pt x="1396" y="194"/>
                  </a:lnTo>
                  <a:lnTo>
                    <a:pt x="1384" y="221"/>
                  </a:lnTo>
                  <a:lnTo>
                    <a:pt x="1368" y="245"/>
                  </a:lnTo>
                  <a:lnTo>
                    <a:pt x="1347" y="264"/>
                  </a:lnTo>
                  <a:lnTo>
                    <a:pt x="1322" y="280"/>
                  </a:lnTo>
                  <a:lnTo>
                    <a:pt x="1295" y="292"/>
                  </a:lnTo>
                  <a:lnTo>
                    <a:pt x="1265" y="298"/>
                  </a:lnTo>
                  <a:lnTo>
                    <a:pt x="1250" y="299"/>
                  </a:lnTo>
                  <a:lnTo>
                    <a:pt x="1250" y="299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1"/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99B23E47-5441-4269-90E7-A736DE978EBA}"/>
              </a:ext>
            </a:extLst>
          </p:cNvPr>
          <p:cNvSpPr txBox="1"/>
          <p:nvPr/>
        </p:nvSpPr>
        <p:spPr>
          <a:xfrm>
            <a:off x="1374607" y="2943073"/>
            <a:ext cx="97013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noProof="1"/>
              <a:t>Label 01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7B11681-A602-405F-B033-5B76A8743DDE}"/>
              </a:ext>
            </a:extLst>
          </p:cNvPr>
          <p:cNvSpPr txBox="1"/>
          <p:nvPr/>
        </p:nvSpPr>
        <p:spPr>
          <a:xfrm>
            <a:off x="1374607" y="3633409"/>
            <a:ext cx="97013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noProof="1"/>
              <a:t>Label 02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8A98078-BD54-45D7-BCE0-5FBCBC154E56}"/>
              </a:ext>
            </a:extLst>
          </p:cNvPr>
          <p:cNvSpPr txBox="1"/>
          <p:nvPr/>
        </p:nvSpPr>
        <p:spPr>
          <a:xfrm>
            <a:off x="1374607" y="4323745"/>
            <a:ext cx="97013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noProof="1"/>
              <a:t>Label 03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5795C5C-4D69-40A6-89E4-D5F9AD10AB03}"/>
              </a:ext>
            </a:extLst>
          </p:cNvPr>
          <p:cNvSpPr txBox="1"/>
          <p:nvPr/>
        </p:nvSpPr>
        <p:spPr>
          <a:xfrm>
            <a:off x="1374607" y="5014082"/>
            <a:ext cx="97013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noProof="1"/>
              <a:t>Label 04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C8C06D9-03C6-4EE7-A7FC-30BA499B4B5C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7A660A9-1BCA-4D1E-ABFA-329AB7822128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C504FAF-AFB2-45A5-B56E-AC7FEC29923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A15B9B7-371C-4260-A92A-421CBD61D342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42DA3F8-B86E-4EC2-A70C-344552338D44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6CEDFDE5-D255-4A18-B487-34A9056ACC61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5DE9AF32-E6C4-4599-9212-25E46C69FC2A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021B865-E3DF-4BF6-AA5E-0A439DFBFC3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831B6B6-64F7-4A48-B165-BF057FBCF9E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" name="Graphic 3" descr="Lightbulb">
            <a:extLst>
              <a:ext uri="{FF2B5EF4-FFF2-40B4-BE49-F238E27FC236}">
                <a16:creationId xmlns:a16="http://schemas.microsoft.com/office/drawing/2014/main" id="{55A08C24-5683-4B17-B853-F9173E33D3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6786" y="2849078"/>
            <a:ext cx="557322" cy="557322"/>
          </a:xfrm>
          <a:prstGeom prst="rect">
            <a:avLst/>
          </a:prstGeom>
        </p:spPr>
      </p:pic>
      <p:pic>
        <p:nvPicPr>
          <p:cNvPr id="92" name="Graphic 91" descr="Lightbulb">
            <a:extLst>
              <a:ext uri="{FF2B5EF4-FFF2-40B4-BE49-F238E27FC236}">
                <a16:creationId xmlns:a16="http://schemas.microsoft.com/office/drawing/2014/main" id="{06F056B8-6125-4D37-9B41-20EE4B5EFD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26786" y="3539414"/>
            <a:ext cx="557322" cy="557322"/>
          </a:xfrm>
          <a:prstGeom prst="rect">
            <a:avLst/>
          </a:prstGeom>
        </p:spPr>
      </p:pic>
      <p:pic>
        <p:nvPicPr>
          <p:cNvPr id="93" name="Graphic 92" descr="Lightbulb">
            <a:extLst>
              <a:ext uri="{FF2B5EF4-FFF2-40B4-BE49-F238E27FC236}">
                <a16:creationId xmlns:a16="http://schemas.microsoft.com/office/drawing/2014/main" id="{BDC56853-077F-4E01-9768-7CB0E66EF1E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26786" y="4229750"/>
            <a:ext cx="557322" cy="557322"/>
          </a:xfrm>
          <a:prstGeom prst="rect">
            <a:avLst/>
          </a:prstGeom>
        </p:spPr>
      </p:pic>
      <p:pic>
        <p:nvPicPr>
          <p:cNvPr id="94" name="Graphic 93" descr="Lightbulb">
            <a:extLst>
              <a:ext uri="{FF2B5EF4-FFF2-40B4-BE49-F238E27FC236}">
                <a16:creationId xmlns:a16="http://schemas.microsoft.com/office/drawing/2014/main" id="{98AE1CCF-CCFF-4074-9DE3-EBF54383DE9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26786" y="4920087"/>
            <a:ext cx="557322" cy="55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121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Data-Driven Light Bulb Chart for PowerPoint</a:t>
            </a:r>
          </a:p>
        </p:txBody>
      </p:sp>
      <p:graphicFrame>
        <p:nvGraphicFramePr>
          <p:cNvPr id="33" name="Chart 32">
            <a:extLst>
              <a:ext uri="{FF2B5EF4-FFF2-40B4-BE49-F238E27FC236}">
                <a16:creationId xmlns:a16="http://schemas.microsoft.com/office/drawing/2014/main" id="{94DDA355-276D-4322-96BC-A007685D18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0473423"/>
              </p:ext>
            </p:extLst>
          </p:nvPr>
        </p:nvGraphicFramePr>
        <p:xfrm>
          <a:off x="2176212" y="1076859"/>
          <a:ext cx="6357210" cy="4238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4" name="Group 33">
            <a:extLst>
              <a:ext uri="{FF2B5EF4-FFF2-40B4-BE49-F238E27FC236}">
                <a16:creationId xmlns:a16="http://schemas.microsoft.com/office/drawing/2014/main" id="{08CE20D5-2DB9-4F4D-85AD-BFBEA16F13B9}"/>
              </a:ext>
            </a:extLst>
          </p:cNvPr>
          <p:cNvGrpSpPr/>
          <p:nvPr/>
        </p:nvGrpSpPr>
        <p:grpSpPr>
          <a:xfrm>
            <a:off x="3093707" y="868067"/>
            <a:ext cx="4522220" cy="5068697"/>
            <a:chOff x="3552275" y="586125"/>
            <a:chExt cx="5078896" cy="5692643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38AE90C-8C42-4679-A4D9-40052746D772}"/>
                </a:ext>
              </a:extLst>
            </p:cNvPr>
            <p:cNvSpPr/>
            <p:nvPr/>
          </p:nvSpPr>
          <p:spPr>
            <a:xfrm>
              <a:off x="3552275" y="586125"/>
              <a:ext cx="5078896" cy="5078897"/>
            </a:xfrm>
            <a:custGeom>
              <a:avLst/>
              <a:gdLst>
                <a:gd name="connsiteX0" fmla="*/ 2539449 w 5078896"/>
                <a:gd name="connsiteY0" fmla="*/ 489051 h 5078896"/>
                <a:gd name="connsiteX1" fmla="*/ 2491205 w 5078896"/>
                <a:gd name="connsiteY1" fmla="*/ 489771 h 5078896"/>
                <a:gd name="connsiteX2" fmla="*/ 2398317 w 5078896"/>
                <a:gd name="connsiteY2" fmla="*/ 494088 h 5078896"/>
                <a:gd name="connsiteX3" fmla="*/ 2306870 w 5078896"/>
                <a:gd name="connsiteY3" fmla="*/ 503443 h 5078896"/>
                <a:gd name="connsiteX4" fmla="*/ 2219022 w 5078896"/>
                <a:gd name="connsiteY4" fmla="*/ 516396 h 5078896"/>
                <a:gd name="connsiteX5" fmla="*/ 2134055 w 5078896"/>
                <a:gd name="connsiteY5" fmla="*/ 534386 h 5078896"/>
                <a:gd name="connsiteX6" fmla="*/ 2051968 w 5078896"/>
                <a:gd name="connsiteY6" fmla="*/ 555974 h 5078896"/>
                <a:gd name="connsiteX7" fmla="*/ 1972762 w 5078896"/>
                <a:gd name="connsiteY7" fmla="*/ 581880 h 5078896"/>
                <a:gd name="connsiteX8" fmla="*/ 1896435 w 5078896"/>
                <a:gd name="connsiteY8" fmla="*/ 611384 h 5078896"/>
                <a:gd name="connsiteX9" fmla="*/ 1822989 w 5078896"/>
                <a:gd name="connsiteY9" fmla="*/ 643766 h 5078896"/>
                <a:gd name="connsiteX10" fmla="*/ 1753143 w 5078896"/>
                <a:gd name="connsiteY10" fmla="*/ 680466 h 5078896"/>
                <a:gd name="connsiteX11" fmla="*/ 1685457 w 5078896"/>
                <a:gd name="connsiteY11" fmla="*/ 720044 h 5078896"/>
                <a:gd name="connsiteX12" fmla="*/ 1621372 w 5078896"/>
                <a:gd name="connsiteY12" fmla="*/ 762501 h 5078896"/>
                <a:gd name="connsiteX13" fmla="*/ 1559447 w 5078896"/>
                <a:gd name="connsiteY13" fmla="*/ 808556 h 5078896"/>
                <a:gd name="connsiteX14" fmla="*/ 1501122 w 5078896"/>
                <a:gd name="connsiteY14" fmla="*/ 857489 h 5078896"/>
                <a:gd name="connsiteX15" fmla="*/ 1446397 w 5078896"/>
                <a:gd name="connsiteY15" fmla="*/ 909300 h 5078896"/>
                <a:gd name="connsiteX16" fmla="*/ 1393833 w 5078896"/>
                <a:gd name="connsiteY16" fmla="*/ 963990 h 5078896"/>
                <a:gd name="connsiteX17" fmla="*/ 1320387 w 5078896"/>
                <a:gd name="connsiteY17" fmla="*/ 1049624 h 5078896"/>
                <a:gd name="connsiteX18" fmla="*/ 1233979 w 5078896"/>
                <a:gd name="connsiteY18" fmla="*/ 1171237 h 5078896"/>
                <a:gd name="connsiteX19" fmla="*/ 1159093 w 5078896"/>
                <a:gd name="connsiteY19" fmla="*/ 1302205 h 5078896"/>
                <a:gd name="connsiteX20" fmla="*/ 1097168 w 5078896"/>
                <a:gd name="connsiteY20" fmla="*/ 1438930 h 5078896"/>
                <a:gd name="connsiteX21" fmla="*/ 1047484 w 5078896"/>
                <a:gd name="connsiteY21" fmla="*/ 1581412 h 5078896"/>
                <a:gd name="connsiteX22" fmla="*/ 1009321 w 5078896"/>
                <a:gd name="connsiteY22" fmla="*/ 1728211 h 5078896"/>
                <a:gd name="connsiteX23" fmla="*/ 984118 w 5078896"/>
                <a:gd name="connsiteY23" fmla="*/ 1877889 h 5078896"/>
                <a:gd name="connsiteX24" fmla="*/ 971877 w 5078896"/>
                <a:gd name="connsiteY24" fmla="*/ 2030445 h 5078896"/>
                <a:gd name="connsiteX25" fmla="*/ 970437 w 5078896"/>
                <a:gd name="connsiteY25" fmla="*/ 2106723 h 5078896"/>
                <a:gd name="connsiteX26" fmla="*/ 971157 w 5078896"/>
                <a:gd name="connsiteY26" fmla="*/ 2159255 h 5078896"/>
                <a:gd name="connsiteX27" fmla="*/ 976198 w 5078896"/>
                <a:gd name="connsiteY27" fmla="*/ 2261439 h 5078896"/>
                <a:gd name="connsiteX28" fmla="*/ 986279 w 5078896"/>
                <a:gd name="connsiteY28" fmla="*/ 2357866 h 5078896"/>
                <a:gd name="connsiteX29" fmla="*/ 1001400 w 5078896"/>
                <a:gd name="connsiteY29" fmla="*/ 2449256 h 5078896"/>
                <a:gd name="connsiteX30" fmla="*/ 1020841 w 5078896"/>
                <a:gd name="connsiteY30" fmla="*/ 2537047 h 5078896"/>
                <a:gd name="connsiteX31" fmla="*/ 1043163 w 5078896"/>
                <a:gd name="connsiteY31" fmla="*/ 2621241 h 5078896"/>
                <a:gd name="connsiteX32" fmla="*/ 1070526 w 5078896"/>
                <a:gd name="connsiteY32" fmla="*/ 2701837 h 5078896"/>
                <a:gd name="connsiteX33" fmla="*/ 1100768 w 5078896"/>
                <a:gd name="connsiteY33" fmla="*/ 2779554 h 5078896"/>
                <a:gd name="connsiteX34" fmla="*/ 1151172 w 5078896"/>
                <a:gd name="connsiteY34" fmla="*/ 2891813 h 5078896"/>
                <a:gd name="connsiteX35" fmla="*/ 1227499 w 5078896"/>
                <a:gd name="connsiteY35" fmla="*/ 3033575 h 5078896"/>
                <a:gd name="connsiteX36" fmla="*/ 1355670 w 5078896"/>
                <a:gd name="connsiteY36" fmla="*/ 3236503 h 5078896"/>
                <a:gd name="connsiteX37" fmla="*/ 1447837 w 5078896"/>
                <a:gd name="connsiteY37" fmla="*/ 3370350 h 5078896"/>
                <a:gd name="connsiteX38" fmla="*/ 1536405 w 5078896"/>
                <a:gd name="connsiteY38" fmla="*/ 3499159 h 5078896"/>
                <a:gd name="connsiteX39" fmla="*/ 1664576 w 5078896"/>
                <a:gd name="connsiteY39" fmla="*/ 3700649 h 5078896"/>
                <a:gd name="connsiteX40" fmla="*/ 1743062 w 5078896"/>
                <a:gd name="connsiteY40" fmla="*/ 3840972 h 5078896"/>
                <a:gd name="connsiteX41" fmla="*/ 1814348 w 5078896"/>
                <a:gd name="connsiteY41" fmla="*/ 3991369 h 5078896"/>
                <a:gd name="connsiteX42" fmla="*/ 1858992 w 5078896"/>
                <a:gd name="connsiteY42" fmla="*/ 4111543 h 5078896"/>
                <a:gd name="connsiteX43" fmla="*/ 1885634 w 5078896"/>
                <a:gd name="connsiteY43" fmla="*/ 4195737 h 5078896"/>
                <a:gd name="connsiteX44" fmla="*/ 1908676 w 5078896"/>
                <a:gd name="connsiteY44" fmla="*/ 4283529 h 5078896"/>
                <a:gd name="connsiteX45" fmla="*/ 1927398 w 5078896"/>
                <a:gd name="connsiteY45" fmla="*/ 4374919 h 5078896"/>
                <a:gd name="connsiteX46" fmla="*/ 1942519 w 5078896"/>
                <a:gd name="connsiteY46" fmla="*/ 4471346 h 5078896"/>
                <a:gd name="connsiteX47" fmla="*/ 1952600 w 5078896"/>
                <a:gd name="connsiteY47" fmla="*/ 4572091 h 5078896"/>
                <a:gd name="connsiteX48" fmla="*/ 1955480 w 5078896"/>
                <a:gd name="connsiteY48" fmla="*/ 4623902 h 5078896"/>
                <a:gd name="connsiteX49" fmla="*/ 3123418 w 5078896"/>
                <a:gd name="connsiteY49" fmla="*/ 4623902 h 5078896"/>
                <a:gd name="connsiteX50" fmla="*/ 3127019 w 5078896"/>
                <a:gd name="connsiteY50" fmla="*/ 4572091 h 5078896"/>
                <a:gd name="connsiteX51" fmla="*/ 3137099 w 5078896"/>
                <a:gd name="connsiteY51" fmla="*/ 4471346 h 5078896"/>
                <a:gd name="connsiteX52" fmla="*/ 3151501 w 5078896"/>
                <a:gd name="connsiteY52" fmla="*/ 4374919 h 5078896"/>
                <a:gd name="connsiteX53" fmla="*/ 3170222 w 5078896"/>
                <a:gd name="connsiteY53" fmla="*/ 4283529 h 5078896"/>
                <a:gd name="connsiteX54" fmla="*/ 3193984 w 5078896"/>
                <a:gd name="connsiteY54" fmla="*/ 4195737 h 5078896"/>
                <a:gd name="connsiteX55" fmla="*/ 3219906 w 5078896"/>
                <a:gd name="connsiteY55" fmla="*/ 4111543 h 5078896"/>
                <a:gd name="connsiteX56" fmla="*/ 3265270 w 5078896"/>
                <a:gd name="connsiteY56" fmla="*/ 3991369 h 5078896"/>
                <a:gd name="connsiteX57" fmla="*/ 3335116 w 5078896"/>
                <a:gd name="connsiteY57" fmla="*/ 3840972 h 5078896"/>
                <a:gd name="connsiteX58" fmla="*/ 3414323 w 5078896"/>
                <a:gd name="connsiteY58" fmla="*/ 3700649 h 5078896"/>
                <a:gd name="connsiteX59" fmla="*/ 3542494 w 5078896"/>
                <a:gd name="connsiteY59" fmla="*/ 3499159 h 5078896"/>
                <a:gd name="connsiteX60" fmla="*/ 3631781 w 5078896"/>
                <a:gd name="connsiteY60" fmla="*/ 3370350 h 5078896"/>
                <a:gd name="connsiteX61" fmla="*/ 3723229 w 5078896"/>
                <a:gd name="connsiteY61" fmla="*/ 3236503 h 5078896"/>
                <a:gd name="connsiteX62" fmla="*/ 3851399 w 5078896"/>
                <a:gd name="connsiteY62" fmla="*/ 3033575 h 5078896"/>
                <a:gd name="connsiteX63" fmla="*/ 3927726 w 5078896"/>
                <a:gd name="connsiteY63" fmla="*/ 2891813 h 5078896"/>
                <a:gd name="connsiteX64" fmla="*/ 3978130 w 5078896"/>
                <a:gd name="connsiteY64" fmla="*/ 2779554 h 5078896"/>
                <a:gd name="connsiteX65" fmla="*/ 4008373 w 5078896"/>
                <a:gd name="connsiteY65" fmla="*/ 2701837 h 5078896"/>
                <a:gd name="connsiteX66" fmla="*/ 4035015 w 5078896"/>
                <a:gd name="connsiteY66" fmla="*/ 2621241 h 5078896"/>
                <a:gd name="connsiteX67" fmla="*/ 4058777 w 5078896"/>
                <a:gd name="connsiteY67" fmla="*/ 2537047 h 5078896"/>
                <a:gd name="connsiteX68" fmla="*/ 4078219 w 5078896"/>
                <a:gd name="connsiteY68" fmla="*/ 2449256 h 5078896"/>
                <a:gd name="connsiteX69" fmla="*/ 4092620 w 5078896"/>
                <a:gd name="connsiteY69" fmla="*/ 2357866 h 5078896"/>
                <a:gd name="connsiteX70" fmla="*/ 4102701 w 5078896"/>
                <a:gd name="connsiteY70" fmla="*/ 2261439 h 5078896"/>
                <a:gd name="connsiteX71" fmla="*/ 4108461 w 5078896"/>
                <a:gd name="connsiteY71" fmla="*/ 2159255 h 5078896"/>
                <a:gd name="connsiteX72" fmla="*/ 4108461 w 5078896"/>
                <a:gd name="connsiteY72" fmla="*/ 2106723 h 5078896"/>
                <a:gd name="connsiteX73" fmla="*/ 4107741 w 5078896"/>
                <a:gd name="connsiteY73" fmla="*/ 2030445 h 5078896"/>
                <a:gd name="connsiteX74" fmla="*/ 4094780 w 5078896"/>
                <a:gd name="connsiteY74" fmla="*/ 1877889 h 5078896"/>
                <a:gd name="connsiteX75" fmla="*/ 4070298 w 5078896"/>
                <a:gd name="connsiteY75" fmla="*/ 1728211 h 5078896"/>
                <a:gd name="connsiteX76" fmla="*/ 4032135 w 5078896"/>
                <a:gd name="connsiteY76" fmla="*/ 1581412 h 5078896"/>
                <a:gd name="connsiteX77" fmla="*/ 3982451 w 5078896"/>
                <a:gd name="connsiteY77" fmla="*/ 1438930 h 5078896"/>
                <a:gd name="connsiteX78" fmla="*/ 3919805 w 5078896"/>
                <a:gd name="connsiteY78" fmla="*/ 1302205 h 5078896"/>
                <a:gd name="connsiteX79" fmla="*/ 3845639 w 5078896"/>
                <a:gd name="connsiteY79" fmla="*/ 1171237 h 5078896"/>
                <a:gd name="connsiteX80" fmla="*/ 3759232 w 5078896"/>
                <a:gd name="connsiteY80" fmla="*/ 1049624 h 5078896"/>
                <a:gd name="connsiteX81" fmla="*/ 3685066 w 5078896"/>
                <a:gd name="connsiteY81" fmla="*/ 963990 h 5078896"/>
                <a:gd name="connsiteX82" fmla="*/ 3633221 w 5078896"/>
                <a:gd name="connsiteY82" fmla="*/ 909300 h 5078896"/>
                <a:gd name="connsiteX83" fmla="*/ 3577776 w 5078896"/>
                <a:gd name="connsiteY83" fmla="*/ 857489 h 5078896"/>
                <a:gd name="connsiteX84" fmla="*/ 3519452 w 5078896"/>
                <a:gd name="connsiteY84" fmla="*/ 808556 h 5078896"/>
                <a:gd name="connsiteX85" fmla="*/ 3458246 w 5078896"/>
                <a:gd name="connsiteY85" fmla="*/ 762501 h 5078896"/>
                <a:gd name="connsiteX86" fmla="*/ 3393441 w 5078896"/>
                <a:gd name="connsiteY86" fmla="*/ 720044 h 5078896"/>
                <a:gd name="connsiteX87" fmla="*/ 3325755 w 5078896"/>
                <a:gd name="connsiteY87" fmla="*/ 680466 h 5078896"/>
                <a:gd name="connsiteX88" fmla="*/ 3255909 w 5078896"/>
                <a:gd name="connsiteY88" fmla="*/ 643766 h 5078896"/>
                <a:gd name="connsiteX89" fmla="*/ 3182463 w 5078896"/>
                <a:gd name="connsiteY89" fmla="*/ 611384 h 5078896"/>
                <a:gd name="connsiteX90" fmla="*/ 3106857 w 5078896"/>
                <a:gd name="connsiteY90" fmla="*/ 581880 h 5078896"/>
                <a:gd name="connsiteX91" fmla="*/ 3026930 w 5078896"/>
                <a:gd name="connsiteY91" fmla="*/ 555974 h 5078896"/>
                <a:gd name="connsiteX92" fmla="*/ 2944843 w 5078896"/>
                <a:gd name="connsiteY92" fmla="*/ 534386 h 5078896"/>
                <a:gd name="connsiteX93" fmla="*/ 2859876 w 5078896"/>
                <a:gd name="connsiteY93" fmla="*/ 516396 h 5078896"/>
                <a:gd name="connsiteX94" fmla="*/ 2772029 w 5078896"/>
                <a:gd name="connsiteY94" fmla="*/ 503443 h 5078896"/>
                <a:gd name="connsiteX95" fmla="*/ 2681301 w 5078896"/>
                <a:gd name="connsiteY95" fmla="*/ 494088 h 5078896"/>
                <a:gd name="connsiteX96" fmla="*/ 2587693 w 5078896"/>
                <a:gd name="connsiteY96" fmla="*/ 489771 h 5078896"/>
                <a:gd name="connsiteX97" fmla="*/ 0 w 5078896"/>
                <a:gd name="connsiteY97" fmla="*/ 0 h 5078896"/>
                <a:gd name="connsiteX98" fmla="*/ 5078896 w 5078896"/>
                <a:gd name="connsiteY98" fmla="*/ 0 h 5078896"/>
                <a:gd name="connsiteX99" fmla="*/ 5078896 w 5078896"/>
                <a:gd name="connsiteY99" fmla="*/ 5078896 h 5078896"/>
                <a:gd name="connsiteX100" fmla="*/ 0 w 5078896"/>
                <a:gd name="connsiteY100" fmla="*/ 5078896 h 5078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5078896" h="5078896">
                  <a:moveTo>
                    <a:pt x="2539449" y="489051"/>
                  </a:moveTo>
                  <a:lnTo>
                    <a:pt x="2491205" y="489771"/>
                  </a:lnTo>
                  <a:lnTo>
                    <a:pt x="2398317" y="494088"/>
                  </a:lnTo>
                  <a:lnTo>
                    <a:pt x="2306870" y="503443"/>
                  </a:lnTo>
                  <a:lnTo>
                    <a:pt x="2219022" y="516396"/>
                  </a:lnTo>
                  <a:lnTo>
                    <a:pt x="2134055" y="534386"/>
                  </a:lnTo>
                  <a:lnTo>
                    <a:pt x="2051968" y="555974"/>
                  </a:lnTo>
                  <a:lnTo>
                    <a:pt x="1972762" y="581880"/>
                  </a:lnTo>
                  <a:lnTo>
                    <a:pt x="1896435" y="611384"/>
                  </a:lnTo>
                  <a:lnTo>
                    <a:pt x="1822989" y="643766"/>
                  </a:lnTo>
                  <a:lnTo>
                    <a:pt x="1753143" y="680466"/>
                  </a:lnTo>
                  <a:lnTo>
                    <a:pt x="1685457" y="720044"/>
                  </a:lnTo>
                  <a:lnTo>
                    <a:pt x="1621372" y="762501"/>
                  </a:lnTo>
                  <a:lnTo>
                    <a:pt x="1559447" y="808556"/>
                  </a:lnTo>
                  <a:lnTo>
                    <a:pt x="1501122" y="857489"/>
                  </a:lnTo>
                  <a:lnTo>
                    <a:pt x="1446397" y="909300"/>
                  </a:lnTo>
                  <a:lnTo>
                    <a:pt x="1393833" y="963990"/>
                  </a:lnTo>
                  <a:lnTo>
                    <a:pt x="1320387" y="1049624"/>
                  </a:lnTo>
                  <a:lnTo>
                    <a:pt x="1233979" y="1171237"/>
                  </a:lnTo>
                  <a:lnTo>
                    <a:pt x="1159093" y="1302205"/>
                  </a:lnTo>
                  <a:lnTo>
                    <a:pt x="1097168" y="1438930"/>
                  </a:lnTo>
                  <a:lnTo>
                    <a:pt x="1047484" y="1581412"/>
                  </a:lnTo>
                  <a:lnTo>
                    <a:pt x="1009321" y="1728211"/>
                  </a:lnTo>
                  <a:lnTo>
                    <a:pt x="984118" y="1877889"/>
                  </a:lnTo>
                  <a:lnTo>
                    <a:pt x="971877" y="2030445"/>
                  </a:lnTo>
                  <a:lnTo>
                    <a:pt x="970437" y="2106723"/>
                  </a:lnTo>
                  <a:lnTo>
                    <a:pt x="971157" y="2159255"/>
                  </a:lnTo>
                  <a:lnTo>
                    <a:pt x="976198" y="2261439"/>
                  </a:lnTo>
                  <a:lnTo>
                    <a:pt x="986279" y="2357866"/>
                  </a:lnTo>
                  <a:lnTo>
                    <a:pt x="1001400" y="2449256"/>
                  </a:lnTo>
                  <a:lnTo>
                    <a:pt x="1020841" y="2537047"/>
                  </a:lnTo>
                  <a:lnTo>
                    <a:pt x="1043163" y="2621241"/>
                  </a:lnTo>
                  <a:lnTo>
                    <a:pt x="1070526" y="2701837"/>
                  </a:lnTo>
                  <a:lnTo>
                    <a:pt x="1100768" y="2779554"/>
                  </a:lnTo>
                  <a:lnTo>
                    <a:pt x="1151172" y="2891813"/>
                  </a:lnTo>
                  <a:lnTo>
                    <a:pt x="1227499" y="3033575"/>
                  </a:lnTo>
                  <a:lnTo>
                    <a:pt x="1355670" y="3236503"/>
                  </a:lnTo>
                  <a:lnTo>
                    <a:pt x="1447837" y="3370350"/>
                  </a:lnTo>
                  <a:lnTo>
                    <a:pt x="1536405" y="3499159"/>
                  </a:lnTo>
                  <a:lnTo>
                    <a:pt x="1664576" y="3700649"/>
                  </a:lnTo>
                  <a:lnTo>
                    <a:pt x="1743062" y="3840972"/>
                  </a:lnTo>
                  <a:lnTo>
                    <a:pt x="1814348" y="3991369"/>
                  </a:lnTo>
                  <a:lnTo>
                    <a:pt x="1858992" y="4111543"/>
                  </a:lnTo>
                  <a:lnTo>
                    <a:pt x="1885634" y="4195737"/>
                  </a:lnTo>
                  <a:lnTo>
                    <a:pt x="1908676" y="4283529"/>
                  </a:lnTo>
                  <a:lnTo>
                    <a:pt x="1927398" y="4374919"/>
                  </a:lnTo>
                  <a:lnTo>
                    <a:pt x="1942519" y="4471346"/>
                  </a:lnTo>
                  <a:lnTo>
                    <a:pt x="1952600" y="4572091"/>
                  </a:lnTo>
                  <a:lnTo>
                    <a:pt x="1955480" y="4623902"/>
                  </a:lnTo>
                  <a:lnTo>
                    <a:pt x="3123418" y="4623902"/>
                  </a:lnTo>
                  <a:lnTo>
                    <a:pt x="3127019" y="4572091"/>
                  </a:lnTo>
                  <a:lnTo>
                    <a:pt x="3137099" y="4471346"/>
                  </a:lnTo>
                  <a:lnTo>
                    <a:pt x="3151501" y="4374919"/>
                  </a:lnTo>
                  <a:lnTo>
                    <a:pt x="3170222" y="4283529"/>
                  </a:lnTo>
                  <a:lnTo>
                    <a:pt x="3193984" y="4195737"/>
                  </a:lnTo>
                  <a:lnTo>
                    <a:pt x="3219906" y="4111543"/>
                  </a:lnTo>
                  <a:lnTo>
                    <a:pt x="3265270" y="3991369"/>
                  </a:lnTo>
                  <a:lnTo>
                    <a:pt x="3335116" y="3840972"/>
                  </a:lnTo>
                  <a:lnTo>
                    <a:pt x="3414323" y="3700649"/>
                  </a:lnTo>
                  <a:lnTo>
                    <a:pt x="3542494" y="3499159"/>
                  </a:lnTo>
                  <a:lnTo>
                    <a:pt x="3631781" y="3370350"/>
                  </a:lnTo>
                  <a:lnTo>
                    <a:pt x="3723229" y="3236503"/>
                  </a:lnTo>
                  <a:lnTo>
                    <a:pt x="3851399" y="3033575"/>
                  </a:lnTo>
                  <a:lnTo>
                    <a:pt x="3927726" y="2891813"/>
                  </a:lnTo>
                  <a:lnTo>
                    <a:pt x="3978130" y="2779554"/>
                  </a:lnTo>
                  <a:lnTo>
                    <a:pt x="4008373" y="2701837"/>
                  </a:lnTo>
                  <a:lnTo>
                    <a:pt x="4035015" y="2621241"/>
                  </a:lnTo>
                  <a:lnTo>
                    <a:pt x="4058777" y="2537047"/>
                  </a:lnTo>
                  <a:lnTo>
                    <a:pt x="4078219" y="2449256"/>
                  </a:lnTo>
                  <a:lnTo>
                    <a:pt x="4092620" y="2357866"/>
                  </a:lnTo>
                  <a:lnTo>
                    <a:pt x="4102701" y="2261439"/>
                  </a:lnTo>
                  <a:lnTo>
                    <a:pt x="4108461" y="2159255"/>
                  </a:lnTo>
                  <a:lnTo>
                    <a:pt x="4108461" y="2106723"/>
                  </a:lnTo>
                  <a:lnTo>
                    <a:pt x="4107741" y="2030445"/>
                  </a:lnTo>
                  <a:lnTo>
                    <a:pt x="4094780" y="1877889"/>
                  </a:lnTo>
                  <a:lnTo>
                    <a:pt x="4070298" y="1728211"/>
                  </a:lnTo>
                  <a:lnTo>
                    <a:pt x="4032135" y="1581412"/>
                  </a:lnTo>
                  <a:lnTo>
                    <a:pt x="3982451" y="1438930"/>
                  </a:lnTo>
                  <a:lnTo>
                    <a:pt x="3919805" y="1302205"/>
                  </a:lnTo>
                  <a:lnTo>
                    <a:pt x="3845639" y="1171237"/>
                  </a:lnTo>
                  <a:lnTo>
                    <a:pt x="3759232" y="1049624"/>
                  </a:lnTo>
                  <a:lnTo>
                    <a:pt x="3685066" y="963990"/>
                  </a:lnTo>
                  <a:lnTo>
                    <a:pt x="3633221" y="909300"/>
                  </a:lnTo>
                  <a:lnTo>
                    <a:pt x="3577776" y="857489"/>
                  </a:lnTo>
                  <a:lnTo>
                    <a:pt x="3519452" y="808556"/>
                  </a:lnTo>
                  <a:lnTo>
                    <a:pt x="3458246" y="762501"/>
                  </a:lnTo>
                  <a:lnTo>
                    <a:pt x="3393441" y="720044"/>
                  </a:lnTo>
                  <a:lnTo>
                    <a:pt x="3325755" y="680466"/>
                  </a:lnTo>
                  <a:lnTo>
                    <a:pt x="3255909" y="643766"/>
                  </a:lnTo>
                  <a:lnTo>
                    <a:pt x="3182463" y="611384"/>
                  </a:lnTo>
                  <a:lnTo>
                    <a:pt x="3106857" y="581880"/>
                  </a:lnTo>
                  <a:lnTo>
                    <a:pt x="3026930" y="555974"/>
                  </a:lnTo>
                  <a:lnTo>
                    <a:pt x="2944843" y="534386"/>
                  </a:lnTo>
                  <a:lnTo>
                    <a:pt x="2859876" y="516396"/>
                  </a:lnTo>
                  <a:lnTo>
                    <a:pt x="2772029" y="503443"/>
                  </a:lnTo>
                  <a:lnTo>
                    <a:pt x="2681301" y="494088"/>
                  </a:lnTo>
                  <a:lnTo>
                    <a:pt x="2587693" y="489771"/>
                  </a:lnTo>
                  <a:close/>
                  <a:moveTo>
                    <a:pt x="0" y="0"/>
                  </a:moveTo>
                  <a:lnTo>
                    <a:pt x="5078896" y="0"/>
                  </a:lnTo>
                  <a:lnTo>
                    <a:pt x="5078896" y="5078896"/>
                  </a:lnTo>
                  <a:lnTo>
                    <a:pt x="0" y="5078896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sp>
          <p:nvSpPr>
            <p:cNvPr id="36" name="Freeform 21">
              <a:extLst>
                <a:ext uri="{FF2B5EF4-FFF2-40B4-BE49-F238E27FC236}">
                  <a16:creationId xmlns:a16="http://schemas.microsoft.com/office/drawing/2014/main" id="{22B585F3-4E0A-470A-8BD0-5650D00417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7100" y="5483468"/>
              <a:ext cx="1601401" cy="212322"/>
            </a:xfrm>
            <a:custGeom>
              <a:avLst/>
              <a:gdLst>
                <a:gd name="T0" fmla="*/ 2072 w 2225"/>
                <a:gd name="T1" fmla="*/ 298 h 298"/>
                <a:gd name="T2" fmla="*/ 152 w 2225"/>
                <a:gd name="T3" fmla="*/ 298 h 298"/>
                <a:gd name="T4" fmla="*/ 137 w 2225"/>
                <a:gd name="T5" fmla="*/ 298 h 298"/>
                <a:gd name="T6" fmla="*/ 107 w 2225"/>
                <a:gd name="T7" fmla="*/ 292 h 298"/>
                <a:gd name="T8" fmla="*/ 80 w 2225"/>
                <a:gd name="T9" fmla="*/ 281 h 298"/>
                <a:gd name="T10" fmla="*/ 55 w 2225"/>
                <a:gd name="T11" fmla="*/ 265 h 298"/>
                <a:gd name="T12" fmla="*/ 34 w 2225"/>
                <a:gd name="T13" fmla="*/ 244 h 298"/>
                <a:gd name="T14" fmla="*/ 18 w 2225"/>
                <a:gd name="T15" fmla="*/ 220 h 298"/>
                <a:gd name="T16" fmla="*/ 6 w 2225"/>
                <a:gd name="T17" fmla="*/ 193 h 298"/>
                <a:gd name="T18" fmla="*/ 1 w 2225"/>
                <a:gd name="T19" fmla="*/ 164 h 298"/>
                <a:gd name="T20" fmla="*/ 0 w 2225"/>
                <a:gd name="T21" fmla="*/ 149 h 298"/>
                <a:gd name="T22" fmla="*/ 1 w 2225"/>
                <a:gd name="T23" fmla="*/ 134 h 298"/>
                <a:gd name="T24" fmla="*/ 6 w 2225"/>
                <a:gd name="T25" fmla="*/ 105 h 298"/>
                <a:gd name="T26" fmla="*/ 18 w 2225"/>
                <a:gd name="T27" fmla="*/ 78 h 298"/>
                <a:gd name="T28" fmla="*/ 34 w 2225"/>
                <a:gd name="T29" fmla="*/ 54 h 298"/>
                <a:gd name="T30" fmla="*/ 55 w 2225"/>
                <a:gd name="T31" fmla="*/ 33 h 298"/>
                <a:gd name="T32" fmla="*/ 80 w 2225"/>
                <a:gd name="T33" fmla="*/ 17 h 298"/>
                <a:gd name="T34" fmla="*/ 107 w 2225"/>
                <a:gd name="T35" fmla="*/ 6 h 298"/>
                <a:gd name="T36" fmla="*/ 137 w 2225"/>
                <a:gd name="T37" fmla="*/ 0 h 298"/>
                <a:gd name="T38" fmla="*/ 152 w 2225"/>
                <a:gd name="T39" fmla="*/ 0 h 298"/>
                <a:gd name="T40" fmla="*/ 2072 w 2225"/>
                <a:gd name="T41" fmla="*/ 0 h 298"/>
                <a:gd name="T42" fmla="*/ 2087 w 2225"/>
                <a:gd name="T43" fmla="*/ 0 h 298"/>
                <a:gd name="T44" fmla="*/ 2118 w 2225"/>
                <a:gd name="T45" fmla="*/ 6 h 298"/>
                <a:gd name="T46" fmla="*/ 2145 w 2225"/>
                <a:gd name="T47" fmla="*/ 17 h 298"/>
                <a:gd name="T48" fmla="*/ 2170 w 2225"/>
                <a:gd name="T49" fmla="*/ 33 h 298"/>
                <a:gd name="T50" fmla="*/ 2190 w 2225"/>
                <a:gd name="T51" fmla="*/ 54 h 298"/>
                <a:gd name="T52" fmla="*/ 2206 w 2225"/>
                <a:gd name="T53" fmla="*/ 78 h 298"/>
                <a:gd name="T54" fmla="*/ 2218 w 2225"/>
                <a:gd name="T55" fmla="*/ 105 h 298"/>
                <a:gd name="T56" fmla="*/ 2224 w 2225"/>
                <a:gd name="T57" fmla="*/ 134 h 298"/>
                <a:gd name="T58" fmla="*/ 2225 w 2225"/>
                <a:gd name="T59" fmla="*/ 149 h 298"/>
                <a:gd name="T60" fmla="*/ 2224 w 2225"/>
                <a:gd name="T61" fmla="*/ 164 h 298"/>
                <a:gd name="T62" fmla="*/ 2218 w 2225"/>
                <a:gd name="T63" fmla="*/ 193 h 298"/>
                <a:gd name="T64" fmla="*/ 2206 w 2225"/>
                <a:gd name="T65" fmla="*/ 220 h 298"/>
                <a:gd name="T66" fmla="*/ 2190 w 2225"/>
                <a:gd name="T67" fmla="*/ 244 h 298"/>
                <a:gd name="T68" fmla="*/ 2170 w 2225"/>
                <a:gd name="T69" fmla="*/ 265 h 298"/>
                <a:gd name="T70" fmla="*/ 2145 w 2225"/>
                <a:gd name="T71" fmla="*/ 281 h 298"/>
                <a:gd name="T72" fmla="*/ 2118 w 2225"/>
                <a:gd name="T73" fmla="*/ 292 h 298"/>
                <a:gd name="T74" fmla="*/ 2087 w 2225"/>
                <a:gd name="T75" fmla="*/ 298 h 298"/>
                <a:gd name="T76" fmla="*/ 2072 w 2225"/>
                <a:gd name="T77" fmla="*/ 298 h 298"/>
                <a:gd name="T78" fmla="*/ 2072 w 2225"/>
                <a:gd name="T79" fmla="*/ 29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25" h="298">
                  <a:moveTo>
                    <a:pt x="2072" y="298"/>
                  </a:moveTo>
                  <a:lnTo>
                    <a:pt x="152" y="298"/>
                  </a:lnTo>
                  <a:lnTo>
                    <a:pt x="137" y="298"/>
                  </a:lnTo>
                  <a:lnTo>
                    <a:pt x="107" y="292"/>
                  </a:lnTo>
                  <a:lnTo>
                    <a:pt x="80" y="281"/>
                  </a:lnTo>
                  <a:lnTo>
                    <a:pt x="55" y="265"/>
                  </a:lnTo>
                  <a:lnTo>
                    <a:pt x="34" y="244"/>
                  </a:lnTo>
                  <a:lnTo>
                    <a:pt x="18" y="220"/>
                  </a:lnTo>
                  <a:lnTo>
                    <a:pt x="6" y="193"/>
                  </a:lnTo>
                  <a:lnTo>
                    <a:pt x="1" y="164"/>
                  </a:lnTo>
                  <a:lnTo>
                    <a:pt x="0" y="149"/>
                  </a:lnTo>
                  <a:lnTo>
                    <a:pt x="1" y="134"/>
                  </a:lnTo>
                  <a:lnTo>
                    <a:pt x="6" y="105"/>
                  </a:lnTo>
                  <a:lnTo>
                    <a:pt x="18" y="78"/>
                  </a:lnTo>
                  <a:lnTo>
                    <a:pt x="34" y="54"/>
                  </a:lnTo>
                  <a:lnTo>
                    <a:pt x="55" y="33"/>
                  </a:lnTo>
                  <a:lnTo>
                    <a:pt x="80" y="17"/>
                  </a:lnTo>
                  <a:lnTo>
                    <a:pt x="107" y="6"/>
                  </a:lnTo>
                  <a:lnTo>
                    <a:pt x="137" y="0"/>
                  </a:lnTo>
                  <a:lnTo>
                    <a:pt x="152" y="0"/>
                  </a:lnTo>
                  <a:lnTo>
                    <a:pt x="2072" y="0"/>
                  </a:lnTo>
                  <a:lnTo>
                    <a:pt x="2087" y="0"/>
                  </a:lnTo>
                  <a:lnTo>
                    <a:pt x="2118" y="6"/>
                  </a:lnTo>
                  <a:lnTo>
                    <a:pt x="2145" y="17"/>
                  </a:lnTo>
                  <a:lnTo>
                    <a:pt x="2170" y="33"/>
                  </a:lnTo>
                  <a:lnTo>
                    <a:pt x="2190" y="54"/>
                  </a:lnTo>
                  <a:lnTo>
                    <a:pt x="2206" y="78"/>
                  </a:lnTo>
                  <a:lnTo>
                    <a:pt x="2218" y="105"/>
                  </a:lnTo>
                  <a:lnTo>
                    <a:pt x="2224" y="134"/>
                  </a:lnTo>
                  <a:lnTo>
                    <a:pt x="2225" y="149"/>
                  </a:lnTo>
                  <a:lnTo>
                    <a:pt x="2224" y="164"/>
                  </a:lnTo>
                  <a:lnTo>
                    <a:pt x="2218" y="193"/>
                  </a:lnTo>
                  <a:lnTo>
                    <a:pt x="2206" y="220"/>
                  </a:lnTo>
                  <a:lnTo>
                    <a:pt x="2190" y="244"/>
                  </a:lnTo>
                  <a:lnTo>
                    <a:pt x="2170" y="265"/>
                  </a:lnTo>
                  <a:lnTo>
                    <a:pt x="2145" y="281"/>
                  </a:lnTo>
                  <a:lnTo>
                    <a:pt x="2118" y="292"/>
                  </a:lnTo>
                  <a:lnTo>
                    <a:pt x="2087" y="298"/>
                  </a:lnTo>
                  <a:lnTo>
                    <a:pt x="2072" y="298"/>
                  </a:lnTo>
                  <a:lnTo>
                    <a:pt x="2072" y="29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1"/>
            </a:p>
          </p:txBody>
        </p:sp>
        <p:sp>
          <p:nvSpPr>
            <p:cNvPr id="37" name="Freeform 22">
              <a:extLst>
                <a:ext uri="{FF2B5EF4-FFF2-40B4-BE49-F238E27FC236}">
                  <a16:creationId xmlns:a16="http://schemas.microsoft.com/office/drawing/2014/main" id="{7A680A00-11D6-4DCC-A953-776EBA80F29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7100" y="5771359"/>
              <a:ext cx="1601401" cy="215919"/>
            </a:xfrm>
            <a:custGeom>
              <a:avLst/>
              <a:gdLst>
                <a:gd name="T0" fmla="*/ 2072 w 2225"/>
                <a:gd name="T1" fmla="*/ 299 h 299"/>
                <a:gd name="T2" fmla="*/ 152 w 2225"/>
                <a:gd name="T3" fmla="*/ 299 h 299"/>
                <a:gd name="T4" fmla="*/ 137 w 2225"/>
                <a:gd name="T5" fmla="*/ 298 h 299"/>
                <a:gd name="T6" fmla="*/ 107 w 2225"/>
                <a:gd name="T7" fmla="*/ 291 h 299"/>
                <a:gd name="T8" fmla="*/ 80 w 2225"/>
                <a:gd name="T9" fmla="*/ 281 h 299"/>
                <a:gd name="T10" fmla="*/ 55 w 2225"/>
                <a:gd name="T11" fmla="*/ 264 h 299"/>
                <a:gd name="T12" fmla="*/ 34 w 2225"/>
                <a:gd name="T13" fmla="*/ 244 h 299"/>
                <a:gd name="T14" fmla="*/ 18 w 2225"/>
                <a:gd name="T15" fmla="*/ 220 h 299"/>
                <a:gd name="T16" fmla="*/ 6 w 2225"/>
                <a:gd name="T17" fmla="*/ 193 h 299"/>
                <a:gd name="T18" fmla="*/ 1 w 2225"/>
                <a:gd name="T19" fmla="*/ 164 h 299"/>
                <a:gd name="T20" fmla="*/ 0 w 2225"/>
                <a:gd name="T21" fmla="*/ 149 h 299"/>
                <a:gd name="T22" fmla="*/ 1 w 2225"/>
                <a:gd name="T23" fmla="*/ 134 h 299"/>
                <a:gd name="T24" fmla="*/ 6 w 2225"/>
                <a:gd name="T25" fmla="*/ 105 h 299"/>
                <a:gd name="T26" fmla="*/ 18 w 2225"/>
                <a:gd name="T27" fmla="*/ 78 h 299"/>
                <a:gd name="T28" fmla="*/ 34 w 2225"/>
                <a:gd name="T29" fmla="*/ 54 h 299"/>
                <a:gd name="T30" fmla="*/ 55 w 2225"/>
                <a:gd name="T31" fmla="*/ 33 h 299"/>
                <a:gd name="T32" fmla="*/ 80 w 2225"/>
                <a:gd name="T33" fmla="*/ 17 h 299"/>
                <a:gd name="T34" fmla="*/ 107 w 2225"/>
                <a:gd name="T35" fmla="*/ 6 h 299"/>
                <a:gd name="T36" fmla="*/ 137 w 2225"/>
                <a:gd name="T37" fmla="*/ 0 h 299"/>
                <a:gd name="T38" fmla="*/ 152 w 2225"/>
                <a:gd name="T39" fmla="*/ 0 h 299"/>
                <a:gd name="T40" fmla="*/ 2072 w 2225"/>
                <a:gd name="T41" fmla="*/ 0 h 299"/>
                <a:gd name="T42" fmla="*/ 2087 w 2225"/>
                <a:gd name="T43" fmla="*/ 0 h 299"/>
                <a:gd name="T44" fmla="*/ 2118 w 2225"/>
                <a:gd name="T45" fmla="*/ 6 h 299"/>
                <a:gd name="T46" fmla="*/ 2145 w 2225"/>
                <a:gd name="T47" fmla="*/ 17 h 299"/>
                <a:gd name="T48" fmla="*/ 2170 w 2225"/>
                <a:gd name="T49" fmla="*/ 33 h 299"/>
                <a:gd name="T50" fmla="*/ 2190 w 2225"/>
                <a:gd name="T51" fmla="*/ 54 h 299"/>
                <a:gd name="T52" fmla="*/ 2206 w 2225"/>
                <a:gd name="T53" fmla="*/ 78 h 299"/>
                <a:gd name="T54" fmla="*/ 2218 w 2225"/>
                <a:gd name="T55" fmla="*/ 105 h 299"/>
                <a:gd name="T56" fmla="*/ 2224 w 2225"/>
                <a:gd name="T57" fmla="*/ 134 h 299"/>
                <a:gd name="T58" fmla="*/ 2225 w 2225"/>
                <a:gd name="T59" fmla="*/ 149 h 299"/>
                <a:gd name="T60" fmla="*/ 2224 w 2225"/>
                <a:gd name="T61" fmla="*/ 164 h 299"/>
                <a:gd name="T62" fmla="*/ 2218 w 2225"/>
                <a:gd name="T63" fmla="*/ 193 h 299"/>
                <a:gd name="T64" fmla="*/ 2206 w 2225"/>
                <a:gd name="T65" fmla="*/ 220 h 299"/>
                <a:gd name="T66" fmla="*/ 2190 w 2225"/>
                <a:gd name="T67" fmla="*/ 244 h 299"/>
                <a:gd name="T68" fmla="*/ 2170 w 2225"/>
                <a:gd name="T69" fmla="*/ 264 h 299"/>
                <a:gd name="T70" fmla="*/ 2145 w 2225"/>
                <a:gd name="T71" fmla="*/ 281 h 299"/>
                <a:gd name="T72" fmla="*/ 2118 w 2225"/>
                <a:gd name="T73" fmla="*/ 291 h 299"/>
                <a:gd name="T74" fmla="*/ 2087 w 2225"/>
                <a:gd name="T75" fmla="*/ 298 h 299"/>
                <a:gd name="T76" fmla="*/ 2072 w 2225"/>
                <a:gd name="T77" fmla="*/ 299 h 299"/>
                <a:gd name="T78" fmla="*/ 2072 w 2225"/>
                <a:gd name="T79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25" h="299">
                  <a:moveTo>
                    <a:pt x="2072" y="299"/>
                  </a:moveTo>
                  <a:lnTo>
                    <a:pt x="152" y="299"/>
                  </a:lnTo>
                  <a:lnTo>
                    <a:pt x="137" y="298"/>
                  </a:lnTo>
                  <a:lnTo>
                    <a:pt x="107" y="291"/>
                  </a:lnTo>
                  <a:lnTo>
                    <a:pt x="80" y="281"/>
                  </a:lnTo>
                  <a:lnTo>
                    <a:pt x="55" y="264"/>
                  </a:lnTo>
                  <a:lnTo>
                    <a:pt x="34" y="244"/>
                  </a:lnTo>
                  <a:lnTo>
                    <a:pt x="18" y="220"/>
                  </a:lnTo>
                  <a:lnTo>
                    <a:pt x="6" y="193"/>
                  </a:lnTo>
                  <a:lnTo>
                    <a:pt x="1" y="164"/>
                  </a:lnTo>
                  <a:lnTo>
                    <a:pt x="0" y="149"/>
                  </a:lnTo>
                  <a:lnTo>
                    <a:pt x="1" y="134"/>
                  </a:lnTo>
                  <a:lnTo>
                    <a:pt x="6" y="105"/>
                  </a:lnTo>
                  <a:lnTo>
                    <a:pt x="18" y="78"/>
                  </a:lnTo>
                  <a:lnTo>
                    <a:pt x="34" y="54"/>
                  </a:lnTo>
                  <a:lnTo>
                    <a:pt x="55" y="33"/>
                  </a:lnTo>
                  <a:lnTo>
                    <a:pt x="80" y="17"/>
                  </a:lnTo>
                  <a:lnTo>
                    <a:pt x="107" y="6"/>
                  </a:lnTo>
                  <a:lnTo>
                    <a:pt x="137" y="0"/>
                  </a:lnTo>
                  <a:lnTo>
                    <a:pt x="152" y="0"/>
                  </a:lnTo>
                  <a:lnTo>
                    <a:pt x="2072" y="0"/>
                  </a:lnTo>
                  <a:lnTo>
                    <a:pt x="2087" y="0"/>
                  </a:lnTo>
                  <a:lnTo>
                    <a:pt x="2118" y="6"/>
                  </a:lnTo>
                  <a:lnTo>
                    <a:pt x="2145" y="17"/>
                  </a:lnTo>
                  <a:lnTo>
                    <a:pt x="2170" y="33"/>
                  </a:lnTo>
                  <a:lnTo>
                    <a:pt x="2190" y="54"/>
                  </a:lnTo>
                  <a:lnTo>
                    <a:pt x="2206" y="78"/>
                  </a:lnTo>
                  <a:lnTo>
                    <a:pt x="2218" y="105"/>
                  </a:lnTo>
                  <a:lnTo>
                    <a:pt x="2224" y="134"/>
                  </a:lnTo>
                  <a:lnTo>
                    <a:pt x="2225" y="149"/>
                  </a:lnTo>
                  <a:lnTo>
                    <a:pt x="2224" y="164"/>
                  </a:lnTo>
                  <a:lnTo>
                    <a:pt x="2218" y="193"/>
                  </a:lnTo>
                  <a:lnTo>
                    <a:pt x="2206" y="220"/>
                  </a:lnTo>
                  <a:lnTo>
                    <a:pt x="2190" y="244"/>
                  </a:lnTo>
                  <a:lnTo>
                    <a:pt x="2170" y="264"/>
                  </a:lnTo>
                  <a:lnTo>
                    <a:pt x="2145" y="281"/>
                  </a:lnTo>
                  <a:lnTo>
                    <a:pt x="2118" y="291"/>
                  </a:lnTo>
                  <a:lnTo>
                    <a:pt x="2087" y="298"/>
                  </a:lnTo>
                  <a:lnTo>
                    <a:pt x="2072" y="299"/>
                  </a:lnTo>
                  <a:lnTo>
                    <a:pt x="2072" y="299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1"/>
            </a:p>
          </p:txBody>
        </p:sp>
        <p:sp>
          <p:nvSpPr>
            <p:cNvPr id="38" name="Freeform 23">
              <a:extLst>
                <a:ext uri="{FF2B5EF4-FFF2-40B4-BE49-F238E27FC236}">
                  <a16:creationId xmlns:a16="http://schemas.microsoft.com/office/drawing/2014/main" id="{E855B7F1-407B-49B3-A9AA-2E7E7A3FE9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2190" y="6062849"/>
              <a:ext cx="1007622" cy="215919"/>
            </a:xfrm>
            <a:custGeom>
              <a:avLst/>
              <a:gdLst>
                <a:gd name="T0" fmla="*/ 1250 w 1402"/>
                <a:gd name="T1" fmla="*/ 299 h 299"/>
                <a:gd name="T2" fmla="*/ 153 w 1402"/>
                <a:gd name="T3" fmla="*/ 299 h 299"/>
                <a:gd name="T4" fmla="*/ 137 w 1402"/>
                <a:gd name="T5" fmla="*/ 298 h 299"/>
                <a:gd name="T6" fmla="*/ 107 w 1402"/>
                <a:gd name="T7" fmla="*/ 292 h 299"/>
                <a:gd name="T8" fmla="*/ 80 w 1402"/>
                <a:gd name="T9" fmla="*/ 280 h 299"/>
                <a:gd name="T10" fmla="*/ 55 w 1402"/>
                <a:gd name="T11" fmla="*/ 264 h 299"/>
                <a:gd name="T12" fmla="*/ 35 w 1402"/>
                <a:gd name="T13" fmla="*/ 245 h 299"/>
                <a:gd name="T14" fmla="*/ 19 w 1402"/>
                <a:gd name="T15" fmla="*/ 221 h 299"/>
                <a:gd name="T16" fmla="*/ 7 w 1402"/>
                <a:gd name="T17" fmla="*/ 194 h 299"/>
                <a:gd name="T18" fmla="*/ 0 w 1402"/>
                <a:gd name="T19" fmla="*/ 165 h 299"/>
                <a:gd name="T20" fmla="*/ 0 w 1402"/>
                <a:gd name="T21" fmla="*/ 149 h 299"/>
                <a:gd name="T22" fmla="*/ 0 w 1402"/>
                <a:gd name="T23" fmla="*/ 134 h 299"/>
                <a:gd name="T24" fmla="*/ 7 w 1402"/>
                <a:gd name="T25" fmla="*/ 104 h 299"/>
                <a:gd name="T26" fmla="*/ 19 w 1402"/>
                <a:gd name="T27" fmla="*/ 79 h 299"/>
                <a:gd name="T28" fmla="*/ 35 w 1402"/>
                <a:gd name="T29" fmla="*/ 54 h 299"/>
                <a:gd name="T30" fmla="*/ 55 w 1402"/>
                <a:gd name="T31" fmla="*/ 34 h 299"/>
                <a:gd name="T32" fmla="*/ 80 w 1402"/>
                <a:gd name="T33" fmla="*/ 18 h 299"/>
                <a:gd name="T34" fmla="*/ 107 w 1402"/>
                <a:gd name="T35" fmla="*/ 6 h 299"/>
                <a:gd name="T36" fmla="*/ 137 w 1402"/>
                <a:gd name="T37" fmla="*/ 1 h 299"/>
                <a:gd name="T38" fmla="*/ 153 w 1402"/>
                <a:gd name="T39" fmla="*/ 0 h 299"/>
                <a:gd name="T40" fmla="*/ 1250 w 1402"/>
                <a:gd name="T41" fmla="*/ 0 h 299"/>
                <a:gd name="T42" fmla="*/ 1265 w 1402"/>
                <a:gd name="T43" fmla="*/ 1 h 299"/>
                <a:gd name="T44" fmla="*/ 1295 w 1402"/>
                <a:gd name="T45" fmla="*/ 6 h 299"/>
                <a:gd name="T46" fmla="*/ 1322 w 1402"/>
                <a:gd name="T47" fmla="*/ 18 h 299"/>
                <a:gd name="T48" fmla="*/ 1347 w 1402"/>
                <a:gd name="T49" fmla="*/ 34 h 299"/>
                <a:gd name="T50" fmla="*/ 1368 w 1402"/>
                <a:gd name="T51" fmla="*/ 54 h 299"/>
                <a:gd name="T52" fmla="*/ 1384 w 1402"/>
                <a:gd name="T53" fmla="*/ 79 h 299"/>
                <a:gd name="T54" fmla="*/ 1396 w 1402"/>
                <a:gd name="T55" fmla="*/ 104 h 299"/>
                <a:gd name="T56" fmla="*/ 1401 w 1402"/>
                <a:gd name="T57" fmla="*/ 134 h 299"/>
                <a:gd name="T58" fmla="*/ 1402 w 1402"/>
                <a:gd name="T59" fmla="*/ 149 h 299"/>
                <a:gd name="T60" fmla="*/ 1401 w 1402"/>
                <a:gd name="T61" fmla="*/ 165 h 299"/>
                <a:gd name="T62" fmla="*/ 1396 w 1402"/>
                <a:gd name="T63" fmla="*/ 194 h 299"/>
                <a:gd name="T64" fmla="*/ 1384 w 1402"/>
                <a:gd name="T65" fmla="*/ 221 h 299"/>
                <a:gd name="T66" fmla="*/ 1368 w 1402"/>
                <a:gd name="T67" fmla="*/ 245 h 299"/>
                <a:gd name="T68" fmla="*/ 1347 w 1402"/>
                <a:gd name="T69" fmla="*/ 264 h 299"/>
                <a:gd name="T70" fmla="*/ 1322 w 1402"/>
                <a:gd name="T71" fmla="*/ 280 h 299"/>
                <a:gd name="T72" fmla="*/ 1295 w 1402"/>
                <a:gd name="T73" fmla="*/ 292 h 299"/>
                <a:gd name="T74" fmla="*/ 1265 w 1402"/>
                <a:gd name="T75" fmla="*/ 298 h 299"/>
                <a:gd name="T76" fmla="*/ 1250 w 1402"/>
                <a:gd name="T77" fmla="*/ 299 h 299"/>
                <a:gd name="T78" fmla="*/ 1250 w 1402"/>
                <a:gd name="T79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2" h="299">
                  <a:moveTo>
                    <a:pt x="1250" y="299"/>
                  </a:moveTo>
                  <a:lnTo>
                    <a:pt x="153" y="299"/>
                  </a:lnTo>
                  <a:lnTo>
                    <a:pt x="137" y="298"/>
                  </a:lnTo>
                  <a:lnTo>
                    <a:pt x="107" y="292"/>
                  </a:lnTo>
                  <a:lnTo>
                    <a:pt x="80" y="280"/>
                  </a:lnTo>
                  <a:lnTo>
                    <a:pt x="55" y="264"/>
                  </a:lnTo>
                  <a:lnTo>
                    <a:pt x="35" y="245"/>
                  </a:lnTo>
                  <a:lnTo>
                    <a:pt x="19" y="221"/>
                  </a:lnTo>
                  <a:lnTo>
                    <a:pt x="7" y="194"/>
                  </a:lnTo>
                  <a:lnTo>
                    <a:pt x="0" y="165"/>
                  </a:lnTo>
                  <a:lnTo>
                    <a:pt x="0" y="149"/>
                  </a:lnTo>
                  <a:lnTo>
                    <a:pt x="0" y="134"/>
                  </a:lnTo>
                  <a:lnTo>
                    <a:pt x="7" y="104"/>
                  </a:lnTo>
                  <a:lnTo>
                    <a:pt x="19" y="79"/>
                  </a:lnTo>
                  <a:lnTo>
                    <a:pt x="35" y="54"/>
                  </a:lnTo>
                  <a:lnTo>
                    <a:pt x="55" y="34"/>
                  </a:lnTo>
                  <a:lnTo>
                    <a:pt x="80" y="18"/>
                  </a:lnTo>
                  <a:lnTo>
                    <a:pt x="107" y="6"/>
                  </a:lnTo>
                  <a:lnTo>
                    <a:pt x="137" y="1"/>
                  </a:lnTo>
                  <a:lnTo>
                    <a:pt x="153" y="0"/>
                  </a:lnTo>
                  <a:lnTo>
                    <a:pt x="1250" y="0"/>
                  </a:lnTo>
                  <a:lnTo>
                    <a:pt x="1265" y="1"/>
                  </a:lnTo>
                  <a:lnTo>
                    <a:pt x="1295" y="6"/>
                  </a:lnTo>
                  <a:lnTo>
                    <a:pt x="1322" y="18"/>
                  </a:lnTo>
                  <a:lnTo>
                    <a:pt x="1347" y="34"/>
                  </a:lnTo>
                  <a:lnTo>
                    <a:pt x="1368" y="54"/>
                  </a:lnTo>
                  <a:lnTo>
                    <a:pt x="1384" y="79"/>
                  </a:lnTo>
                  <a:lnTo>
                    <a:pt x="1396" y="104"/>
                  </a:lnTo>
                  <a:lnTo>
                    <a:pt x="1401" y="134"/>
                  </a:lnTo>
                  <a:lnTo>
                    <a:pt x="1402" y="149"/>
                  </a:lnTo>
                  <a:lnTo>
                    <a:pt x="1401" y="165"/>
                  </a:lnTo>
                  <a:lnTo>
                    <a:pt x="1396" y="194"/>
                  </a:lnTo>
                  <a:lnTo>
                    <a:pt x="1384" y="221"/>
                  </a:lnTo>
                  <a:lnTo>
                    <a:pt x="1368" y="245"/>
                  </a:lnTo>
                  <a:lnTo>
                    <a:pt x="1347" y="264"/>
                  </a:lnTo>
                  <a:lnTo>
                    <a:pt x="1322" y="280"/>
                  </a:lnTo>
                  <a:lnTo>
                    <a:pt x="1295" y="292"/>
                  </a:lnTo>
                  <a:lnTo>
                    <a:pt x="1265" y="298"/>
                  </a:lnTo>
                  <a:lnTo>
                    <a:pt x="1250" y="299"/>
                  </a:lnTo>
                  <a:lnTo>
                    <a:pt x="1250" y="299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1"/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99B23E47-5441-4269-90E7-A736DE978EBA}"/>
              </a:ext>
            </a:extLst>
          </p:cNvPr>
          <p:cNvSpPr txBox="1"/>
          <p:nvPr/>
        </p:nvSpPr>
        <p:spPr>
          <a:xfrm>
            <a:off x="1374607" y="2943073"/>
            <a:ext cx="97013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noProof="1">
                <a:solidFill>
                  <a:schemeClr val="bg1"/>
                </a:solidFill>
              </a:rPr>
              <a:t>Label 01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7B11681-A602-405F-B033-5B76A8743DDE}"/>
              </a:ext>
            </a:extLst>
          </p:cNvPr>
          <p:cNvSpPr txBox="1"/>
          <p:nvPr/>
        </p:nvSpPr>
        <p:spPr>
          <a:xfrm>
            <a:off x="1374607" y="3633409"/>
            <a:ext cx="97013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noProof="1">
                <a:solidFill>
                  <a:schemeClr val="bg1"/>
                </a:solidFill>
              </a:rPr>
              <a:t>Label 02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8A98078-BD54-45D7-BCE0-5FBCBC154E56}"/>
              </a:ext>
            </a:extLst>
          </p:cNvPr>
          <p:cNvSpPr txBox="1"/>
          <p:nvPr/>
        </p:nvSpPr>
        <p:spPr>
          <a:xfrm>
            <a:off x="1374607" y="4323745"/>
            <a:ext cx="97013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noProof="1">
                <a:solidFill>
                  <a:schemeClr val="bg1"/>
                </a:solidFill>
              </a:rPr>
              <a:t>Label 03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5795C5C-4D69-40A6-89E4-D5F9AD10AB03}"/>
              </a:ext>
            </a:extLst>
          </p:cNvPr>
          <p:cNvSpPr txBox="1"/>
          <p:nvPr/>
        </p:nvSpPr>
        <p:spPr>
          <a:xfrm>
            <a:off x="1374607" y="5014082"/>
            <a:ext cx="97013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noProof="1">
                <a:solidFill>
                  <a:schemeClr val="bg1"/>
                </a:solidFill>
              </a:rPr>
              <a:t>Label 04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C8C06D9-03C6-4EE7-A7FC-30BA499B4B5C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7A660A9-1BCA-4D1E-ABFA-329AB7822128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C504FAF-AFB2-45A5-B56E-AC7FEC29923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A15B9B7-371C-4260-A92A-421CBD61D342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42DA3F8-B86E-4EC2-A70C-344552338D44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6CEDFDE5-D255-4A18-B487-34A9056ACC61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5DE9AF32-E6C4-4599-9212-25E46C69FC2A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021B865-E3DF-4BF6-AA5E-0A439DFBFC3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831B6B6-64F7-4A48-B165-BF057FBCF9E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" name="Graphic 3" descr="Lightbulb">
            <a:extLst>
              <a:ext uri="{FF2B5EF4-FFF2-40B4-BE49-F238E27FC236}">
                <a16:creationId xmlns:a16="http://schemas.microsoft.com/office/drawing/2014/main" id="{55A08C24-5683-4B17-B853-F9173E33D3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6786" y="2849078"/>
            <a:ext cx="557322" cy="557322"/>
          </a:xfrm>
          <a:prstGeom prst="rect">
            <a:avLst/>
          </a:prstGeom>
        </p:spPr>
      </p:pic>
      <p:pic>
        <p:nvPicPr>
          <p:cNvPr id="92" name="Graphic 91" descr="Lightbulb">
            <a:extLst>
              <a:ext uri="{FF2B5EF4-FFF2-40B4-BE49-F238E27FC236}">
                <a16:creationId xmlns:a16="http://schemas.microsoft.com/office/drawing/2014/main" id="{06F056B8-6125-4D37-9B41-20EE4B5EFD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26786" y="3539414"/>
            <a:ext cx="557322" cy="557322"/>
          </a:xfrm>
          <a:prstGeom prst="rect">
            <a:avLst/>
          </a:prstGeom>
        </p:spPr>
      </p:pic>
      <p:pic>
        <p:nvPicPr>
          <p:cNvPr id="93" name="Graphic 92" descr="Lightbulb">
            <a:extLst>
              <a:ext uri="{FF2B5EF4-FFF2-40B4-BE49-F238E27FC236}">
                <a16:creationId xmlns:a16="http://schemas.microsoft.com/office/drawing/2014/main" id="{BDC56853-077F-4E01-9768-7CB0E66EF1E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26786" y="4229750"/>
            <a:ext cx="557322" cy="557322"/>
          </a:xfrm>
          <a:prstGeom prst="rect">
            <a:avLst/>
          </a:prstGeom>
        </p:spPr>
      </p:pic>
      <p:pic>
        <p:nvPicPr>
          <p:cNvPr id="94" name="Graphic 93" descr="Lightbulb">
            <a:extLst>
              <a:ext uri="{FF2B5EF4-FFF2-40B4-BE49-F238E27FC236}">
                <a16:creationId xmlns:a16="http://schemas.microsoft.com/office/drawing/2014/main" id="{98AE1CCF-CCFF-4074-9DE3-EBF54383DE9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26786" y="4920087"/>
            <a:ext cx="557322" cy="55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641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8465</TotalTime>
  <Words>298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Data-Driven Light Bulb Chart for PowerPoint</vt:lpstr>
      <vt:lpstr>Data-Driven Light Bulb Chart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Data-Driven Light Bulb Chart for PowerPoint</dc:title>
  <dc:creator>PresentationGO.com</dc:creator>
  <dc:description>© Copyright PresentationGO.com</dc:description>
  <dcterms:created xsi:type="dcterms:W3CDTF">2014-11-26T05:14:11Z</dcterms:created>
  <dcterms:modified xsi:type="dcterms:W3CDTF">2018-12-03T18:19:56Z</dcterms:modified>
  <cp:category>Charts &amp; Diagrams</cp:category>
</cp:coreProperties>
</file>