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687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44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Lightbulb Diagram w/ 5 Steps for PowerPoint</a:t>
            </a: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D257219E-8B2E-4652-8170-25E97E9CA698}"/>
              </a:ext>
            </a:extLst>
          </p:cNvPr>
          <p:cNvSpPr/>
          <p:nvPr/>
        </p:nvSpPr>
        <p:spPr>
          <a:xfrm>
            <a:off x="4811339" y="3607895"/>
            <a:ext cx="4332661" cy="549692"/>
          </a:xfrm>
          <a:custGeom>
            <a:avLst/>
            <a:gdLst>
              <a:gd name="connsiteX0" fmla="*/ 0 w 3656036"/>
              <a:gd name="connsiteY0" fmla="*/ 0 h 463847"/>
              <a:gd name="connsiteX1" fmla="*/ 3656036 w 3656036"/>
              <a:gd name="connsiteY1" fmla="*/ 0 h 463847"/>
              <a:gd name="connsiteX2" fmla="*/ 3656036 w 3656036"/>
              <a:gd name="connsiteY2" fmla="*/ 463847 h 463847"/>
              <a:gd name="connsiteX3" fmla="*/ 0 w 3656036"/>
              <a:gd name="connsiteY3" fmla="*/ 463847 h 463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6036" h="463847">
                <a:moveTo>
                  <a:pt x="0" y="0"/>
                </a:moveTo>
                <a:lnTo>
                  <a:pt x="3656036" y="0"/>
                </a:lnTo>
                <a:lnTo>
                  <a:pt x="3656036" y="463847"/>
                </a:lnTo>
                <a:lnTo>
                  <a:pt x="0" y="46384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645920" rIns="274320" rtlCol="0" anchor="ctr">
            <a:noAutofit/>
          </a:bodyPr>
          <a:lstStyle/>
          <a:p>
            <a:r>
              <a:rPr lang="en-US" sz="2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4C33168A-A696-44D2-A1BB-DD1CCC7712F5}"/>
              </a:ext>
            </a:extLst>
          </p:cNvPr>
          <p:cNvSpPr/>
          <p:nvPr/>
        </p:nvSpPr>
        <p:spPr>
          <a:xfrm>
            <a:off x="4811339" y="3058203"/>
            <a:ext cx="4332661" cy="549692"/>
          </a:xfrm>
          <a:custGeom>
            <a:avLst/>
            <a:gdLst>
              <a:gd name="connsiteX0" fmla="*/ 0 w 3656036"/>
              <a:gd name="connsiteY0" fmla="*/ 0 h 463847"/>
              <a:gd name="connsiteX1" fmla="*/ 3656036 w 3656036"/>
              <a:gd name="connsiteY1" fmla="*/ 0 h 463847"/>
              <a:gd name="connsiteX2" fmla="*/ 3656036 w 3656036"/>
              <a:gd name="connsiteY2" fmla="*/ 463847 h 463847"/>
              <a:gd name="connsiteX3" fmla="*/ 0 w 3656036"/>
              <a:gd name="connsiteY3" fmla="*/ 463847 h 463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6036" h="463847">
                <a:moveTo>
                  <a:pt x="0" y="0"/>
                </a:moveTo>
                <a:lnTo>
                  <a:pt x="3656036" y="0"/>
                </a:lnTo>
                <a:lnTo>
                  <a:pt x="3656036" y="463847"/>
                </a:lnTo>
                <a:lnTo>
                  <a:pt x="0" y="46384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645920" rIns="274320" rtlCol="0" anchor="ctr">
            <a:noAutofit/>
          </a:bodyPr>
          <a:lstStyle/>
          <a:p>
            <a:r>
              <a:rPr lang="en-US" sz="2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6F28E951-A7A3-48FD-A7C5-EC96D27EC492}"/>
              </a:ext>
            </a:extLst>
          </p:cNvPr>
          <p:cNvSpPr/>
          <p:nvPr/>
        </p:nvSpPr>
        <p:spPr>
          <a:xfrm>
            <a:off x="4811339" y="2508513"/>
            <a:ext cx="4332661" cy="549692"/>
          </a:xfrm>
          <a:custGeom>
            <a:avLst/>
            <a:gdLst>
              <a:gd name="connsiteX0" fmla="*/ 0 w 3656036"/>
              <a:gd name="connsiteY0" fmla="*/ 0 h 463847"/>
              <a:gd name="connsiteX1" fmla="*/ 3656036 w 3656036"/>
              <a:gd name="connsiteY1" fmla="*/ 0 h 463847"/>
              <a:gd name="connsiteX2" fmla="*/ 3656036 w 3656036"/>
              <a:gd name="connsiteY2" fmla="*/ 463847 h 463847"/>
              <a:gd name="connsiteX3" fmla="*/ 0 w 3656036"/>
              <a:gd name="connsiteY3" fmla="*/ 463847 h 463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6036" h="463847">
                <a:moveTo>
                  <a:pt x="0" y="0"/>
                </a:moveTo>
                <a:lnTo>
                  <a:pt x="3656036" y="0"/>
                </a:lnTo>
                <a:lnTo>
                  <a:pt x="3656036" y="463847"/>
                </a:lnTo>
                <a:lnTo>
                  <a:pt x="0" y="46384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645920" rIns="274320" rtlCol="0" anchor="ctr">
            <a:noAutofit/>
          </a:bodyPr>
          <a:lstStyle/>
          <a:p>
            <a:r>
              <a:rPr lang="en-US" sz="2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AE82F52A-3ECA-42D0-9AD1-71AFE4B945AD}"/>
              </a:ext>
            </a:extLst>
          </p:cNvPr>
          <p:cNvSpPr/>
          <p:nvPr/>
        </p:nvSpPr>
        <p:spPr>
          <a:xfrm>
            <a:off x="4811339" y="1958820"/>
            <a:ext cx="4332661" cy="549692"/>
          </a:xfrm>
          <a:custGeom>
            <a:avLst/>
            <a:gdLst>
              <a:gd name="connsiteX0" fmla="*/ 0 w 3656036"/>
              <a:gd name="connsiteY0" fmla="*/ 0 h 463847"/>
              <a:gd name="connsiteX1" fmla="*/ 3656036 w 3656036"/>
              <a:gd name="connsiteY1" fmla="*/ 0 h 463847"/>
              <a:gd name="connsiteX2" fmla="*/ 3656036 w 3656036"/>
              <a:gd name="connsiteY2" fmla="*/ 463847 h 463847"/>
              <a:gd name="connsiteX3" fmla="*/ 0 w 3656036"/>
              <a:gd name="connsiteY3" fmla="*/ 463847 h 463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6036" h="463847">
                <a:moveTo>
                  <a:pt x="0" y="0"/>
                </a:moveTo>
                <a:lnTo>
                  <a:pt x="3656036" y="0"/>
                </a:lnTo>
                <a:lnTo>
                  <a:pt x="3656036" y="463847"/>
                </a:lnTo>
                <a:lnTo>
                  <a:pt x="0" y="463847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645920" rIns="274320" rtlCol="0" anchor="ctr">
            <a:noAutofit/>
          </a:bodyPr>
          <a:lstStyle/>
          <a:p>
            <a:r>
              <a:rPr lang="en-US" sz="20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1A242F5F-4965-466E-8E1B-07D613B23310}"/>
              </a:ext>
            </a:extLst>
          </p:cNvPr>
          <p:cNvSpPr/>
          <p:nvPr/>
        </p:nvSpPr>
        <p:spPr>
          <a:xfrm>
            <a:off x="4811339" y="4157586"/>
            <a:ext cx="4332661" cy="549692"/>
          </a:xfrm>
          <a:custGeom>
            <a:avLst/>
            <a:gdLst>
              <a:gd name="connsiteX0" fmla="*/ 0 w 3656036"/>
              <a:gd name="connsiteY0" fmla="*/ 0 h 463847"/>
              <a:gd name="connsiteX1" fmla="*/ 3656036 w 3656036"/>
              <a:gd name="connsiteY1" fmla="*/ 0 h 463847"/>
              <a:gd name="connsiteX2" fmla="*/ 3656036 w 3656036"/>
              <a:gd name="connsiteY2" fmla="*/ 463847 h 463847"/>
              <a:gd name="connsiteX3" fmla="*/ 0 w 3656036"/>
              <a:gd name="connsiteY3" fmla="*/ 463847 h 463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6036" h="463847">
                <a:moveTo>
                  <a:pt x="0" y="0"/>
                </a:moveTo>
                <a:lnTo>
                  <a:pt x="3656036" y="0"/>
                </a:lnTo>
                <a:lnTo>
                  <a:pt x="3656036" y="463847"/>
                </a:lnTo>
                <a:lnTo>
                  <a:pt x="0" y="463847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645920" rIns="274320" rtlCol="0" anchor="ctr">
            <a:noAutofit/>
          </a:bodyPr>
          <a:lstStyle/>
          <a:p>
            <a:r>
              <a:rPr lang="en-US" sz="2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4F2F66E-8D5A-421E-9D58-283E0F700FD1}"/>
              </a:ext>
            </a:extLst>
          </p:cNvPr>
          <p:cNvSpPr/>
          <p:nvPr/>
        </p:nvSpPr>
        <p:spPr>
          <a:xfrm>
            <a:off x="4811339" y="1958820"/>
            <a:ext cx="1386647" cy="2748458"/>
          </a:xfrm>
          <a:custGeom>
            <a:avLst/>
            <a:gdLst>
              <a:gd name="connsiteX0" fmla="*/ 0 w 1560128"/>
              <a:gd name="connsiteY0" fmla="*/ 2473851 h 3092313"/>
              <a:gd name="connsiteX1" fmla="*/ 1162200 w 1560128"/>
              <a:gd name="connsiteY1" fmla="*/ 2473851 h 3092313"/>
              <a:gd name="connsiteX2" fmla="*/ 1099457 w 1560128"/>
              <a:gd name="connsiteY2" fmla="*/ 2590060 h 3092313"/>
              <a:gd name="connsiteX3" fmla="*/ 969509 w 1560128"/>
              <a:gd name="connsiteY3" fmla="*/ 2851461 h 3092313"/>
              <a:gd name="connsiteX4" fmla="*/ 871329 w 1560128"/>
              <a:gd name="connsiteY4" fmla="*/ 3092313 h 3092313"/>
              <a:gd name="connsiteX5" fmla="*/ 0 w 1560128"/>
              <a:gd name="connsiteY5" fmla="*/ 3092313 h 3092313"/>
              <a:gd name="connsiteX6" fmla="*/ 0 w 1560128"/>
              <a:gd name="connsiteY6" fmla="*/ 0 h 3092313"/>
              <a:gd name="connsiteX7" fmla="*/ 764505 w 1560128"/>
              <a:gd name="connsiteY7" fmla="*/ 0 h 3092313"/>
              <a:gd name="connsiteX8" fmla="*/ 863472 w 1560128"/>
              <a:gd name="connsiteY8" fmla="*/ 51595 h 3092313"/>
              <a:gd name="connsiteX9" fmla="*/ 1368996 w 1560128"/>
              <a:gd name="connsiteY9" fmla="*/ 529248 h 3092313"/>
              <a:gd name="connsiteX10" fmla="*/ 1419078 w 1560128"/>
              <a:gd name="connsiteY10" fmla="*/ 618463 h 3092313"/>
              <a:gd name="connsiteX11" fmla="*/ 1435478 w 1560128"/>
              <a:gd name="connsiteY11" fmla="*/ 647679 h 3092313"/>
              <a:gd name="connsiteX12" fmla="*/ 1559548 w 1560128"/>
              <a:gd name="connsiteY12" fmla="*/ 1175039 h 3092313"/>
              <a:gd name="connsiteX13" fmla="*/ 1559708 w 1560128"/>
              <a:gd name="connsiteY13" fmla="*/ 1236925 h 3092313"/>
              <a:gd name="connsiteX14" fmla="*/ 1559709 w 1560128"/>
              <a:gd name="connsiteY14" fmla="*/ 1236925 h 3092313"/>
              <a:gd name="connsiteX15" fmla="*/ 1560128 w 1560128"/>
              <a:gd name="connsiteY15" fmla="*/ 1399259 h 3092313"/>
              <a:gd name="connsiteX16" fmla="*/ 1502755 w 1560128"/>
              <a:gd name="connsiteY16" fmla="*/ 1754991 h 3092313"/>
              <a:gd name="connsiteX17" fmla="*/ 1467774 w 1560128"/>
              <a:gd name="connsiteY17" fmla="*/ 1855387 h 3092313"/>
              <a:gd name="connsiteX18" fmla="*/ 1462172 w 1560128"/>
              <a:gd name="connsiteY18" fmla="*/ 1871465 h 3092313"/>
              <a:gd name="connsiteX19" fmla="*/ 1232968 w 1560128"/>
              <a:gd name="connsiteY19" fmla="*/ 2342780 h 3092313"/>
              <a:gd name="connsiteX20" fmla="*/ 1162202 w 1560128"/>
              <a:gd name="connsiteY20" fmla="*/ 2473849 h 3092313"/>
              <a:gd name="connsiteX21" fmla="*/ 1 w 1560128"/>
              <a:gd name="connsiteY21" fmla="*/ 2473849 h 3092313"/>
              <a:gd name="connsiteX22" fmla="*/ 1 w 1560128"/>
              <a:gd name="connsiteY22" fmla="*/ 1855387 h 3092313"/>
              <a:gd name="connsiteX23" fmla="*/ 1 w 1560128"/>
              <a:gd name="connsiteY23" fmla="*/ 1236925 h 3092313"/>
              <a:gd name="connsiteX24" fmla="*/ 0 w 1560128"/>
              <a:gd name="connsiteY24" fmla="*/ 1236925 h 3092313"/>
              <a:gd name="connsiteX25" fmla="*/ 0 w 1560128"/>
              <a:gd name="connsiteY25" fmla="*/ 618463 h 3092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560128" h="3092313">
                <a:moveTo>
                  <a:pt x="0" y="2473851"/>
                </a:moveTo>
                <a:lnTo>
                  <a:pt x="1162200" y="2473851"/>
                </a:lnTo>
                <a:lnTo>
                  <a:pt x="1099457" y="2590060"/>
                </a:lnTo>
                <a:cubicBezTo>
                  <a:pt x="1054874" y="2674574"/>
                  <a:pt x="1010885" y="2761442"/>
                  <a:pt x="969509" y="2851461"/>
                </a:cubicBezTo>
                <a:lnTo>
                  <a:pt x="871329" y="3092313"/>
                </a:lnTo>
                <a:lnTo>
                  <a:pt x="0" y="3092313"/>
                </a:lnTo>
                <a:close/>
                <a:moveTo>
                  <a:pt x="0" y="0"/>
                </a:moveTo>
                <a:lnTo>
                  <a:pt x="764505" y="0"/>
                </a:lnTo>
                <a:lnTo>
                  <a:pt x="863472" y="51595"/>
                </a:lnTo>
                <a:cubicBezTo>
                  <a:pt x="1073453" y="173331"/>
                  <a:pt x="1247472" y="337278"/>
                  <a:pt x="1368996" y="529248"/>
                </a:cubicBezTo>
                <a:lnTo>
                  <a:pt x="1419078" y="618463"/>
                </a:lnTo>
                <a:lnTo>
                  <a:pt x="1435478" y="647679"/>
                </a:lnTo>
                <a:cubicBezTo>
                  <a:pt x="1515370" y="809768"/>
                  <a:pt x="1559548" y="987976"/>
                  <a:pt x="1559548" y="1175039"/>
                </a:cubicBezTo>
                <a:lnTo>
                  <a:pt x="1559708" y="1236925"/>
                </a:lnTo>
                <a:lnTo>
                  <a:pt x="1559709" y="1236925"/>
                </a:lnTo>
                <a:lnTo>
                  <a:pt x="1560128" y="1399259"/>
                </a:lnTo>
                <a:cubicBezTo>
                  <a:pt x="1560128" y="1520610"/>
                  <a:pt x="1538730" y="1638290"/>
                  <a:pt x="1502755" y="1754991"/>
                </a:cubicBezTo>
                <a:lnTo>
                  <a:pt x="1467774" y="1855387"/>
                </a:lnTo>
                <a:lnTo>
                  <a:pt x="1462172" y="1871465"/>
                </a:lnTo>
                <a:cubicBezTo>
                  <a:pt x="1402257" y="2026593"/>
                  <a:pt x="1320467" y="2181573"/>
                  <a:pt x="1232968" y="2342780"/>
                </a:cubicBezTo>
                <a:lnTo>
                  <a:pt x="1162202" y="2473849"/>
                </a:lnTo>
                <a:lnTo>
                  <a:pt x="1" y="2473849"/>
                </a:lnTo>
                <a:lnTo>
                  <a:pt x="1" y="1855387"/>
                </a:lnTo>
                <a:lnTo>
                  <a:pt x="1" y="1236925"/>
                </a:lnTo>
                <a:lnTo>
                  <a:pt x="0" y="1236925"/>
                </a:lnTo>
                <a:lnTo>
                  <a:pt x="0" y="618463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E917006-1E57-4CBE-A869-E5DBFA054C21}"/>
              </a:ext>
            </a:extLst>
          </p:cNvPr>
          <p:cNvGrpSpPr/>
          <p:nvPr/>
        </p:nvGrpSpPr>
        <p:grpSpPr>
          <a:xfrm>
            <a:off x="3586889" y="1958821"/>
            <a:ext cx="2415641" cy="2748456"/>
            <a:chOff x="4718362" y="1233956"/>
            <a:chExt cx="2717858" cy="3092312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540EDFC-7FC8-4A84-8F87-2EB30298CC2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7700" y="1233956"/>
              <a:ext cx="2398687" cy="618463"/>
            </a:xfrm>
            <a:custGeom>
              <a:avLst/>
              <a:gdLst>
                <a:gd name="connsiteX0" fmla="*/ 1199343 w 2398687"/>
                <a:gd name="connsiteY0" fmla="*/ 0 h 618463"/>
                <a:gd name="connsiteX1" fmla="*/ 2394038 w 2398687"/>
                <a:gd name="connsiteY1" fmla="*/ 610182 h 618463"/>
                <a:gd name="connsiteX2" fmla="*/ 2398687 w 2398687"/>
                <a:gd name="connsiteY2" fmla="*/ 618463 h 618463"/>
                <a:gd name="connsiteX3" fmla="*/ 0 w 2398687"/>
                <a:gd name="connsiteY3" fmla="*/ 618463 h 618463"/>
                <a:gd name="connsiteX4" fmla="*/ 4648 w 2398687"/>
                <a:gd name="connsiteY4" fmla="*/ 610182 h 618463"/>
                <a:gd name="connsiteX5" fmla="*/ 1199343 w 2398687"/>
                <a:gd name="connsiteY5" fmla="*/ 0 h 618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98687" h="618463">
                  <a:moveTo>
                    <a:pt x="1199343" y="0"/>
                  </a:moveTo>
                  <a:cubicBezTo>
                    <a:pt x="1715228" y="0"/>
                    <a:pt x="2163960" y="246730"/>
                    <a:pt x="2394038" y="610182"/>
                  </a:cubicBezTo>
                  <a:lnTo>
                    <a:pt x="2398687" y="618463"/>
                  </a:lnTo>
                  <a:lnTo>
                    <a:pt x="0" y="618463"/>
                  </a:lnTo>
                  <a:lnTo>
                    <a:pt x="4648" y="610182"/>
                  </a:lnTo>
                  <a:cubicBezTo>
                    <a:pt x="234727" y="246730"/>
                    <a:pt x="683458" y="0"/>
                    <a:pt x="1199343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68580" tIns="34290" rIns="48006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2B7745EE-3A77-42DE-9BE8-C0E1F3926F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8363" y="1852419"/>
              <a:ext cx="2717543" cy="618462"/>
            </a:xfrm>
            <a:custGeom>
              <a:avLst/>
              <a:gdLst>
                <a:gd name="connsiteX0" fmla="*/ 159337 w 2717543"/>
                <a:gd name="connsiteY0" fmla="*/ 0 h 618462"/>
                <a:gd name="connsiteX1" fmla="*/ 2558024 w 2717543"/>
                <a:gd name="connsiteY1" fmla="*/ 0 h 618462"/>
                <a:gd name="connsiteX2" fmla="*/ 2610588 w 2717543"/>
                <a:gd name="connsiteY2" fmla="*/ 93639 h 618462"/>
                <a:gd name="connsiteX3" fmla="*/ 2717360 w 2717543"/>
                <a:gd name="connsiteY3" fmla="*/ 547474 h 618462"/>
                <a:gd name="connsiteX4" fmla="*/ 2717543 w 2717543"/>
                <a:gd name="connsiteY4" fmla="*/ 618462 h 618462"/>
                <a:gd name="connsiteX5" fmla="*/ 0 w 2717543"/>
                <a:gd name="connsiteY5" fmla="*/ 618462 h 618462"/>
                <a:gd name="connsiteX6" fmla="*/ 0 w 2717543"/>
                <a:gd name="connsiteY6" fmla="*/ 547474 h 618462"/>
                <a:gd name="connsiteX7" fmla="*/ 106772 w 2717543"/>
                <a:gd name="connsiteY7" fmla="*/ 93639 h 618462"/>
                <a:gd name="connsiteX8" fmla="*/ 159337 w 2717543"/>
                <a:gd name="connsiteY8" fmla="*/ 0 h 618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17543" h="618462">
                  <a:moveTo>
                    <a:pt x="159337" y="0"/>
                  </a:moveTo>
                  <a:lnTo>
                    <a:pt x="2558024" y="0"/>
                  </a:lnTo>
                  <a:lnTo>
                    <a:pt x="2610588" y="93639"/>
                  </a:lnTo>
                  <a:cubicBezTo>
                    <a:pt x="2679341" y="233130"/>
                    <a:pt x="2717360" y="386492"/>
                    <a:pt x="2717360" y="547474"/>
                  </a:cubicBezTo>
                  <a:lnTo>
                    <a:pt x="2717543" y="618462"/>
                  </a:lnTo>
                  <a:lnTo>
                    <a:pt x="0" y="618462"/>
                  </a:lnTo>
                  <a:lnTo>
                    <a:pt x="0" y="547474"/>
                  </a:lnTo>
                  <a:cubicBezTo>
                    <a:pt x="0" y="386492"/>
                    <a:pt x="38019" y="233130"/>
                    <a:pt x="106772" y="93639"/>
                  </a:cubicBezTo>
                  <a:lnTo>
                    <a:pt x="15933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68580" tIns="34290" rIns="27432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24BEFF79-1182-4F78-8F53-AD9D2D56D8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8362" y="2470881"/>
              <a:ext cx="2717858" cy="618462"/>
            </a:xfrm>
            <a:custGeom>
              <a:avLst/>
              <a:gdLst>
                <a:gd name="connsiteX0" fmla="*/ 0 w 2717858"/>
                <a:gd name="connsiteY0" fmla="*/ 0 h 618462"/>
                <a:gd name="connsiteX1" fmla="*/ 2717543 w 2717858"/>
                <a:gd name="connsiteY1" fmla="*/ 0 h 618462"/>
                <a:gd name="connsiteX2" fmla="*/ 2717858 w 2717858"/>
                <a:gd name="connsiteY2" fmla="*/ 121972 h 618462"/>
                <a:gd name="connsiteX3" fmla="*/ 2633559 w 2717858"/>
                <a:gd name="connsiteY3" fmla="*/ 528343 h 618462"/>
                <a:gd name="connsiteX4" fmla="*/ 2593300 w 2717858"/>
                <a:gd name="connsiteY4" fmla="*/ 618462 h 618462"/>
                <a:gd name="connsiteX5" fmla="*/ 143354 w 2717858"/>
                <a:gd name="connsiteY5" fmla="*/ 618462 h 618462"/>
                <a:gd name="connsiteX6" fmla="*/ 141855 w 2717858"/>
                <a:gd name="connsiteY6" fmla="*/ 615160 h 618462"/>
                <a:gd name="connsiteX7" fmla="*/ 0 w 2717858"/>
                <a:gd name="connsiteY7" fmla="*/ 121972 h 618462"/>
                <a:gd name="connsiteX8" fmla="*/ 0 w 2717858"/>
                <a:gd name="connsiteY8" fmla="*/ 0 h 618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17858" h="618462">
                  <a:moveTo>
                    <a:pt x="0" y="0"/>
                  </a:moveTo>
                  <a:lnTo>
                    <a:pt x="2717543" y="0"/>
                  </a:lnTo>
                  <a:lnTo>
                    <a:pt x="2717858" y="121972"/>
                  </a:lnTo>
                  <a:cubicBezTo>
                    <a:pt x="2717858" y="261215"/>
                    <a:pt x="2685121" y="394843"/>
                    <a:pt x="2633559" y="528343"/>
                  </a:cubicBezTo>
                  <a:lnTo>
                    <a:pt x="2593300" y="618462"/>
                  </a:lnTo>
                  <a:lnTo>
                    <a:pt x="143354" y="618462"/>
                  </a:lnTo>
                  <a:lnTo>
                    <a:pt x="141855" y="615160"/>
                  </a:lnTo>
                  <a:cubicBezTo>
                    <a:pt x="84070" y="478524"/>
                    <a:pt x="34866" y="320676"/>
                    <a:pt x="0" y="1219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27432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53D79C1A-E301-42AF-85E8-BFBE108071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1716" y="3089343"/>
              <a:ext cx="2449946" cy="618463"/>
            </a:xfrm>
            <a:custGeom>
              <a:avLst/>
              <a:gdLst>
                <a:gd name="connsiteX0" fmla="*/ 0 w 2449946"/>
                <a:gd name="connsiteY0" fmla="*/ 0 h 618463"/>
                <a:gd name="connsiteX1" fmla="*/ 2449946 w 2449946"/>
                <a:gd name="connsiteY1" fmla="*/ 0 h 618463"/>
                <a:gd name="connsiteX2" fmla="*/ 2400483 w 2449946"/>
                <a:gd name="connsiteY2" fmla="*/ 110722 h 618463"/>
                <a:gd name="connsiteX3" fmla="*/ 2264516 w 2449946"/>
                <a:gd name="connsiteY3" fmla="*/ 367773 h 618463"/>
                <a:gd name="connsiteX4" fmla="*/ 2131964 w 2449946"/>
                <a:gd name="connsiteY4" fmla="*/ 618463 h 618463"/>
                <a:gd name="connsiteX5" fmla="*/ 345700 w 2449946"/>
                <a:gd name="connsiteY5" fmla="*/ 618463 h 618463"/>
                <a:gd name="connsiteX6" fmla="*/ 323470 w 2449946"/>
                <a:gd name="connsiteY6" fmla="*/ 579061 h 618463"/>
                <a:gd name="connsiteX7" fmla="*/ 43358 w 2449946"/>
                <a:gd name="connsiteY7" fmla="*/ 95505 h 618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49946" h="618463">
                  <a:moveTo>
                    <a:pt x="0" y="0"/>
                  </a:moveTo>
                  <a:lnTo>
                    <a:pt x="2449946" y="0"/>
                  </a:lnTo>
                  <a:lnTo>
                    <a:pt x="2400483" y="110722"/>
                  </a:lnTo>
                  <a:cubicBezTo>
                    <a:pt x="2358665" y="194937"/>
                    <a:pt x="2312211" y="280174"/>
                    <a:pt x="2264516" y="367773"/>
                  </a:cubicBezTo>
                  <a:lnTo>
                    <a:pt x="2131964" y="618463"/>
                  </a:lnTo>
                  <a:lnTo>
                    <a:pt x="345700" y="618463"/>
                  </a:lnTo>
                  <a:lnTo>
                    <a:pt x="323470" y="579061"/>
                  </a:lnTo>
                  <a:cubicBezTo>
                    <a:pt x="226577" y="414647"/>
                    <a:pt x="128217" y="270485"/>
                    <a:pt x="43358" y="9550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27432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93A65ED-D647-4861-A35E-DEF15F1A4B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7417" y="3707805"/>
              <a:ext cx="1786265" cy="618463"/>
            </a:xfrm>
            <a:custGeom>
              <a:avLst/>
              <a:gdLst>
                <a:gd name="connsiteX0" fmla="*/ 0 w 1786265"/>
                <a:gd name="connsiteY0" fmla="*/ 0 h 618463"/>
                <a:gd name="connsiteX1" fmla="*/ 1786265 w 1786265"/>
                <a:gd name="connsiteY1" fmla="*/ 0 h 618463"/>
                <a:gd name="connsiteX2" fmla="*/ 1775410 w 1786265"/>
                <a:gd name="connsiteY2" fmla="*/ 20529 h 618463"/>
                <a:gd name="connsiteX3" fmla="*/ 1590932 w 1786265"/>
                <a:gd name="connsiteY3" fmla="*/ 471505 h 618463"/>
                <a:gd name="connsiteX4" fmla="*/ 1552771 w 1786265"/>
                <a:gd name="connsiteY4" fmla="*/ 618463 h 618463"/>
                <a:gd name="connsiteX5" fmla="*/ 263849 w 1786265"/>
                <a:gd name="connsiteY5" fmla="*/ 618463 h 618463"/>
                <a:gd name="connsiteX6" fmla="*/ 249086 w 1786265"/>
                <a:gd name="connsiteY6" fmla="*/ 565663 h 618463"/>
                <a:gd name="connsiteX7" fmla="*/ 49932 w 1786265"/>
                <a:gd name="connsiteY7" fmla="*/ 88504 h 618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86265" h="618463">
                  <a:moveTo>
                    <a:pt x="0" y="0"/>
                  </a:moveTo>
                  <a:lnTo>
                    <a:pt x="1786265" y="0"/>
                  </a:lnTo>
                  <a:lnTo>
                    <a:pt x="1775410" y="20529"/>
                  </a:lnTo>
                  <a:cubicBezTo>
                    <a:pt x="1705244" y="161020"/>
                    <a:pt x="1639930" y="309838"/>
                    <a:pt x="1590932" y="471505"/>
                  </a:cubicBezTo>
                  <a:lnTo>
                    <a:pt x="1552771" y="618463"/>
                  </a:lnTo>
                  <a:lnTo>
                    <a:pt x="263849" y="618463"/>
                  </a:lnTo>
                  <a:lnTo>
                    <a:pt x="249086" y="565663"/>
                  </a:lnTo>
                  <a:cubicBezTo>
                    <a:pt x="189840" y="373674"/>
                    <a:pt x="121351" y="221803"/>
                    <a:pt x="49932" y="8850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27432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lang="en-US" dirty="0">
                <a:solidFill>
                  <a:schemeClr val="bg1"/>
                </a:solidFill>
              </a:endParaRPr>
            </a:p>
          </p:txBody>
        </p:sp>
      </p:grpSp>
      <p:pic>
        <p:nvPicPr>
          <p:cNvPr id="5" name="Graphic 4" descr="Download from cloud">
            <a:extLst>
              <a:ext uri="{FF2B5EF4-FFF2-40B4-BE49-F238E27FC236}">
                <a16:creationId xmlns:a16="http://schemas.microsoft.com/office/drawing/2014/main" id="{9E5DD00B-6C73-473C-A06A-834F651836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58504" y="3089289"/>
            <a:ext cx="505670" cy="505670"/>
          </a:xfrm>
          <a:prstGeom prst="rect">
            <a:avLst/>
          </a:prstGeom>
        </p:spPr>
      </p:pic>
      <p:pic>
        <p:nvPicPr>
          <p:cNvPr id="7" name="Graphic 6" descr="Puzzle">
            <a:extLst>
              <a:ext uri="{FF2B5EF4-FFF2-40B4-BE49-F238E27FC236}">
                <a16:creationId xmlns:a16="http://schemas.microsoft.com/office/drawing/2014/main" id="{CFF7340D-8199-47B6-8B83-818174A44D5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58504" y="1995041"/>
            <a:ext cx="505670" cy="505670"/>
          </a:xfrm>
          <a:prstGeom prst="rect">
            <a:avLst/>
          </a:prstGeom>
        </p:spPr>
      </p:pic>
      <p:pic>
        <p:nvPicPr>
          <p:cNvPr id="11" name="Graphic 10" descr="Pie chart">
            <a:extLst>
              <a:ext uri="{FF2B5EF4-FFF2-40B4-BE49-F238E27FC236}">
                <a16:creationId xmlns:a16="http://schemas.microsoft.com/office/drawing/2014/main" id="{5BD08672-1652-4EB9-961A-75186FF616E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58504" y="2542165"/>
            <a:ext cx="505670" cy="505670"/>
          </a:xfrm>
          <a:prstGeom prst="rect">
            <a:avLst/>
          </a:prstGeom>
        </p:spPr>
      </p:pic>
      <p:pic>
        <p:nvPicPr>
          <p:cNvPr id="13" name="Graphic 12" descr="High Voltage">
            <a:extLst>
              <a:ext uri="{FF2B5EF4-FFF2-40B4-BE49-F238E27FC236}">
                <a16:creationId xmlns:a16="http://schemas.microsoft.com/office/drawing/2014/main" id="{EEB7FB7B-11D0-4D95-8E86-F9AEA892A70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558504" y="3636413"/>
            <a:ext cx="505670" cy="505670"/>
          </a:xfrm>
          <a:prstGeom prst="rect">
            <a:avLst/>
          </a:prstGeom>
        </p:spPr>
      </p:pic>
      <p:pic>
        <p:nvPicPr>
          <p:cNvPr id="15" name="Graphic 14" descr="Rocket">
            <a:extLst>
              <a:ext uri="{FF2B5EF4-FFF2-40B4-BE49-F238E27FC236}">
                <a16:creationId xmlns:a16="http://schemas.microsoft.com/office/drawing/2014/main" id="{15A4174F-3BD7-4BA2-A70C-91F93B4C7E8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558504" y="4183537"/>
            <a:ext cx="505670" cy="50567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9DFE58BE-703A-4467-A6EC-10D8D3BF2F73}"/>
              </a:ext>
            </a:extLst>
          </p:cNvPr>
          <p:cNvGrpSpPr/>
          <p:nvPr/>
        </p:nvGrpSpPr>
        <p:grpSpPr>
          <a:xfrm>
            <a:off x="628649" y="1567861"/>
            <a:ext cx="2652075" cy="1198448"/>
            <a:chOff x="628649" y="1567861"/>
            <a:chExt cx="2652075" cy="1198448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B5C15B1-0A78-4FB2-95A6-187D2C594616}"/>
                </a:ext>
              </a:extLst>
            </p:cNvPr>
            <p:cNvSpPr txBox="1"/>
            <p:nvPr/>
          </p:nvSpPr>
          <p:spPr>
            <a:xfrm>
              <a:off x="628649" y="1567861"/>
              <a:ext cx="2652075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C3287C91-6711-4AF3-BD7E-A02262D5C9F5}"/>
                </a:ext>
              </a:extLst>
            </p:cNvPr>
            <p:cNvSpPr txBox="1"/>
            <p:nvPr/>
          </p:nvSpPr>
          <p:spPr>
            <a:xfrm>
              <a:off x="635688" y="2027645"/>
              <a:ext cx="2645036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1FF1D1A-A87C-4C6A-B9DB-1B53329E8A09}"/>
              </a:ext>
            </a:extLst>
          </p:cNvPr>
          <p:cNvGrpSpPr/>
          <p:nvPr/>
        </p:nvGrpSpPr>
        <p:grpSpPr>
          <a:xfrm>
            <a:off x="628649" y="3088993"/>
            <a:ext cx="2652075" cy="1198448"/>
            <a:chOff x="628649" y="3088993"/>
            <a:chExt cx="2652075" cy="1198448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00D6522-1B7B-43A6-ABFD-9221A4FE74FA}"/>
                </a:ext>
              </a:extLst>
            </p:cNvPr>
            <p:cNvSpPr txBox="1"/>
            <p:nvPr/>
          </p:nvSpPr>
          <p:spPr>
            <a:xfrm>
              <a:off x="628649" y="3088993"/>
              <a:ext cx="2652075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45CE55DC-2F5D-4FFE-B052-EBB5D169BA9A}"/>
                </a:ext>
              </a:extLst>
            </p:cNvPr>
            <p:cNvSpPr txBox="1"/>
            <p:nvPr/>
          </p:nvSpPr>
          <p:spPr>
            <a:xfrm>
              <a:off x="635688" y="3548777"/>
              <a:ext cx="2645036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84198EA-429A-42B0-9AAD-D38AFF52873F}"/>
              </a:ext>
            </a:extLst>
          </p:cNvPr>
          <p:cNvGrpSpPr/>
          <p:nvPr/>
        </p:nvGrpSpPr>
        <p:grpSpPr>
          <a:xfrm>
            <a:off x="628649" y="4504540"/>
            <a:ext cx="2652075" cy="1198448"/>
            <a:chOff x="628649" y="4504540"/>
            <a:chExt cx="2652075" cy="1198448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14E04C9-7776-4CC6-A61C-13560FADFA2C}"/>
                </a:ext>
              </a:extLst>
            </p:cNvPr>
            <p:cNvSpPr txBox="1"/>
            <p:nvPr/>
          </p:nvSpPr>
          <p:spPr>
            <a:xfrm>
              <a:off x="628649" y="4504540"/>
              <a:ext cx="2652075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231C28D2-07D8-472A-AFFE-3A1C83951CA2}"/>
                </a:ext>
              </a:extLst>
            </p:cNvPr>
            <p:cNvSpPr txBox="1"/>
            <p:nvPr/>
          </p:nvSpPr>
          <p:spPr>
            <a:xfrm>
              <a:off x="635688" y="4964324"/>
              <a:ext cx="2645036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8768690-AF4E-47CE-8B91-345D4611DA55}"/>
              </a:ext>
            </a:extLst>
          </p:cNvPr>
          <p:cNvGrpSpPr/>
          <p:nvPr/>
        </p:nvGrpSpPr>
        <p:grpSpPr>
          <a:xfrm>
            <a:off x="8320088" y="1958821"/>
            <a:ext cx="823912" cy="2748456"/>
            <a:chOff x="5849213" y="3362681"/>
            <a:chExt cx="6096000" cy="3092313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22E5FF17-7E9D-40D9-B0D5-749AB2F7F131}"/>
                </a:ext>
              </a:extLst>
            </p:cNvPr>
            <p:cNvSpPr/>
            <p:nvPr/>
          </p:nvSpPr>
          <p:spPr>
            <a:xfrm>
              <a:off x="5849213" y="5218069"/>
              <a:ext cx="6096000" cy="618463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700" b="1" dirty="0"/>
                <a:t>04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54FB107-1F98-4BA3-8094-ADDD96983FB3}"/>
                </a:ext>
              </a:extLst>
            </p:cNvPr>
            <p:cNvSpPr/>
            <p:nvPr/>
          </p:nvSpPr>
          <p:spPr>
            <a:xfrm>
              <a:off x="5849213" y="4599606"/>
              <a:ext cx="6096000" cy="618463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700" b="1" dirty="0"/>
                <a:t>03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C2C02B0-3954-40BD-9D6B-127D5C0A88E7}"/>
                </a:ext>
              </a:extLst>
            </p:cNvPr>
            <p:cNvSpPr/>
            <p:nvPr/>
          </p:nvSpPr>
          <p:spPr>
            <a:xfrm>
              <a:off x="5849213" y="3981144"/>
              <a:ext cx="6096000" cy="618463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700" b="1" dirty="0"/>
                <a:t>02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C14B7CD1-3C0C-46A7-A8FF-0E845018E447}"/>
                </a:ext>
              </a:extLst>
            </p:cNvPr>
            <p:cNvSpPr/>
            <p:nvPr/>
          </p:nvSpPr>
          <p:spPr>
            <a:xfrm>
              <a:off x="5849213" y="3362681"/>
              <a:ext cx="6096000" cy="618463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700" b="1" dirty="0"/>
                <a:t>01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15A795EC-06F8-48E9-A28B-F08F93CB6ED5}"/>
                </a:ext>
              </a:extLst>
            </p:cNvPr>
            <p:cNvSpPr/>
            <p:nvPr/>
          </p:nvSpPr>
          <p:spPr>
            <a:xfrm>
              <a:off x="5849213" y="5836531"/>
              <a:ext cx="6096000" cy="618463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700" b="1" dirty="0"/>
                <a:t>05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C5865E42-7E17-47B6-A3CF-9481A1E2BB95}"/>
              </a:ext>
            </a:extLst>
          </p:cNvPr>
          <p:cNvGrpSpPr/>
          <p:nvPr/>
        </p:nvGrpSpPr>
        <p:grpSpPr>
          <a:xfrm>
            <a:off x="4157927" y="4707278"/>
            <a:ext cx="1336783" cy="1039097"/>
            <a:chOff x="5360839" y="4561074"/>
            <a:chExt cx="1504027" cy="1169097"/>
          </a:xfrm>
        </p:grpSpPr>
        <p:sp>
          <p:nvSpPr>
            <p:cNvPr id="105" name="Freeform 38">
              <a:extLst>
                <a:ext uri="{FF2B5EF4-FFF2-40B4-BE49-F238E27FC236}">
                  <a16:creationId xmlns:a16="http://schemas.microsoft.com/office/drawing/2014/main" id="{0E8D7046-A93F-4573-A7C4-E7FFEA0CA89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7320" y="5075055"/>
              <a:ext cx="933171" cy="655116"/>
            </a:xfrm>
            <a:custGeom>
              <a:avLst/>
              <a:gdLst>
                <a:gd name="T0" fmla="*/ 0 w 1024"/>
                <a:gd name="T1" fmla="*/ 0 h 716"/>
                <a:gd name="T2" fmla="*/ 0 w 1024"/>
                <a:gd name="T3" fmla="*/ 460 h 716"/>
                <a:gd name="T4" fmla="*/ 205 w 1024"/>
                <a:gd name="T5" fmla="*/ 716 h 716"/>
                <a:gd name="T6" fmla="*/ 819 w 1024"/>
                <a:gd name="T7" fmla="*/ 716 h 716"/>
                <a:gd name="T8" fmla="*/ 1024 w 1024"/>
                <a:gd name="T9" fmla="*/ 460 h 716"/>
                <a:gd name="T10" fmla="*/ 1024 w 1024"/>
                <a:gd name="T11" fmla="*/ 0 h 716"/>
                <a:gd name="T12" fmla="*/ 0 w 1024"/>
                <a:gd name="T13" fmla="*/ 0 h 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4" h="716">
                  <a:moveTo>
                    <a:pt x="0" y="0"/>
                  </a:moveTo>
                  <a:lnTo>
                    <a:pt x="0" y="460"/>
                  </a:lnTo>
                  <a:cubicBezTo>
                    <a:pt x="0" y="601"/>
                    <a:pt x="92" y="716"/>
                    <a:pt x="205" y="716"/>
                  </a:cubicBezTo>
                  <a:lnTo>
                    <a:pt x="819" y="716"/>
                  </a:lnTo>
                  <a:cubicBezTo>
                    <a:pt x="932" y="716"/>
                    <a:pt x="1024" y="601"/>
                    <a:pt x="1024" y="460"/>
                  </a:cubicBezTo>
                  <a:lnTo>
                    <a:pt x="1024" y="0"/>
                  </a:lnTo>
                  <a:lnTo>
                    <a:pt x="0" y="0"/>
                  </a:lnTo>
                </a:path>
              </a:pathLst>
            </a:custGeom>
            <a:solidFill>
              <a:srgbClr val="A6A8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6" name="Freeform 39">
              <a:extLst>
                <a:ext uri="{FF2B5EF4-FFF2-40B4-BE49-F238E27FC236}">
                  <a16:creationId xmlns:a16="http://schemas.microsoft.com/office/drawing/2014/main" id="{6ECD9E29-CE1F-485D-9701-3B1648225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3500" y="4561074"/>
              <a:ext cx="1400810" cy="914212"/>
            </a:xfrm>
            <a:custGeom>
              <a:avLst/>
              <a:gdLst>
                <a:gd name="T0" fmla="*/ 0 w 1534"/>
                <a:gd name="T1" fmla="*/ 0 h 1001"/>
                <a:gd name="T2" fmla="*/ 0 w 1534"/>
                <a:gd name="T3" fmla="*/ 745 h 1001"/>
                <a:gd name="T4" fmla="*/ 256 w 1534"/>
                <a:gd name="T5" fmla="*/ 1001 h 1001"/>
                <a:gd name="T6" fmla="*/ 1278 w 1534"/>
                <a:gd name="T7" fmla="*/ 1001 h 1001"/>
                <a:gd name="T8" fmla="*/ 1534 w 1534"/>
                <a:gd name="T9" fmla="*/ 745 h 1001"/>
                <a:gd name="T10" fmla="*/ 1534 w 1534"/>
                <a:gd name="T11" fmla="*/ 0 h 1001"/>
                <a:gd name="T12" fmla="*/ 0 w 1534"/>
                <a:gd name="T13" fmla="*/ 0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4" h="1001">
                  <a:moveTo>
                    <a:pt x="0" y="0"/>
                  </a:moveTo>
                  <a:lnTo>
                    <a:pt x="0" y="745"/>
                  </a:lnTo>
                  <a:cubicBezTo>
                    <a:pt x="0" y="886"/>
                    <a:pt x="114" y="1001"/>
                    <a:pt x="256" y="1001"/>
                  </a:cubicBezTo>
                  <a:lnTo>
                    <a:pt x="1278" y="1001"/>
                  </a:lnTo>
                  <a:cubicBezTo>
                    <a:pt x="1419" y="1001"/>
                    <a:pt x="1534" y="886"/>
                    <a:pt x="1534" y="745"/>
                  </a:cubicBezTo>
                  <a:lnTo>
                    <a:pt x="1534" y="0"/>
                  </a:lnTo>
                  <a:lnTo>
                    <a:pt x="0" y="0"/>
                  </a:lnTo>
                </a:path>
              </a:pathLst>
            </a:custGeom>
            <a:solidFill>
              <a:srgbClr val="22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7" name="Freeform 45">
              <a:extLst>
                <a:ext uri="{FF2B5EF4-FFF2-40B4-BE49-F238E27FC236}">
                  <a16:creationId xmlns:a16="http://schemas.microsoft.com/office/drawing/2014/main" id="{0D12EEEE-044B-437F-B4AD-B1F6A9100D2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0839" y="4674824"/>
              <a:ext cx="1501921" cy="124283"/>
            </a:xfrm>
            <a:custGeom>
              <a:avLst/>
              <a:gdLst>
                <a:gd name="T0" fmla="*/ 1645 w 1645"/>
                <a:gd name="T1" fmla="*/ 101 h 138"/>
                <a:gd name="T2" fmla="*/ 1610 w 1645"/>
                <a:gd name="T3" fmla="*/ 138 h 138"/>
                <a:gd name="T4" fmla="*/ 35 w 1645"/>
                <a:gd name="T5" fmla="*/ 138 h 138"/>
                <a:gd name="T6" fmla="*/ 0 w 1645"/>
                <a:gd name="T7" fmla="*/ 101 h 138"/>
                <a:gd name="T8" fmla="*/ 0 w 1645"/>
                <a:gd name="T9" fmla="*/ 37 h 138"/>
                <a:gd name="T10" fmla="*/ 35 w 1645"/>
                <a:gd name="T11" fmla="*/ 0 h 138"/>
                <a:gd name="T12" fmla="*/ 1610 w 1645"/>
                <a:gd name="T13" fmla="*/ 0 h 138"/>
                <a:gd name="T14" fmla="*/ 1645 w 1645"/>
                <a:gd name="T15" fmla="*/ 37 h 138"/>
                <a:gd name="T16" fmla="*/ 1645 w 1645"/>
                <a:gd name="T17" fmla="*/ 10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5" h="138">
                  <a:moveTo>
                    <a:pt x="1645" y="101"/>
                  </a:moveTo>
                  <a:cubicBezTo>
                    <a:pt x="1645" y="121"/>
                    <a:pt x="1629" y="138"/>
                    <a:pt x="1610" y="138"/>
                  </a:cubicBezTo>
                  <a:lnTo>
                    <a:pt x="35" y="138"/>
                  </a:lnTo>
                  <a:cubicBezTo>
                    <a:pt x="15" y="138"/>
                    <a:pt x="0" y="121"/>
                    <a:pt x="0" y="101"/>
                  </a:cubicBezTo>
                  <a:lnTo>
                    <a:pt x="0" y="37"/>
                  </a:lnTo>
                  <a:cubicBezTo>
                    <a:pt x="0" y="17"/>
                    <a:pt x="15" y="0"/>
                    <a:pt x="35" y="0"/>
                  </a:cubicBezTo>
                  <a:lnTo>
                    <a:pt x="1610" y="0"/>
                  </a:lnTo>
                  <a:cubicBezTo>
                    <a:pt x="1629" y="0"/>
                    <a:pt x="1645" y="17"/>
                    <a:pt x="1645" y="37"/>
                  </a:cubicBezTo>
                  <a:lnTo>
                    <a:pt x="1645" y="101"/>
                  </a:lnTo>
                  <a:close/>
                </a:path>
              </a:pathLst>
            </a:custGeom>
            <a:solidFill>
              <a:srgbClr val="403F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8" name="Freeform 46">
              <a:extLst>
                <a:ext uri="{FF2B5EF4-FFF2-40B4-BE49-F238E27FC236}">
                  <a16:creationId xmlns:a16="http://schemas.microsoft.com/office/drawing/2014/main" id="{3B1EB354-0E55-4B5D-B9A2-2E8CF7AE39A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0839" y="4874940"/>
              <a:ext cx="1501921" cy="126389"/>
            </a:xfrm>
            <a:custGeom>
              <a:avLst/>
              <a:gdLst>
                <a:gd name="T0" fmla="*/ 1645 w 1645"/>
                <a:gd name="T1" fmla="*/ 101 h 138"/>
                <a:gd name="T2" fmla="*/ 1610 w 1645"/>
                <a:gd name="T3" fmla="*/ 138 h 138"/>
                <a:gd name="T4" fmla="*/ 35 w 1645"/>
                <a:gd name="T5" fmla="*/ 138 h 138"/>
                <a:gd name="T6" fmla="*/ 0 w 1645"/>
                <a:gd name="T7" fmla="*/ 101 h 138"/>
                <a:gd name="T8" fmla="*/ 0 w 1645"/>
                <a:gd name="T9" fmla="*/ 37 h 138"/>
                <a:gd name="T10" fmla="*/ 35 w 1645"/>
                <a:gd name="T11" fmla="*/ 0 h 138"/>
                <a:gd name="T12" fmla="*/ 1610 w 1645"/>
                <a:gd name="T13" fmla="*/ 0 h 138"/>
                <a:gd name="T14" fmla="*/ 1645 w 1645"/>
                <a:gd name="T15" fmla="*/ 37 h 138"/>
                <a:gd name="T16" fmla="*/ 1645 w 1645"/>
                <a:gd name="T17" fmla="*/ 10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5" h="138">
                  <a:moveTo>
                    <a:pt x="1645" y="101"/>
                  </a:moveTo>
                  <a:cubicBezTo>
                    <a:pt x="1645" y="121"/>
                    <a:pt x="1629" y="138"/>
                    <a:pt x="1610" y="138"/>
                  </a:cubicBezTo>
                  <a:lnTo>
                    <a:pt x="35" y="138"/>
                  </a:lnTo>
                  <a:cubicBezTo>
                    <a:pt x="15" y="138"/>
                    <a:pt x="0" y="121"/>
                    <a:pt x="0" y="101"/>
                  </a:cubicBezTo>
                  <a:lnTo>
                    <a:pt x="0" y="37"/>
                  </a:lnTo>
                  <a:cubicBezTo>
                    <a:pt x="0" y="17"/>
                    <a:pt x="15" y="0"/>
                    <a:pt x="35" y="0"/>
                  </a:cubicBezTo>
                  <a:lnTo>
                    <a:pt x="1610" y="0"/>
                  </a:lnTo>
                  <a:cubicBezTo>
                    <a:pt x="1629" y="0"/>
                    <a:pt x="1645" y="17"/>
                    <a:pt x="1645" y="37"/>
                  </a:cubicBezTo>
                  <a:lnTo>
                    <a:pt x="1645" y="101"/>
                  </a:lnTo>
                </a:path>
              </a:pathLst>
            </a:custGeom>
            <a:solidFill>
              <a:srgbClr val="403F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9" name="Freeform 47">
              <a:extLst>
                <a:ext uri="{FF2B5EF4-FFF2-40B4-BE49-F238E27FC236}">
                  <a16:creationId xmlns:a16="http://schemas.microsoft.com/office/drawing/2014/main" id="{CFABE1C0-4A81-4395-B883-8BF125048EE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2945" y="5075055"/>
              <a:ext cx="1501921" cy="126389"/>
            </a:xfrm>
            <a:custGeom>
              <a:avLst/>
              <a:gdLst>
                <a:gd name="T0" fmla="*/ 1645 w 1645"/>
                <a:gd name="T1" fmla="*/ 101 h 138"/>
                <a:gd name="T2" fmla="*/ 1610 w 1645"/>
                <a:gd name="T3" fmla="*/ 138 h 138"/>
                <a:gd name="T4" fmla="*/ 35 w 1645"/>
                <a:gd name="T5" fmla="*/ 138 h 138"/>
                <a:gd name="T6" fmla="*/ 0 w 1645"/>
                <a:gd name="T7" fmla="*/ 101 h 138"/>
                <a:gd name="T8" fmla="*/ 0 w 1645"/>
                <a:gd name="T9" fmla="*/ 37 h 138"/>
                <a:gd name="T10" fmla="*/ 35 w 1645"/>
                <a:gd name="T11" fmla="*/ 0 h 138"/>
                <a:gd name="T12" fmla="*/ 1610 w 1645"/>
                <a:gd name="T13" fmla="*/ 0 h 138"/>
                <a:gd name="T14" fmla="*/ 1645 w 1645"/>
                <a:gd name="T15" fmla="*/ 37 h 138"/>
                <a:gd name="T16" fmla="*/ 1645 w 1645"/>
                <a:gd name="T17" fmla="*/ 10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5" h="138">
                  <a:moveTo>
                    <a:pt x="1645" y="101"/>
                  </a:moveTo>
                  <a:cubicBezTo>
                    <a:pt x="1645" y="121"/>
                    <a:pt x="1630" y="138"/>
                    <a:pt x="1610" y="138"/>
                  </a:cubicBezTo>
                  <a:lnTo>
                    <a:pt x="35" y="138"/>
                  </a:lnTo>
                  <a:cubicBezTo>
                    <a:pt x="16" y="138"/>
                    <a:pt x="0" y="121"/>
                    <a:pt x="0" y="101"/>
                  </a:cubicBezTo>
                  <a:lnTo>
                    <a:pt x="0" y="37"/>
                  </a:lnTo>
                  <a:cubicBezTo>
                    <a:pt x="0" y="17"/>
                    <a:pt x="16" y="0"/>
                    <a:pt x="35" y="0"/>
                  </a:cubicBezTo>
                  <a:lnTo>
                    <a:pt x="1610" y="0"/>
                  </a:lnTo>
                  <a:cubicBezTo>
                    <a:pt x="1630" y="0"/>
                    <a:pt x="1645" y="17"/>
                    <a:pt x="1645" y="37"/>
                  </a:cubicBezTo>
                  <a:lnTo>
                    <a:pt x="1645" y="101"/>
                  </a:lnTo>
                </a:path>
              </a:pathLst>
            </a:custGeom>
            <a:solidFill>
              <a:srgbClr val="403F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10416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Lightbulb Diagram w/ 5 Steps for PowerPoint</a:t>
            </a: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6F9439D-18A6-49D2-9F21-20DBCCA9D1AC}"/>
              </a:ext>
            </a:extLst>
          </p:cNvPr>
          <p:cNvSpPr/>
          <p:nvPr/>
        </p:nvSpPr>
        <p:spPr>
          <a:xfrm>
            <a:off x="4811339" y="3607895"/>
            <a:ext cx="4332661" cy="549692"/>
          </a:xfrm>
          <a:custGeom>
            <a:avLst/>
            <a:gdLst>
              <a:gd name="connsiteX0" fmla="*/ 0 w 3656036"/>
              <a:gd name="connsiteY0" fmla="*/ 0 h 463847"/>
              <a:gd name="connsiteX1" fmla="*/ 3656036 w 3656036"/>
              <a:gd name="connsiteY1" fmla="*/ 0 h 463847"/>
              <a:gd name="connsiteX2" fmla="*/ 3656036 w 3656036"/>
              <a:gd name="connsiteY2" fmla="*/ 463847 h 463847"/>
              <a:gd name="connsiteX3" fmla="*/ 0 w 3656036"/>
              <a:gd name="connsiteY3" fmla="*/ 463847 h 463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6036" h="463847">
                <a:moveTo>
                  <a:pt x="0" y="0"/>
                </a:moveTo>
                <a:lnTo>
                  <a:pt x="3656036" y="0"/>
                </a:lnTo>
                <a:lnTo>
                  <a:pt x="3656036" y="463847"/>
                </a:lnTo>
                <a:lnTo>
                  <a:pt x="0" y="46384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645920" rIns="274320" rtlCol="0" anchor="ctr">
            <a:noAutofit/>
          </a:bodyPr>
          <a:lstStyle/>
          <a:p>
            <a:r>
              <a:rPr lang="en-US" sz="2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8EC1378-66CE-4920-B23E-8761C3B80EA0}"/>
              </a:ext>
            </a:extLst>
          </p:cNvPr>
          <p:cNvSpPr/>
          <p:nvPr/>
        </p:nvSpPr>
        <p:spPr>
          <a:xfrm>
            <a:off x="4811339" y="3058203"/>
            <a:ext cx="4332661" cy="549692"/>
          </a:xfrm>
          <a:custGeom>
            <a:avLst/>
            <a:gdLst>
              <a:gd name="connsiteX0" fmla="*/ 0 w 3656036"/>
              <a:gd name="connsiteY0" fmla="*/ 0 h 463847"/>
              <a:gd name="connsiteX1" fmla="*/ 3656036 w 3656036"/>
              <a:gd name="connsiteY1" fmla="*/ 0 h 463847"/>
              <a:gd name="connsiteX2" fmla="*/ 3656036 w 3656036"/>
              <a:gd name="connsiteY2" fmla="*/ 463847 h 463847"/>
              <a:gd name="connsiteX3" fmla="*/ 0 w 3656036"/>
              <a:gd name="connsiteY3" fmla="*/ 463847 h 463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6036" h="463847">
                <a:moveTo>
                  <a:pt x="0" y="0"/>
                </a:moveTo>
                <a:lnTo>
                  <a:pt x="3656036" y="0"/>
                </a:lnTo>
                <a:lnTo>
                  <a:pt x="3656036" y="463847"/>
                </a:lnTo>
                <a:lnTo>
                  <a:pt x="0" y="46384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645920" rIns="274320" rtlCol="0" anchor="ctr">
            <a:noAutofit/>
          </a:bodyPr>
          <a:lstStyle/>
          <a:p>
            <a:r>
              <a:rPr lang="en-US" sz="2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0BB46675-684F-48DA-AEE6-ADC0C7F74675}"/>
              </a:ext>
            </a:extLst>
          </p:cNvPr>
          <p:cNvSpPr/>
          <p:nvPr/>
        </p:nvSpPr>
        <p:spPr>
          <a:xfrm>
            <a:off x="4811339" y="2508513"/>
            <a:ext cx="4332661" cy="549692"/>
          </a:xfrm>
          <a:custGeom>
            <a:avLst/>
            <a:gdLst>
              <a:gd name="connsiteX0" fmla="*/ 0 w 3656036"/>
              <a:gd name="connsiteY0" fmla="*/ 0 h 463847"/>
              <a:gd name="connsiteX1" fmla="*/ 3656036 w 3656036"/>
              <a:gd name="connsiteY1" fmla="*/ 0 h 463847"/>
              <a:gd name="connsiteX2" fmla="*/ 3656036 w 3656036"/>
              <a:gd name="connsiteY2" fmla="*/ 463847 h 463847"/>
              <a:gd name="connsiteX3" fmla="*/ 0 w 3656036"/>
              <a:gd name="connsiteY3" fmla="*/ 463847 h 463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6036" h="463847">
                <a:moveTo>
                  <a:pt x="0" y="0"/>
                </a:moveTo>
                <a:lnTo>
                  <a:pt x="3656036" y="0"/>
                </a:lnTo>
                <a:lnTo>
                  <a:pt x="3656036" y="463847"/>
                </a:lnTo>
                <a:lnTo>
                  <a:pt x="0" y="46384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645920" rIns="274320" rtlCol="0" anchor="ctr">
            <a:noAutofit/>
          </a:bodyPr>
          <a:lstStyle/>
          <a:p>
            <a:r>
              <a:rPr lang="en-US" sz="2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68996484-4928-402E-B24A-D396BB47F31F}"/>
              </a:ext>
            </a:extLst>
          </p:cNvPr>
          <p:cNvSpPr/>
          <p:nvPr/>
        </p:nvSpPr>
        <p:spPr>
          <a:xfrm>
            <a:off x="4811339" y="1958820"/>
            <a:ext cx="4332661" cy="549692"/>
          </a:xfrm>
          <a:custGeom>
            <a:avLst/>
            <a:gdLst>
              <a:gd name="connsiteX0" fmla="*/ 0 w 3656036"/>
              <a:gd name="connsiteY0" fmla="*/ 0 h 463847"/>
              <a:gd name="connsiteX1" fmla="*/ 3656036 w 3656036"/>
              <a:gd name="connsiteY1" fmla="*/ 0 h 463847"/>
              <a:gd name="connsiteX2" fmla="*/ 3656036 w 3656036"/>
              <a:gd name="connsiteY2" fmla="*/ 463847 h 463847"/>
              <a:gd name="connsiteX3" fmla="*/ 0 w 3656036"/>
              <a:gd name="connsiteY3" fmla="*/ 463847 h 463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6036" h="463847">
                <a:moveTo>
                  <a:pt x="0" y="0"/>
                </a:moveTo>
                <a:lnTo>
                  <a:pt x="3656036" y="0"/>
                </a:lnTo>
                <a:lnTo>
                  <a:pt x="3656036" y="463847"/>
                </a:lnTo>
                <a:lnTo>
                  <a:pt x="0" y="46384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645920" rIns="274320" rtlCol="0" anchor="ctr">
            <a:noAutofit/>
          </a:bodyPr>
          <a:lstStyle/>
          <a:p>
            <a:r>
              <a:rPr lang="en-US" sz="20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6DFF5815-DB10-4365-AF36-EF5810BEAAE4}"/>
              </a:ext>
            </a:extLst>
          </p:cNvPr>
          <p:cNvSpPr/>
          <p:nvPr/>
        </p:nvSpPr>
        <p:spPr>
          <a:xfrm>
            <a:off x="4811339" y="4157586"/>
            <a:ext cx="4332661" cy="549692"/>
          </a:xfrm>
          <a:custGeom>
            <a:avLst/>
            <a:gdLst>
              <a:gd name="connsiteX0" fmla="*/ 0 w 3656036"/>
              <a:gd name="connsiteY0" fmla="*/ 0 h 463847"/>
              <a:gd name="connsiteX1" fmla="*/ 3656036 w 3656036"/>
              <a:gd name="connsiteY1" fmla="*/ 0 h 463847"/>
              <a:gd name="connsiteX2" fmla="*/ 3656036 w 3656036"/>
              <a:gd name="connsiteY2" fmla="*/ 463847 h 463847"/>
              <a:gd name="connsiteX3" fmla="*/ 0 w 3656036"/>
              <a:gd name="connsiteY3" fmla="*/ 463847 h 463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6036" h="463847">
                <a:moveTo>
                  <a:pt x="0" y="0"/>
                </a:moveTo>
                <a:lnTo>
                  <a:pt x="3656036" y="0"/>
                </a:lnTo>
                <a:lnTo>
                  <a:pt x="3656036" y="463847"/>
                </a:lnTo>
                <a:lnTo>
                  <a:pt x="0" y="463847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645920" rIns="274320" rtlCol="0" anchor="ctr">
            <a:noAutofit/>
          </a:bodyPr>
          <a:lstStyle/>
          <a:p>
            <a:r>
              <a:rPr lang="en-US" sz="2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2B048D-7C6C-4F5B-8492-0B7C2965F4D5}"/>
              </a:ext>
            </a:extLst>
          </p:cNvPr>
          <p:cNvSpPr/>
          <p:nvPr/>
        </p:nvSpPr>
        <p:spPr>
          <a:xfrm>
            <a:off x="4811339" y="1958820"/>
            <a:ext cx="1386647" cy="2748458"/>
          </a:xfrm>
          <a:custGeom>
            <a:avLst/>
            <a:gdLst>
              <a:gd name="connsiteX0" fmla="*/ 0 w 1560128"/>
              <a:gd name="connsiteY0" fmla="*/ 2473851 h 3092313"/>
              <a:gd name="connsiteX1" fmla="*/ 1162200 w 1560128"/>
              <a:gd name="connsiteY1" fmla="*/ 2473851 h 3092313"/>
              <a:gd name="connsiteX2" fmla="*/ 1099457 w 1560128"/>
              <a:gd name="connsiteY2" fmla="*/ 2590060 h 3092313"/>
              <a:gd name="connsiteX3" fmla="*/ 969509 w 1560128"/>
              <a:gd name="connsiteY3" fmla="*/ 2851461 h 3092313"/>
              <a:gd name="connsiteX4" fmla="*/ 871329 w 1560128"/>
              <a:gd name="connsiteY4" fmla="*/ 3092313 h 3092313"/>
              <a:gd name="connsiteX5" fmla="*/ 0 w 1560128"/>
              <a:gd name="connsiteY5" fmla="*/ 3092313 h 3092313"/>
              <a:gd name="connsiteX6" fmla="*/ 0 w 1560128"/>
              <a:gd name="connsiteY6" fmla="*/ 0 h 3092313"/>
              <a:gd name="connsiteX7" fmla="*/ 764505 w 1560128"/>
              <a:gd name="connsiteY7" fmla="*/ 0 h 3092313"/>
              <a:gd name="connsiteX8" fmla="*/ 863472 w 1560128"/>
              <a:gd name="connsiteY8" fmla="*/ 51595 h 3092313"/>
              <a:gd name="connsiteX9" fmla="*/ 1368996 w 1560128"/>
              <a:gd name="connsiteY9" fmla="*/ 529248 h 3092313"/>
              <a:gd name="connsiteX10" fmla="*/ 1419078 w 1560128"/>
              <a:gd name="connsiteY10" fmla="*/ 618463 h 3092313"/>
              <a:gd name="connsiteX11" fmla="*/ 1435478 w 1560128"/>
              <a:gd name="connsiteY11" fmla="*/ 647679 h 3092313"/>
              <a:gd name="connsiteX12" fmla="*/ 1559548 w 1560128"/>
              <a:gd name="connsiteY12" fmla="*/ 1175039 h 3092313"/>
              <a:gd name="connsiteX13" fmla="*/ 1559708 w 1560128"/>
              <a:gd name="connsiteY13" fmla="*/ 1236925 h 3092313"/>
              <a:gd name="connsiteX14" fmla="*/ 1559709 w 1560128"/>
              <a:gd name="connsiteY14" fmla="*/ 1236925 h 3092313"/>
              <a:gd name="connsiteX15" fmla="*/ 1560128 w 1560128"/>
              <a:gd name="connsiteY15" fmla="*/ 1399259 h 3092313"/>
              <a:gd name="connsiteX16" fmla="*/ 1502755 w 1560128"/>
              <a:gd name="connsiteY16" fmla="*/ 1754991 h 3092313"/>
              <a:gd name="connsiteX17" fmla="*/ 1467774 w 1560128"/>
              <a:gd name="connsiteY17" fmla="*/ 1855387 h 3092313"/>
              <a:gd name="connsiteX18" fmla="*/ 1462172 w 1560128"/>
              <a:gd name="connsiteY18" fmla="*/ 1871465 h 3092313"/>
              <a:gd name="connsiteX19" fmla="*/ 1232968 w 1560128"/>
              <a:gd name="connsiteY19" fmla="*/ 2342780 h 3092313"/>
              <a:gd name="connsiteX20" fmla="*/ 1162202 w 1560128"/>
              <a:gd name="connsiteY20" fmla="*/ 2473849 h 3092313"/>
              <a:gd name="connsiteX21" fmla="*/ 1 w 1560128"/>
              <a:gd name="connsiteY21" fmla="*/ 2473849 h 3092313"/>
              <a:gd name="connsiteX22" fmla="*/ 1 w 1560128"/>
              <a:gd name="connsiteY22" fmla="*/ 1855387 h 3092313"/>
              <a:gd name="connsiteX23" fmla="*/ 1 w 1560128"/>
              <a:gd name="connsiteY23" fmla="*/ 1236925 h 3092313"/>
              <a:gd name="connsiteX24" fmla="*/ 0 w 1560128"/>
              <a:gd name="connsiteY24" fmla="*/ 1236925 h 3092313"/>
              <a:gd name="connsiteX25" fmla="*/ 0 w 1560128"/>
              <a:gd name="connsiteY25" fmla="*/ 618463 h 3092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560128" h="3092313">
                <a:moveTo>
                  <a:pt x="0" y="2473851"/>
                </a:moveTo>
                <a:lnTo>
                  <a:pt x="1162200" y="2473851"/>
                </a:lnTo>
                <a:lnTo>
                  <a:pt x="1099457" y="2590060"/>
                </a:lnTo>
                <a:cubicBezTo>
                  <a:pt x="1054874" y="2674574"/>
                  <a:pt x="1010885" y="2761442"/>
                  <a:pt x="969509" y="2851461"/>
                </a:cubicBezTo>
                <a:lnTo>
                  <a:pt x="871329" y="3092313"/>
                </a:lnTo>
                <a:lnTo>
                  <a:pt x="0" y="3092313"/>
                </a:lnTo>
                <a:close/>
                <a:moveTo>
                  <a:pt x="0" y="0"/>
                </a:moveTo>
                <a:lnTo>
                  <a:pt x="764505" y="0"/>
                </a:lnTo>
                <a:lnTo>
                  <a:pt x="863472" y="51595"/>
                </a:lnTo>
                <a:cubicBezTo>
                  <a:pt x="1073453" y="173331"/>
                  <a:pt x="1247472" y="337278"/>
                  <a:pt x="1368996" y="529248"/>
                </a:cubicBezTo>
                <a:lnTo>
                  <a:pt x="1419078" y="618463"/>
                </a:lnTo>
                <a:lnTo>
                  <a:pt x="1435478" y="647679"/>
                </a:lnTo>
                <a:cubicBezTo>
                  <a:pt x="1515370" y="809768"/>
                  <a:pt x="1559548" y="987976"/>
                  <a:pt x="1559548" y="1175039"/>
                </a:cubicBezTo>
                <a:lnTo>
                  <a:pt x="1559708" y="1236925"/>
                </a:lnTo>
                <a:lnTo>
                  <a:pt x="1559709" y="1236925"/>
                </a:lnTo>
                <a:lnTo>
                  <a:pt x="1560128" y="1399259"/>
                </a:lnTo>
                <a:cubicBezTo>
                  <a:pt x="1560128" y="1520610"/>
                  <a:pt x="1538730" y="1638290"/>
                  <a:pt x="1502755" y="1754991"/>
                </a:cubicBezTo>
                <a:lnTo>
                  <a:pt x="1467774" y="1855387"/>
                </a:lnTo>
                <a:lnTo>
                  <a:pt x="1462172" y="1871465"/>
                </a:lnTo>
                <a:cubicBezTo>
                  <a:pt x="1402257" y="2026593"/>
                  <a:pt x="1320467" y="2181573"/>
                  <a:pt x="1232968" y="2342780"/>
                </a:cubicBezTo>
                <a:lnTo>
                  <a:pt x="1162202" y="2473849"/>
                </a:lnTo>
                <a:lnTo>
                  <a:pt x="1" y="2473849"/>
                </a:lnTo>
                <a:lnTo>
                  <a:pt x="1" y="1855387"/>
                </a:lnTo>
                <a:lnTo>
                  <a:pt x="1" y="1236925"/>
                </a:lnTo>
                <a:lnTo>
                  <a:pt x="0" y="1236925"/>
                </a:lnTo>
                <a:lnTo>
                  <a:pt x="0" y="618463"/>
                </a:ln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91F7AE41-C244-4BF4-AAA3-B6410B23BEDD}"/>
              </a:ext>
            </a:extLst>
          </p:cNvPr>
          <p:cNvGrpSpPr/>
          <p:nvPr/>
        </p:nvGrpSpPr>
        <p:grpSpPr>
          <a:xfrm>
            <a:off x="4157926" y="4707278"/>
            <a:ext cx="1336784" cy="1039097"/>
            <a:chOff x="5360839" y="4561074"/>
            <a:chExt cx="1504027" cy="1169097"/>
          </a:xfrm>
        </p:grpSpPr>
        <p:sp>
          <p:nvSpPr>
            <p:cNvPr id="71" name="Freeform 38">
              <a:extLst>
                <a:ext uri="{FF2B5EF4-FFF2-40B4-BE49-F238E27FC236}">
                  <a16:creationId xmlns:a16="http://schemas.microsoft.com/office/drawing/2014/main" id="{2295D2FF-6591-4C06-81F6-2766119D42E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7320" y="5075055"/>
              <a:ext cx="933171" cy="655116"/>
            </a:xfrm>
            <a:custGeom>
              <a:avLst/>
              <a:gdLst>
                <a:gd name="T0" fmla="*/ 0 w 1024"/>
                <a:gd name="T1" fmla="*/ 0 h 716"/>
                <a:gd name="T2" fmla="*/ 0 w 1024"/>
                <a:gd name="T3" fmla="*/ 460 h 716"/>
                <a:gd name="T4" fmla="*/ 205 w 1024"/>
                <a:gd name="T5" fmla="*/ 716 h 716"/>
                <a:gd name="T6" fmla="*/ 819 w 1024"/>
                <a:gd name="T7" fmla="*/ 716 h 716"/>
                <a:gd name="T8" fmla="*/ 1024 w 1024"/>
                <a:gd name="T9" fmla="*/ 460 h 716"/>
                <a:gd name="T10" fmla="*/ 1024 w 1024"/>
                <a:gd name="T11" fmla="*/ 0 h 716"/>
                <a:gd name="T12" fmla="*/ 0 w 1024"/>
                <a:gd name="T13" fmla="*/ 0 h 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4" h="716">
                  <a:moveTo>
                    <a:pt x="0" y="0"/>
                  </a:moveTo>
                  <a:lnTo>
                    <a:pt x="0" y="460"/>
                  </a:lnTo>
                  <a:cubicBezTo>
                    <a:pt x="0" y="601"/>
                    <a:pt x="92" y="716"/>
                    <a:pt x="205" y="716"/>
                  </a:cubicBezTo>
                  <a:lnTo>
                    <a:pt x="819" y="716"/>
                  </a:lnTo>
                  <a:cubicBezTo>
                    <a:pt x="932" y="716"/>
                    <a:pt x="1024" y="601"/>
                    <a:pt x="1024" y="460"/>
                  </a:cubicBezTo>
                  <a:lnTo>
                    <a:pt x="1024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2" name="Freeform 39">
              <a:extLst>
                <a:ext uri="{FF2B5EF4-FFF2-40B4-BE49-F238E27FC236}">
                  <a16:creationId xmlns:a16="http://schemas.microsoft.com/office/drawing/2014/main" id="{E7B15743-E07C-4620-BFFB-0263CA465E5C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3500" y="4561074"/>
              <a:ext cx="1400810" cy="914212"/>
            </a:xfrm>
            <a:custGeom>
              <a:avLst/>
              <a:gdLst>
                <a:gd name="T0" fmla="*/ 0 w 1534"/>
                <a:gd name="T1" fmla="*/ 0 h 1001"/>
                <a:gd name="T2" fmla="*/ 0 w 1534"/>
                <a:gd name="T3" fmla="*/ 745 h 1001"/>
                <a:gd name="T4" fmla="*/ 256 w 1534"/>
                <a:gd name="T5" fmla="*/ 1001 h 1001"/>
                <a:gd name="T6" fmla="*/ 1278 w 1534"/>
                <a:gd name="T7" fmla="*/ 1001 h 1001"/>
                <a:gd name="T8" fmla="*/ 1534 w 1534"/>
                <a:gd name="T9" fmla="*/ 745 h 1001"/>
                <a:gd name="T10" fmla="*/ 1534 w 1534"/>
                <a:gd name="T11" fmla="*/ 0 h 1001"/>
                <a:gd name="T12" fmla="*/ 0 w 1534"/>
                <a:gd name="T13" fmla="*/ 0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4" h="1001">
                  <a:moveTo>
                    <a:pt x="0" y="0"/>
                  </a:moveTo>
                  <a:lnTo>
                    <a:pt x="0" y="745"/>
                  </a:lnTo>
                  <a:cubicBezTo>
                    <a:pt x="0" y="886"/>
                    <a:pt x="114" y="1001"/>
                    <a:pt x="256" y="1001"/>
                  </a:cubicBezTo>
                  <a:lnTo>
                    <a:pt x="1278" y="1001"/>
                  </a:lnTo>
                  <a:cubicBezTo>
                    <a:pt x="1419" y="1001"/>
                    <a:pt x="1534" y="886"/>
                    <a:pt x="1534" y="745"/>
                  </a:cubicBezTo>
                  <a:lnTo>
                    <a:pt x="1534" y="0"/>
                  </a:lnTo>
                  <a:lnTo>
                    <a:pt x="0" y="0"/>
                  </a:ln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9" name="Freeform 45">
              <a:extLst>
                <a:ext uri="{FF2B5EF4-FFF2-40B4-BE49-F238E27FC236}">
                  <a16:creationId xmlns:a16="http://schemas.microsoft.com/office/drawing/2014/main" id="{FBF0402F-D0FB-4D10-B546-1BA1C72B013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0839" y="4674824"/>
              <a:ext cx="1501921" cy="124283"/>
            </a:xfrm>
            <a:custGeom>
              <a:avLst/>
              <a:gdLst>
                <a:gd name="T0" fmla="*/ 1645 w 1645"/>
                <a:gd name="T1" fmla="*/ 101 h 138"/>
                <a:gd name="T2" fmla="*/ 1610 w 1645"/>
                <a:gd name="T3" fmla="*/ 138 h 138"/>
                <a:gd name="T4" fmla="*/ 35 w 1645"/>
                <a:gd name="T5" fmla="*/ 138 h 138"/>
                <a:gd name="T6" fmla="*/ 0 w 1645"/>
                <a:gd name="T7" fmla="*/ 101 h 138"/>
                <a:gd name="T8" fmla="*/ 0 w 1645"/>
                <a:gd name="T9" fmla="*/ 37 h 138"/>
                <a:gd name="T10" fmla="*/ 35 w 1645"/>
                <a:gd name="T11" fmla="*/ 0 h 138"/>
                <a:gd name="T12" fmla="*/ 1610 w 1645"/>
                <a:gd name="T13" fmla="*/ 0 h 138"/>
                <a:gd name="T14" fmla="*/ 1645 w 1645"/>
                <a:gd name="T15" fmla="*/ 37 h 138"/>
                <a:gd name="T16" fmla="*/ 1645 w 1645"/>
                <a:gd name="T17" fmla="*/ 10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5" h="138">
                  <a:moveTo>
                    <a:pt x="1645" y="101"/>
                  </a:moveTo>
                  <a:cubicBezTo>
                    <a:pt x="1645" y="121"/>
                    <a:pt x="1629" y="138"/>
                    <a:pt x="1610" y="138"/>
                  </a:cubicBezTo>
                  <a:lnTo>
                    <a:pt x="35" y="138"/>
                  </a:lnTo>
                  <a:cubicBezTo>
                    <a:pt x="15" y="138"/>
                    <a:pt x="0" y="121"/>
                    <a:pt x="0" y="101"/>
                  </a:cubicBezTo>
                  <a:lnTo>
                    <a:pt x="0" y="37"/>
                  </a:lnTo>
                  <a:cubicBezTo>
                    <a:pt x="0" y="17"/>
                    <a:pt x="15" y="0"/>
                    <a:pt x="35" y="0"/>
                  </a:cubicBezTo>
                  <a:lnTo>
                    <a:pt x="1610" y="0"/>
                  </a:lnTo>
                  <a:cubicBezTo>
                    <a:pt x="1629" y="0"/>
                    <a:pt x="1645" y="17"/>
                    <a:pt x="1645" y="37"/>
                  </a:cubicBezTo>
                  <a:lnTo>
                    <a:pt x="1645" y="101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2" name="Freeform 46">
              <a:extLst>
                <a:ext uri="{FF2B5EF4-FFF2-40B4-BE49-F238E27FC236}">
                  <a16:creationId xmlns:a16="http://schemas.microsoft.com/office/drawing/2014/main" id="{69B3CC1A-E9D9-4E68-88D3-48EC63D45D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0839" y="4874940"/>
              <a:ext cx="1501921" cy="126389"/>
            </a:xfrm>
            <a:custGeom>
              <a:avLst/>
              <a:gdLst>
                <a:gd name="T0" fmla="*/ 1645 w 1645"/>
                <a:gd name="T1" fmla="*/ 101 h 138"/>
                <a:gd name="T2" fmla="*/ 1610 w 1645"/>
                <a:gd name="T3" fmla="*/ 138 h 138"/>
                <a:gd name="T4" fmla="*/ 35 w 1645"/>
                <a:gd name="T5" fmla="*/ 138 h 138"/>
                <a:gd name="T6" fmla="*/ 0 w 1645"/>
                <a:gd name="T7" fmla="*/ 101 h 138"/>
                <a:gd name="T8" fmla="*/ 0 w 1645"/>
                <a:gd name="T9" fmla="*/ 37 h 138"/>
                <a:gd name="T10" fmla="*/ 35 w 1645"/>
                <a:gd name="T11" fmla="*/ 0 h 138"/>
                <a:gd name="T12" fmla="*/ 1610 w 1645"/>
                <a:gd name="T13" fmla="*/ 0 h 138"/>
                <a:gd name="T14" fmla="*/ 1645 w 1645"/>
                <a:gd name="T15" fmla="*/ 37 h 138"/>
                <a:gd name="T16" fmla="*/ 1645 w 1645"/>
                <a:gd name="T17" fmla="*/ 10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5" h="138">
                  <a:moveTo>
                    <a:pt x="1645" y="101"/>
                  </a:moveTo>
                  <a:cubicBezTo>
                    <a:pt x="1645" y="121"/>
                    <a:pt x="1629" y="138"/>
                    <a:pt x="1610" y="138"/>
                  </a:cubicBezTo>
                  <a:lnTo>
                    <a:pt x="35" y="138"/>
                  </a:lnTo>
                  <a:cubicBezTo>
                    <a:pt x="15" y="138"/>
                    <a:pt x="0" y="121"/>
                    <a:pt x="0" y="101"/>
                  </a:cubicBezTo>
                  <a:lnTo>
                    <a:pt x="0" y="37"/>
                  </a:lnTo>
                  <a:cubicBezTo>
                    <a:pt x="0" y="17"/>
                    <a:pt x="15" y="0"/>
                    <a:pt x="35" y="0"/>
                  </a:cubicBezTo>
                  <a:lnTo>
                    <a:pt x="1610" y="0"/>
                  </a:lnTo>
                  <a:cubicBezTo>
                    <a:pt x="1629" y="0"/>
                    <a:pt x="1645" y="17"/>
                    <a:pt x="1645" y="37"/>
                  </a:cubicBezTo>
                  <a:lnTo>
                    <a:pt x="1645" y="101"/>
                  </a:lnTo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3" name="Freeform 47">
              <a:extLst>
                <a:ext uri="{FF2B5EF4-FFF2-40B4-BE49-F238E27FC236}">
                  <a16:creationId xmlns:a16="http://schemas.microsoft.com/office/drawing/2014/main" id="{29A851D9-5BC7-4D75-BB8E-F5FA305E19B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2945" y="5075055"/>
              <a:ext cx="1501921" cy="126389"/>
            </a:xfrm>
            <a:custGeom>
              <a:avLst/>
              <a:gdLst>
                <a:gd name="T0" fmla="*/ 1645 w 1645"/>
                <a:gd name="T1" fmla="*/ 101 h 138"/>
                <a:gd name="T2" fmla="*/ 1610 w 1645"/>
                <a:gd name="T3" fmla="*/ 138 h 138"/>
                <a:gd name="T4" fmla="*/ 35 w 1645"/>
                <a:gd name="T5" fmla="*/ 138 h 138"/>
                <a:gd name="T6" fmla="*/ 0 w 1645"/>
                <a:gd name="T7" fmla="*/ 101 h 138"/>
                <a:gd name="T8" fmla="*/ 0 w 1645"/>
                <a:gd name="T9" fmla="*/ 37 h 138"/>
                <a:gd name="T10" fmla="*/ 35 w 1645"/>
                <a:gd name="T11" fmla="*/ 0 h 138"/>
                <a:gd name="T12" fmla="*/ 1610 w 1645"/>
                <a:gd name="T13" fmla="*/ 0 h 138"/>
                <a:gd name="T14" fmla="*/ 1645 w 1645"/>
                <a:gd name="T15" fmla="*/ 37 h 138"/>
                <a:gd name="T16" fmla="*/ 1645 w 1645"/>
                <a:gd name="T17" fmla="*/ 10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5" h="138">
                  <a:moveTo>
                    <a:pt x="1645" y="101"/>
                  </a:moveTo>
                  <a:cubicBezTo>
                    <a:pt x="1645" y="121"/>
                    <a:pt x="1630" y="138"/>
                    <a:pt x="1610" y="138"/>
                  </a:cubicBezTo>
                  <a:lnTo>
                    <a:pt x="35" y="138"/>
                  </a:lnTo>
                  <a:cubicBezTo>
                    <a:pt x="16" y="138"/>
                    <a:pt x="0" y="121"/>
                    <a:pt x="0" y="101"/>
                  </a:cubicBezTo>
                  <a:lnTo>
                    <a:pt x="0" y="37"/>
                  </a:lnTo>
                  <a:cubicBezTo>
                    <a:pt x="0" y="17"/>
                    <a:pt x="16" y="0"/>
                    <a:pt x="35" y="0"/>
                  </a:cubicBezTo>
                  <a:lnTo>
                    <a:pt x="1610" y="0"/>
                  </a:lnTo>
                  <a:cubicBezTo>
                    <a:pt x="1630" y="0"/>
                    <a:pt x="1645" y="17"/>
                    <a:pt x="1645" y="37"/>
                  </a:cubicBezTo>
                  <a:lnTo>
                    <a:pt x="1645" y="101"/>
                  </a:lnTo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2C9C446-F94E-47C5-8BBD-AE97B4B6F6F2}"/>
              </a:ext>
            </a:extLst>
          </p:cNvPr>
          <p:cNvGrpSpPr/>
          <p:nvPr/>
        </p:nvGrpSpPr>
        <p:grpSpPr>
          <a:xfrm>
            <a:off x="3586889" y="1958821"/>
            <a:ext cx="2415641" cy="2748456"/>
            <a:chOff x="4718362" y="1233956"/>
            <a:chExt cx="2717858" cy="3092312"/>
          </a:xfrm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83FF5ED8-5064-47BC-9A67-292FC34C6C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7700" y="1233956"/>
              <a:ext cx="2398687" cy="618463"/>
            </a:xfrm>
            <a:custGeom>
              <a:avLst/>
              <a:gdLst>
                <a:gd name="connsiteX0" fmla="*/ 1199343 w 2398687"/>
                <a:gd name="connsiteY0" fmla="*/ 0 h 618463"/>
                <a:gd name="connsiteX1" fmla="*/ 2394038 w 2398687"/>
                <a:gd name="connsiteY1" fmla="*/ 610182 h 618463"/>
                <a:gd name="connsiteX2" fmla="*/ 2398687 w 2398687"/>
                <a:gd name="connsiteY2" fmla="*/ 618463 h 618463"/>
                <a:gd name="connsiteX3" fmla="*/ 0 w 2398687"/>
                <a:gd name="connsiteY3" fmla="*/ 618463 h 618463"/>
                <a:gd name="connsiteX4" fmla="*/ 4648 w 2398687"/>
                <a:gd name="connsiteY4" fmla="*/ 610182 h 618463"/>
                <a:gd name="connsiteX5" fmla="*/ 1199343 w 2398687"/>
                <a:gd name="connsiteY5" fmla="*/ 0 h 618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98687" h="618463">
                  <a:moveTo>
                    <a:pt x="1199343" y="0"/>
                  </a:moveTo>
                  <a:cubicBezTo>
                    <a:pt x="1715228" y="0"/>
                    <a:pt x="2163960" y="246730"/>
                    <a:pt x="2394038" y="610182"/>
                  </a:cubicBezTo>
                  <a:lnTo>
                    <a:pt x="2398687" y="618463"/>
                  </a:lnTo>
                  <a:lnTo>
                    <a:pt x="0" y="618463"/>
                  </a:lnTo>
                  <a:lnTo>
                    <a:pt x="4648" y="610182"/>
                  </a:lnTo>
                  <a:cubicBezTo>
                    <a:pt x="234727" y="246730"/>
                    <a:pt x="683458" y="0"/>
                    <a:pt x="11993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48006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AC59E50E-1C6E-40DC-BF79-458D23DC25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8363" y="1852419"/>
              <a:ext cx="2717543" cy="618462"/>
            </a:xfrm>
            <a:custGeom>
              <a:avLst/>
              <a:gdLst>
                <a:gd name="connsiteX0" fmla="*/ 159337 w 2717543"/>
                <a:gd name="connsiteY0" fmla="*/ 0 h 618462"/>
                <a:gd name="connsiteX1" fmla="*/ 2558024 w 2717543"/>
                <a:gd name="connsiteY1" fmla="*/ 0 h 618462"/>
                <a:gd name="connsiteX2" fmla="*/ 2610588 w 2717543"/>
                <a:gd name="connsiteY2" fmla="*/ 93639 h 618462"/>
                <a:gd name="connsiteX3" fmla="*/ 2717360 w 2717543"/>
                <a:gd name="connsiteY3" fmla="*/ 547474 h 618462"/>
                <a:gd name="connsiteX4" fmla="*/ 2717543 w 2717543"/>
                <a:gd name="connsiteY4" fmla="*/ 618462 h 618462"/>
                <a:gd name="connsiteX5" fmla="*/ 0 w 2717543"/>
                <a:gd name="connsiteY5" fmla="*/ 618462 h 618462"/>
                <a:gd name="connsiteX6" fmla="*/ 0 w 2717543"/>
                <a:gd name="connsiteY6" fmla="*/ 547474 h 618462"/>
                <a:gd name="connsiteX7" fmla="*/ 106772 w 2717543"/>
                <a:gd name="connsiteY7" fmla="*/ 93639 h 618462"/>
                <a:gd name="connsiteX8" fmla="*/ 159337 w 2717543"/>
                <a:gd name="connsiteY8" fmla="*/ 0 h 618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17543" h="618462">
                  <a:moveTo>
                    <a:pt x="159337" y="0"/>
                  </a:moveTo>
                  <a:lnTo>
                    <a:pt x="2558024" y="0"/>
                  </a:lnTo>
                  <a:lnTo>
                    <a:pt x="2610588" y="93639"/>
                  </a:lnTo>
                  <a:cubicBezTo>
                    <a:pt x="2679341" y="233130"/>
                    <a:pt x="2717360" y="386492"/>
                    <a:pt x="2717360" y="547474"/>
                  </a:cubicBezTo>
                  <a:lnTo>
                    <a:pt x="2717543" y="618462"/>
                  </a:lnTo>
                  <a:lnTo>
                    <a:pt x="0" y="618462"/>
                  </a:lnTo>
                  <a:lnTo>
                    <a:pt x="0" y="547474"/>
                  </a:lnTo>
                  <a:cubicBezTo>
                    <a:pt x="0" y="386492"/>
                    <a:pt x="38019" y="233130"/>
                    <a:pt x="106772" y="93639"/>
                  </a:cubicBezTo>
                  <a:lnTo>
                    <a:pt x="15933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68580" tIns="34290" rIns="27432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55779E87-D2A7-46EF-B13A-6A057F83A6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8362" y="2470881"/>
              <a:ext cx="2717858" cy="618462"/>
            </a:xfrm>
            <a:custGeom>
              <a:avLst/>
              <a:gdLst>
                <a:gd name="connsiteX0" fmla="*/ 0 w 2717858"/>
                <a:gd name="connsiteY0" fmla="*/ 0 h 618462"/>
                <a:gd name="connsiteX1" fmla="*/ 2717543 w 2717858"/>
                <a:gd name="connsiteY1" fmla="*/ 0 h 618462"/>
                <a:gd name="connsiteX2" fmla="*/ 2717858 w 2717858"/>
                <a:gd name="connsiteY2" fmla="*/ 121972 h 618462"/>
                <a:gd name="connsiteX3" fmla="*/ 2633559 w 2717858"/>
                <a:gd name="connsiteY3" fmla="*/ 528343 h 618462"/>
                <a:gd name="connsiteX4" fmla="*/ 2593300 w 2717858"/>
                <a:gd name="connsiteY4" fmla="*/ 618462 h 618462"/>
                <a:gd name="connsiteX5" fmla="*/ 143354 w 2717858"/>
                <a:gd name="connsiteY5" fmla="*/ 618462 h 618462"/>
                <a:gd name="connsiteX6" fmla="*/ 141855 w 2717858"/>
                <a:gd name="connsiteY6" fmla="*/ 615160 h 618462"/>
                <a:gd name="connsiteX7" fmla="*/ 0 w 2717858"/>
                <a:gd name="connsiteY7" fmla="*/ 121972 h 618462"/>
                <a:gd name="connsiteX8" fmla="*/ 0 w 2717858"/>
                <a:gd name="connsiteY8" fmla="*/ 0 h 618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17858" h="618462">
                  <a:moveTo>
                    <a:pt x="0" y="0"/>
                  </a:moveTo>
                  <a:lnTo>
                    <a:pt x="2717543" y="0"/>
                  </a:lnTo>
                  <a:lnTo>
                    <a:pt x="2717858" y="121972"/>
                  </a:lnTo>
                  <a:cubicBezTo>
                    <a:pt x="2717858" y="261215"/>
                    <a:pt x="2685121" y="394843"/>
                    <a:pt x="2633559" y="528343"/>
                  </a:cubicBezTo>
                  <a:lnTo>
                    <a:pt x="2593300" y="618462"/>
                  </a:lnTo>
                  <a:lnTo>
                    <a:pt x="143354" y="618462"/>
                  </a:lnTo>
                  <a:lnTo>
                    <a:pt x="141855" y="615160"/>
                  </a:lnTo>
                  <a:cubicBezTo>
                    <a:pt x="84070" y="478524"/>
                    <a:pt x="34866" y="320676"/>
                    <a:pt x="0" y="1219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27432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28FD0DB1-E702-417F-A6C6-F09F612BC14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1716" y="3089343"/>
              <a:ext cx="2449946" cy="618463"/>
            </a:xfrm>
            <a:custGeom>
              <a:avLst/>
              <a:gdLst>
                <a:gd name="connsiteX0" fmla="*/ 0 w 2449946"/>
                <a:gd name="connsiteY0" fmla="*/ 0 h 618463"/>
                <a:gd name="connsiteX1" fmla="*/ 2449946 w 2449946"/>
                <a:gd name="connsiteY1" fmla="*/ 0 h 618463"/>
                <a:gd name="connsiteX2" fmla="*/ 2400483 w 2449946"/>
                <a:gd name="connsiteY2" fmla="*/ 110722 h 618463"/>
                <a:gd name="connsiteX3" fmla="*/ 2264516 w 2449946"/>
                <a:gd name="connsiteY3" fmla="*/ 367773 h 618463"/>
                <a:gd name="connsiteX4" fmla="*/ 2131964 w 2449946"/>
                <a:gd name="connsiteY4" fmla="*/ 618463 h 618463"/>
                <a:gd name="connsiteX5" fmla="*/ 345700 w 2449946"/>
                <a:gd name="connsiteY5" fmla="*/ 618463 h 618463"/>
                <a:gd name="connsiteX6" fmla="*/ 323470 w 2449946"/>
                <a:gd name="connsiteY6" fmla="*/ 579061 h 618463"/>
                <a:gd name="connsiteX7" fmla="*/ 43358 w 2449946"/>
                <a:gd name="connsiteY7" fmla="*/ 95505 h 618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49946" h="618463">
                  <a:moveTo>
                    <a:pt x="0" y="0"/>
                  </a:moveTo>
                  <a:lnTo>
                    <a:pt x="2449946" y="0"/>
                  </a:lnTo>
                  <a:lnTo>
                    <a:pt x="2400483" y="110722"/>
                  </a:lnTo>
                  <a:cubicBezTo>
                    <a:pt x="2358665" y="194937"/>
                    <a:pt x="2312211" y="280174"/>
                    <a:pt x="2264516" y="367773"/>
                  </a:cubicBezTo>
                  <a:lnTo>
                    <a:pt x="2131964" y="618463"/>
                  </a:lnTo>
                  <a:lnTo>
                    <a:pt x="345700" y="618463"/>
                  </a:lnTo>
                  <a:lnTo>
                    <a:pt x="323470" y="579061"/>
                  </a:lnTo>
                  <a:cubicBezTo>
                    <a:pt x="226577" y="414647"/>
                    <a:pt x="128217" y="270485"/>
                    <a:pt x="43358" y="9550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27432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494F5F16-A74C-4162-869D-348C15BF4E7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7417" y="3707805"/>
              <a:ext cx="1786265" cy="618463"/>
            </a:xfrm>
            <a:custGeom>
              <a:avLst/>
              <a:gdLst>
                <a:gd name="connsiteX0" fmla="*/ 0 w 1786265"/>
                <a:gd name="connsiteY0" fmla="*/ 0 h 618463"/>
                <a:gd name="connsiteX1" fmla="*/ 1786265 w 1786265"/>
                <a:gd name="connsiteY1" fmla="*/ 0 h 618463"/>
                <a:gd name="connsiteX2" fmla="*/ 1775410 w 1786265"/>
                <a:gd name="connsiteY2" fmla="*/ 20529 h 618463"/>
                <a:gd name="connsiteX3" fmla="*/ 1590932 w 1786265"/>
                <a:gd name="connsiteY3" fmla="*/ 471505 h 618463"/>
                <a:gd name="connsiteX4" fmla="*/ 1552771 w 1786265"/>
                <a:gd name="connsiteY4" fmla="*/ 618463 h 618463"/>
                <a:gd name="connsiteX5" fmla="*/ 263849 w 1786265"/>
                <a:gd name="connsiteY5" fmla="*/ 618463 h 618463"/>
                <a:gd name="connsiteX6" fmla="*/ 249086 w 1786265"/>
                <a:gd name="connsiteY6" fmla="*/ 565663 h 618463"/>
                <a:gd name="connsiteX7" fmla="*/ 49932 w 1786265"/>
                <a:gd name="connsiteY7" fmla="*/ 88504 h 618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86265" h="618463">
                  <a:moveTo>
                    <a:pt x="0" y="0"/>
                  </a:moveTo>
                  <a:lnTo>
                    <a:pt x="1786265" y="0"/>
                  </a:lnTo>
                  <a:lnTo>
                    <a:pt x="1775410" y="20529"/>
                  </a:lnTo>
                  <a:cubicBezTo>
                    <a:pt x="1705244" y="161020"/>
                    <a:pt x="1639930" y="309838"/>
                    <a:pt x="1590932" y="471505"/>
                  </a:cubicBezTo>
                  <a:lnTo>
                    <a:pt x="1552771" y="618463"/>
                  </a:lnTo>
                  <a:lnTo>
                    <a:pt x="263849" y="618463"/>
                  </a:lnTo>
                  <a:lnTo>
                    <a:pt x="249086" y="565663"/>
                  </a:lnTo>
                  <a:cubicBezTo>
                    <a:pt x="189840" y="373674"/>
                    <a:pt x="121351" y="221803"/>
                    <a:pt x="49932" y="8850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27432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lang="en-US" dirty="0">
                <a:solidFill>
                  <a:schemeClr val="bg1"/>
                </a:solidFill>
              </a:endParaRPr>
            </a:p>
          </p:txBody>
        </p:sp>
      </p:grpSp>
      <p:pic>
        <p:nvPicPr>
          <p:cNvPr id="52" name="Graphic 51" descr="Download from cloud">
            <a:extLst>
              <a:ext uri="{FF2B5EF4-FFF2-40B4-BE49-F238E27FC236}">
                <a16:creationId xmlns:a16="http://schemas.microsoft.com/office/drawing/2014/main" id="{71BFD9DA-8BFC-44EC-8945-0C84F800AF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58504" y="3089289"/>
            <a:ext cx="505670" cy="505670"/>
          </a:xfrm>
          <a:prstGeom prst="rect">
            <a:avLst/>
          </a:prstGeom>
        </p:spPr>
      </p:pic>
      <p:pic>
        <p:nvPicPr>
          <p:cNvPr id="53" name="Graphic 52" descr="Puzzle">
            <a:extLst>
              <a:ext uri="{FF2B5EF4-FFF2-40B4-BE49-F238E27FC236}">
                <a16:creationId xmlns:a16="http://schemas.microsoft.com/office/drawing/2014/main" id="{E4CA8766-AAC3-4459-BCC2-EAE5356065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58504" y="1995041"/>
            <a:ext cx="505670" cy="505670"/>
          </a:xfrm>
          <a:prstGeom prst="rect">
            <a:avLst/>
          </a:prstGeom>
        </p:spPr>
      </p:pic>
      <p:pic>
        <p:nvPicPr>
          <p:cNvPr id="54" name="Graphic 53" descr="Pie chart">
            <a:extLst>
              <a:ext uri="{FF2B5EF4-FFF2-40B4-BE49-F238E27FC236}">
                <a16:creationId xmlns:a16="http://schemas.microsoft.com/office/drawing/2014/main" id="{769D71B2-EFFF-47A4-A891-BD9AC259330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58504" y="2542165"/>
            <a:ext cx="505670" cy="505670"/>
          </a:xfrm>
          <a:prstGeom prst="rect">
            <a:avLst/>
          </a:prstGeom>
        </p:spPr>
      </p:pic>
      <p:pic>
        <p:nvPicPr>
          <p:cNvPr id="55" name="Graphic 54" descr="High Voltage">
            <a:extLst>
              <a:ext uri="{FF2B5EF4-FFF2-40B4-BE49-F238E27FC236}">
                <a16:creationId xmlns:a16="http://schemas.microsoft.com/office/drawing/2014/main" id="{CF1F2FD3-592A-4A60-B673-02B6920B17B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558504" y="3636413"/>
            <a:ext cx="505670" cy="505670"/>
          </a:xfrm>
          <a:prstGeom prst="rect">
            <a:avLst/>
          </a:prstGeom>
        </p:spPr>
      </p:pic>
      <p:pic>
        <p:nvPicPr>
          <p:cNvPr id="56" name="Graphic 55" descr="Rocket">
            <a:extLst>
              <a:ext uri="{FF2B5EF4-FFF2-40B4-BE49-F238E27FC236}">
                <a16:creationId xmlns:a16="http://schemas.microsoft.com/office/drawing/2014/main" id="{34CE90CC-9C5D-4ADA-9EDA-04FE6C411F3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558504" y="4183537"/>
            <a:ext cx="505670" cy="505670"/>
          </a:xfrm>
          <a:prstGeom prst="rect">
            <a:avLst/>
          </a:prstGeom>
        </p:spPr>
      </p:pic>
      <p:grpSp>
        <p:nvGrpSpPr>
          <p:cNvPr id="84" name="Group 83">
            <a:extLst>
              <a:ext uri="{FF2B5EF4-FFF2-40B4-BE49-F238E27FC236}">
                <a16:creationId xmlns:a16="http://schemas.microsoft.com/office/drawing/2014/main" id="{40BA5D96-13B6-4E56-828D-0BD314D9522F}"/>
              </a:ext>
            </a:extLst>
          </p:cNvPr>
          <p:cNvGrpSpPr/>
          <p:nvPr/>
        </p:nvGrpSpPr>
        <p:grpSpPr>
          <a:xfrm>
            <a:off x="628649" y="1567861"/>
            <a:ext cx="2652075" cy="1198448"/>
            <a:chOff x="628649" y="1567861"/>
            <a:chExt cx="2652075" cy="1198448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CCE631F3-D73E-4313-B3B9-B50768B7C258}"/>
                </a:ext>
              </a:extLst>
            </p:cNvPr>
            <p:cNvSpPr txBox="1"/>
            <p:nvPr/>
          </p:nvSpPr>
          <p:spPr>
            <a:xfrm>
              <a:off x="628649" y="1567861"/>
              <a:ext cx="2652075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17EEE350-2E2D-4ADF-909B-A18CF4E9228D}"/>
                </a:ext>
              </a:extLst>
            </p:cNvPr>
            <p:cNvSpPr txBox="1"/>
            <p:nvPr/>
          </p:nvSpPr>
          <p:spPr>
            <a:xfrm>
              <a:off x="635688" y="2027645"/>
              <a:ext cx="2645036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C5FD58CC-9685-4CC8-8201-3DDE205ED8FA}"/>
              </a:ext>
            </a:extLst>
          </p:cNvPr>
          <p:cNvGrpSpPr/>
          <p:nvPr/>
        </p:nvGrpSpPr>
        <p:grpSpPr>
          <a:xfrm>
            <a:off x="628649" y="3088993"/>
            <a:ext cx="2652075" cy="1198448"/>
            <a:chOff x="628649" y="3088993"/>
            <a:chExt cx="2652075" cy="1198448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019E58B6-887D-4D50-B131-5C6EABBF413F}"/>
                </a:ext>
              </a:extLst>
            </p:cNvPr>
            <p:cNvSpPr txBox="1"/>
            <p:nvPr/>
          </p:nvSpPr>
          <p:spPr>
            <a:xfrm>
              <a:off x="628649" y="3088993"/>
              <a:ext cx="2652075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3196C529-EA2B-4C83-96F6-9C44478FB31B}"/>
                </a:ext>
              </a:extLst>
            </p:cNvPr>
            <p:cNvSpPr txBox="1"/>
            <p:nvPr/>
          </p:nvSpPr>
          <p:spPr>
            <a:xfrm>
              <a:off x="635688" y="3548777"/>
              <a:ext cx="2645036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0794E99C-C60C-487E-9BDD-2407B55E33D1}"/>
              </a:ext>
            </a:extLst>
          </p:cNvPr>
          <p:cNvGrpSpPr/>
          <p:nvPr/>
        </p:nvGrpSpPr>
        <p:grpSpPr>
          <a:xfrm>
            <a:off x="628649" y="4504540"/>
            <a:ext cx="2652075" cy="1198448"/>
            <a:chOff x="628649" y="4504540"/>
            <a:chExt cx="2652075" cy="1198448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EA9E8E00-3928-46FC-8FE3-2FC234670086}"/>
                </a:ext>
              </a:extLst>
            </p:cNvPr>
            <p:cNvSpPr txBox="1"/>
            <p:nvPr/>
          </p:nvSpPr>
          <p:spPr>
            <a:xfrm>
              <a:off x="628649" y="4504540"/>
              <a:ext cx="2652075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B5558E8E-824E-4D22-9CA3-3B088DBA9920}"/>
                </a:ext>
              </a:extLst>
            </p:cNvPr>
            <p:cNvSpPr txBox="1"/>
            <p:nvPr/>
          </p:nvSpPr>
          <p:spPr>
            <a:xfrm>
              <a:off x="635688" y="4964324"/>
              <a:ext cx="2645036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3A5B35CD-0CF4-45D1-BB6F-EB72B21D29A0}"/>
              </a:ext>
            </a:extLst>
          </p:cNvPr>
          <p:cNvGrpSpPr/>
          <p:nvPr/>
        </p:nvGrpSpPr>
        <p:grpSpPr>
          <a:xfrm>
            <a:off x="8320088" y="1958821"/>
            <a:ext cx="823912" cy="2748456"/>
            <a:chOff x="5849213" y="3362681"/>
            <a:chExt cx="6096000" cy="3092313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20BD6CEB-00D9-470D-B439-D4F252973D4D}"/>
                </a:ext>
              </a:extLst>
            </p:cNvPr>
            <p:cNvSpPr/>
            <p:nvPr/>
          </p:nvSpPr>
          <p:spPr>
            <a:xfrm>
              <a:off x="5849213" y="5218069"/>
              <a:ext cx="6096000" cy="618463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700" b="1" dirty="0"/>
                <a:t>04</a:t>
              </a: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0352CA72-6202-469A-B9DE-E1B1678E7AD1}"/>
                </a:ext>
              </a:extLst>
            </p:cNvPr>
            <p:cNvSpPr/>
            <p:nvPr/>
          </p:nvSpPr>
          <p:spPr>
            <a:xfrm>
              <a:off x="5849213" y="4599606"/>
              <a:ext cx="6096000" cy="618463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700" b="1" dirty="0"/>
                <a:t>03</a:t>
              </a: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9755B909-E274-4286-8C63-235D1BBF7628}"/>
                </a:ext>
              </a:extLst>
            </p:cNvPr>
            <p:cNvSpPr/>
            <p:nvPr/>
          </p:nvSpPr>
          <p:spPr>
            <a:xfrm>
              <a:off x="5849213" y="3981144"/>
              <a:ext cx="6096000" cy="618463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700" b="1" dirty="0"/>
                <a:t>02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3A433A46-7605-4B3A-9CC9-C4433AC5D65B}"/>
                </a:ext>
              </a:extLst>
            </p:cNvPr>
            <p:cNvSpPr/>
            <p:nvPr/>
          </p:nvSpPr>
          <p:spPr>
            <a:xfrm>
              <a:off x="5849213" y="3362681"/>
              <a:ext cx="6096000" cy="618463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700" b="1" dirty="0"/>
                <a:t>01</a:t>
              </a: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6F82180D-7EBB-49B7-9816-46B2ED3CB36B}"/>
                </a:ext>
              </a:extLst>
            </p:cNvPr>
            <p:cNvSpPr/>
            <p:nvPr/>
          </p:nvSpPr>
          <p:spPr>
            <a:xfrm>
              <a:off x="5849213" y="5836531"/>
              <a:ext cx="6096000" cy="618463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700" b="1" dirty="0"/>
                <a:t>05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2161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10120</TotalTime>
  <Words>316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Lightbulb Diagram w/ 5 Steps for PowerPoint</vt:lpstr>
      <vt:lpstr>Lightbulb Diagram w/ 5 Steps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Lightbulb Diagram with 5 Steps for PowerPoint</dc:title>
  <dc:creator>PresentationGO.com</dc:creator>
  <dc:description>© Copyright PresentationGO.com</dc:description>
  <dcterms:created xsi:type="dcterms:W3CDTF">2014-11-26T05:14:11Z</dcterms:created>
  <dcterms:modified xsi:type="dcterms:W3CDTF">2018-10-26T17:32:37Z</dcterms:modified>
  <cp:category>Charts &amp; Diagrams</cp:category>
</cp:coreProperties>
</file>