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F0EEEF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5417" autoAdjust="0"/>
  </p:normalViewPr>
  <p:slideViewPr>
    <p:cSldViewPr snapToGrid="0" showGuides="1">
      <p:cViewPr varScale="1">
        <p:scale>
          <a:sx n="106" d="100"/>
          <a:sy n="106" d="100"/>
        </p:scale>
        <p:origin x="648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687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44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Lightbulb Diagram w/ 5 Steps for PowerPoint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8FAC8D5-B4C6-4439-8787-A814A53D8288}"/>
              </a:ext>
            </a:extLst>
          </p:cNvPr>
          <p:cNvSpPr/>
          <p:nvPr/>
        </p:nvSpPr>
        <p:spPr>
          <a:xfrm>
            <a:off x="6096000" y="3324149"/>
            <a:ext cx="6096000" cy="6184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20240" rIns="365760" rtlCol="0" anchor="ctr"/>
          <a:lstStyle/>
          <a:p>
            <a:r>
              <a:rPr lang="en-US" sz="3600" b="1" cap="all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3600" b="1" cap="al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737D00F-08B8-433A-903D-88A231B04D0F}"/>
              </a:ext>
            </a:extLst>
          </p:cNvPr>
          <p:cNvSpPr/>
          <p:nvPr/>
        </p:nvSpPr>
        <p:spPr>
          <a:xfrm>
            <a:off x="6096000" y="2705686"/>
            <a:ext cx="6096000" cy="6184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20240" rIns="365760" rtlCol="0" anchor="ctr"/>
          <a:lstStyle/>
          <a:p>
            <a:r>
              <a:rPr lang="en-US" sz="3600" b="1" cap="all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3600" b="1" cap="al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B4A31AB-7297-4D8C-A3BC-248218F9D159}"/>
              </a:ext>
            </a:extLst>
          </p:cNvPr>
          <p:cNvSpPr/>
          <p:nvPr/>
        </p:nvSpPr>
        <p:spPr>
          <a:xfrm>
            <a:off x="6096000" y="2087224"/>
            <a:ext cx="6096000" cy="6184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20240" rIns="365760" rtlCol="0" anchor="ctr"/>
          <a:lstStyle/>
          <a:p>
            <a:r>
              <a:rPr lang="en-US" sz="3600" b="1" cap="all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3600" b="1" cap="al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E55F197-59E4-465E-BA3D-2636203FB890}"/>
              </a:ext>
            </a:extLst>
          </p:cNvPr>
          <p:cNvSpPr/>
          <p:nvPr/>
        </p:nvSpPr>
        <p:spPr>
          <a:xfrm>
            <a:off x="6096000" y="1468761"/>
            <a:ext cx="6096000" cy="61846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20240" rIns="365760" rtlCol="0" anchor="ctr"/>
          <a:lstStyle/>
          <a:p>
            <a:r>
              <a:rPr lang="en-US" sz="360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0347B66-63A4-499E-89F4-241E36C1E9A7}"/>
              </a:ext>
            </a:extLst>
          </p:cNvPr>
          <p:cNvSpPr/>
          <p:nvPr/>
        </p:nvSpPr>
        <p:spPr>
          <a:xfrm>
            <a:off x="6096000" y="3942611"/>
            <a:ext cx="6096000" cy="6184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20240" rIns="365760" rtlCol="0" anchor="ctr"/>
          <a:lstStyle/>
          <a:p>
            <a:r>
              <a:rPr lang="en-US" sz="3600" b="1" cap="all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3600" b="1" cap="al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4F2F66E-8D5A-421E-9D58-283E0F700FD1}"/>
              </a:ext>
            </a:extLst>
          </p:cNvPr>
          <p:cNvSpPr/>
          <p:nvPr/>
        </p:nvSpPr>
        <p:spPr>
          <a:xfrm>
            <a:off x="6096000" y="1468761"/>
            <a:ext cx="1560128" cy="3092313"/>
          </a:xfrm>
          <a:custGeom>
            <a:avLst/>
            <a:gdLst>
              <a:gd name="connsiteX0" fmla="*/ 0 w 1560128"/>
              <a:gd name="connsiteY0" fmla="*/ 2473851 h 3092313"/>
              <a:gd name="connsiteX1" fmla="*/ 1162200 w 1560128"/>
              <a:gd name="connsiteY1" fmla="*/ 2473851 h 3092313"/>
              <a:gd name="connsiteX2" fmla="*/ 1099457 w 1560128"/>
              <a:gd name="connsiteY2" fmla="*/ 2590060 h 3092313"/>
              <a:gd name="connsiteX3" fmla="*/ 969509 w 1560128"/>
              <a:gd name="connsiteY3" fmla="*/ 2851461 h 3092313"/>
              <a:gd name="connsiteX4" fmla="*/ 871329 w 1560128"/>
              <a:gd name="connsiteY4" fmla="*/ 3092313 h 3092313"/>
              <a:gd name="connsiteX5" fmla="*/ 0 w 1560128"/>
              <a:gd name="connsiteY5" fmla="*/ 3092313 h 3092313"/>
              <a:gd name="connsiteX6" fmla="*/ 0 w 1560128"/>
              <a:gd name="connsiteY6" fmla="*/ 0 h 3092313"/>
              <a:gd name="connsiteX7" fmla="*/ 764505 w 1560128"/>
              <a:gd name="connsiteY7" fmla="*/ 0 h 3092313"/>
              <a:gd name="connsiteX8" fmla="*/ 863472 w 1560128"/>
              <a:gd name="connsiteY8" fmla="*/ 51595 h 3092313"/>
              <a:gd name="connsiteX9" fmla="*/ 1368996 w 1560128"/>
              <a:gd name="connsiteY9" fmla="*/ 529248 h 3092313"/>
              <a:gd name="connsiteX10" fmla="*/ 1419078 w 1560128"/>
              <a:gd name="connsiteY10" fmla="*/ 618463 h 3092313"/>
              <a:gd name="connsiteX11" fmla="*/ 1435478 w 1560128"/>
              <a:gd name="connsiteY11" fmla="*/ 647679 h 3092313"/>
              <a:gd name="connsiteX12" fmla="*/ 1559548 w 1560128"/>
              <a:gd name="connsiteY12" fmla="*/ 1175039 h 3092313"/>
              <a:gd name="connsiteX13" fmla="*/ 1559708 w 1560128"/>
              <a:gd name="connsiteY13" fmla="*/ 1236925 h 3092313"/>
              <a:gd name="connsiteX14" fmla="*/ 1559709 w 1560128"/>
              <a:gd name="connsiteY14" fmla="*/ 1236925 h 3092313"/>
              <a:gd name="connsiteX15" fmla="*/ 1560128 w 1560128"/>
              <a:gd name="connsiteY15" fmla="*/ 1399259 h 3092313"/>
              <a:gd name="connsiteX16" fmla="*/ 1502755 w 1560128"/>
              <a:gd name="connsiteY16" fmla="*/ 1754991 h 3092313"/>
              <a:gd name="connsiteX17" fmla="*/ 1467774 w 1560128"/>
              <a:gd name="connsiteY17" fmla="*/ 1855387 h 3092313"/>
              <a:gd name="connsiteX18" fmla="*/ 1462172 w 1560128"/>
              <a:gd name="connsiteY18" fmla="*/ 1871465 h 3092313"/>
              <a:gd name="connsiteX19" fmla="*/ 1232968 w 1560128"/>
              <a:gd name="connsiteY19" fmla="*/ 2342780 h 3092313"/>
              <a:gd name="connsiteX20" fmla="*/ 1162202 w 1560128"/>
              <a:gd name="connsiteY20" fmla="*/ 2473849 h 3092313"/>
              <a:gd name="connsiteX21" fmla="*/ 1 w 1560128"/>
              <a:gd name="connsiteY21" fmla="*/ 2473849 h 3092313"/>
              <a:gd name="connsiteX22" fmla="*/ 1 w 1560128"/>
              <a:gd name="connsiteY22" fmla="*/ 1855387 h 3092313"/>
              <a:gd name="connsiteX23" fmla="*/ 1 w 1560128"/>
              <a:gd name="connsiteY23" fmla="*/ 1236925 h 3092313"/>
              <a:gd name="connsiteX24" fmla="*/ 0 w 1560128"/>
              <a:gd name="connsiteY24" fmla="*/ 1236925 h 3092313"/>
              <a:gd name="connsiteX25" fmla="*/ 0 w 1560128"/>
              <a:gd name="connsiteY25" fmla="*/ 618463 h 3092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560128" h="3092313">
                <a:moveTo>
                  <a:pt x="0" y="2473851"/>
                </a:moveTo>
                <a:lnTo>
                  <a:pt x="1162200" y="2473851"/>
                </a:lnTo>
                <a:lnTo>
                  <a:pt x="1099457" y="2590060"/>
                </a:lnTo>
                <a:cubicBezTo>
                  <a:pt x="1054874" y="2674574"/>
                  <a:pt x="1010885" y="2761442"/>
                  <a:pt x="969509" y="2851461"/>
                </a:cubicBezTo>
                <a:lnTo>
                  <a:pt x="871329" y="3092313"/>
                </a:lnTo>
                <a:lnTo>
                  <a:pt x="0" y="3092313"/>
                </a:lnTo>
                <a:close/>
                <a:moveTo>
                  <a:pt x="0" y="0"/>
                </a:moveTo>
                <a:lnTo>
                  <a:pt x="764505" y="0"/>
                </a:lnTo>
                <a:lnTo>
                  <a:pt x="863472" y="51595"/>
                </a:lnTo>
                <a:cubicBezTo>
                  <a:pt x="1073453" y="173331"/>
                  <a:pt x="1247472" y="337278"/>
                  <a:pt x="1368996" y="529248"/>
                </a:cubicBezTo>
                <a:lnTo>
                  <a:pt x="1419078" y="618463"/>
                </a:lnTo>
                <a:lnTo>
                  <a:pt x="1435478" y="647679"/>
                </a:lnTo>
                <a:cubicBezTo>
                  <a:pt x="1515370" y="809768"/>
                  <a:pt x="1559548" y="987976"/>
                  <a:pt x="1559548" y="1175039"/>
                </a:cubicBezTo>
                <a:lnTo>
                  <a:pt x="1559708" y="1236925"/>
                </a:lnTo>
                <a:lnTo>
                  <a:pt x="1559709" y="1236925"/>
                </a:lnTo>
                <a:lnTo>
                  <a:pt x="1560128" y="1399259"/>
                </a:lnTo>
                <a:cubicBezTo>
                  <a:pt x="1560128" y="1520610"/>
                  <a:pt x="1538730" y="1638290"/>
                  <a:pt x="1502755" y="1754991"/>
                </a:cubicBezTo>
                <a:lnTo>
                  <a:pt x="1467774" y="1855387"/>
                </a:lnTo>
                <a:lnTo>
                  <a:pt x="1462172" y="1871465"/>
                </a:lnTo>
                <a:cubicBezTo>
                  <a:pt x="1402257" y="2026593"/>
                  <a:pt x="1320467" y="2181573"/>
                  <a:pt x="1232968" y="2342780"/>
                </a:cubicBezTo>
                <a:lnTo>
                  <a:pt x="1162202" y="2473849"/>
                </a:lnTo>
                <a:lnTo>
                  <a:pt x="1" y="2473849"/>
                </a:lnTo>
                <a:lnTo>
                  <a:pt x="1" y="1855387"/>
                </a:lnTo>
                <a:lnTo>
                  <a:pt x="1" y="1236925"/>
                </a:lnTo>
                <a:lnTo>
                  <a:pt x="0" y="1236925"/>
                </a:lnTo>
                <a:lnTo>
                  <a:pt x="0" y="618463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BA5F748-F5D8-406E-A5C2-C9305F9A95EE}"/>
              </a:ext>
            </a:extLst>
          </p:cNvPr>
          <p:cNvGrpSpPr/>
          <p:nvPr/>
        </p:nvGrpSpPr>
        <p:grpSpPr>
          <a:xfrm>
            <a:off x="5360839" y="4561074"/>
            <a:ext cx="1504027" cy="1169097"/>
            <a:chOff x="5360839" y="4561074"/>
            <a:chExt cx="1504027" cy="1169097"/>
          </a:xfrm>
        </p:grpSpPr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EEEFB3F2-1275-460C-81E9-1B211E99EB48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7320" y="5075055"/>
              <a:ext cx="933171" cy="655116"/>
            </a:xfrm>
            <a:custGeom>
              <a:avLst/>
              <a:gdLst>
                <a:gd name="T0" fmla="*/ 0 w 1024"/>
                <a:gd name="T1" fmla="*/ 0 h 716"/>
                <a:gd name="T2" fmla="*/ 0 w 1024"/>
                <a:gd name="T3" fmla="*/ 460 h 716"/>
                <a:gd name="T4" fmla="*/ 205 w 1024"/>
                <a:gd name="T5" fmla="*/ 716 h 716"/>
                <a:gd name="T6" fmla="*/ 819 w 1024"/>
                <a:gd name="T7" fmla="*/ 716 h 716"/>
                <a:gd name="T8" fmla="*/ 1024 w 1024"/>
                <a:gd name="T9" fmla="*/ 460 h 716"/>
                <a:gd name="T10" fmla="*/ 1024 w 1024"/>
                <a:gd name="T11" fmla="*/ 0 h 716"/>
                <a:gd name="T12" fmla="*/ 0 w 1024"/>
                <a:gd name="T13" fmla="*/ 0 h 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4" h="716">
                  <a:moveTo>
                    <a:pt x="0" y="0"/>
                  </a:moveTo>
                  <a:lnTo>
                    <a:pt x="0" y="460"/>
                  </a:lnTo>
                  <a:cubicBezTo>
                    <a:pt x="0" y="601"/>
                    <a:pt x="92" y="716"/>
                    <a:pt x="205" y="716"/>
                  </a:cubicBezTo>
                  <a:lnTo>
                    <a:pt x="819" y="716"/>
                  </a:lnTo>
                  <a:cubicBezTo>
                    <a:pt x="932" y="716"/>
                    <a:pt x="1024" y="601"/>
                    <a:pt x="1024" y="460"/>
                  </a:cubicBezTo>
                  <a:lnTo>
                    <a:pt x="1024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9">
              <a:extLst>
                <a:ext uri="{FF2B5EF4-FFF2-40B4-BE49-F238E27FC236}">
                  <a16:creationId xmlns:a16="http://schemas.microsoft.com/office/drawing/2014/main" id="{12937824-CBA2-4827-9DC2-84AC95FCFF59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3500" y="4561074"/>
              <a:ext cx="1400810" cy="914212"/>
            </a:xfrm>
            <a:custGeom>
              <a:avLst/>
              <a:gdLst>
                <a:gd name="T0" fmla="*/ 0 w 1534"/>
                <a:gd name="T1" fmla="*/ 0 h 1001"/>
                <a:gd name="T2" fmla="*/ 0 w 1534"/>
                <a:gd name="T3" fmla="*/ 745 h 1001"/>
                <a:gd name="T4" fmla="*/ 256 w 1534"/>
                <a:gd name="T5" fmla="*/ 1001 h 1001"/>
                <a:gd name="T6" fmla="*/ 1278 w 1534"/>
                <a:gd name="T7" fmla="*/ 1001 h 1001"/>
                <a:gd name="T8" fmla="*/ 1534 w 1534"/>
                <a:gd name="T9" fmla="*/ 745 h 1001"/>
                <a:gd name="T10" fmla="*/ 1534 w 1534"/>
                <a:gd name="T11" fmla="*/ 0 h 1001"/>
                <a:gd name="T12" fmla="*/ 0 w 1534"/>
                <a:gd name="T13" fmla="*/ 0 h 1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4" h="1001">
                  <a:moveTo>
                    <a:pt x="0" y="0"/>
                  </a:moveTo>
                  <a:lnTo>
                    <a:pt x="0" y="745"/>
                  </a:lnTo>
                  <a:cubicBezTo>
                    <a:pt x="0" y="886"/>
                    <a:pt x="114" y="1001"/>
                    <a:pt x="256" y="1001"/>
                  </a:cubicBezTo>
                  <a:lnTo>
                    <a:pt x="1278" y="1001"/>
                  </a:lnTo>
                  <a:cubicBezTo>
                    <a:pt x="1419" y="1001"/>
                    <a:pt x="1534" y="886"/>
                    <a:pt x="1534" y="745"/>
                  </a:cubicBezTo>
                  <a:lnTo>
                    <a:pt x="1534" y="0"/>
                  </a:lnTo>
                  <a:lnTo>
                    <a:pt x="0" y="0"/>
                  </a:lnTo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45">
              <a:extLst>
                <a:ext uri="{FF2B5EF4-FFF2-40B4-BE49-F238E27FC236}">
                  <a16:creationId xmlns:a16="http://schemas.microsoft.com/office/drawing/2014/main" id="{6E9EE141-8FE9-46F9-AC05-D1FFBEE4640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0839" y="4674824"/>
              <a:ext cx="1501921" cy="124283"/>
            </a:xfrm>
            <a:custGeom>
              <a:avLst/>
              <a:gdLst>
                <a:gd name="T0" fmla="*/ 1645 w 1645"/>
                <a:gd name="T1" fmla="*/ 101 h 138"/>
                <a:gd name="T2" fmla="*/ 1610 w 1645"/>
                <a:gd name="T3" fmla="*/ 138 h 138"/>
                <a:gd name="T4" fmla="*/ 35 w 1645"/>
                <a:gd name="T5" fmla="*/ 138 h 138"/>
                <a:gd name="T6" fmla="*/ 0 w 1645"/>
                <a:gd name="T7" fmla="*/ 101 h 138"/>
                <a:gd name="T8" fmla="*/ 0 w 1645"/>
                <a:gd name="T9" fmla="*/ 37 h 138"/>
                <a:gd name="T10" fmla="*/ 35 w 1645"/>
                <a:gd name="T11" fmla="*/ 0 h 138"/>
                <a:gd name="T12" fmla="*/ 1610 w 1645"/>
                <a:gd name="T13" fmla="*/ 0 h 138"/>
                <a:gd name="T14" fmla="*/ 1645 w 1645"/>
                <a:gd name="T15" fmla="*/ 37 h 138"/>
                <a:gd name="T16" fmla="*/ 1645 w 1645"/>
                <a:gd name="T17" fmla="*/ 10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5" h="138">
                  <a:moveTo>
                    <a:pt x="1645" y="101"/>
                  </a:moveTo>
                  <a:cubicBezTo>
                    <a:pt x="1645" y="121"/>
                    <a:pt x="1629" y="138"/>
                    <a:pt x="1610" y="138"/>
                  </a:cubicBezTo>
                  <a:lnTo>
                    <a:pt x="35" y="138"/>
                  </a:lnTo>
                  <a:cubicBezTo>
                    <a:pt x="15" y="138"/>
                    <a:pt x="0" y="121"/>
                    <a:pt x="0" y="101"/>
                  </a:cubicBezTo>
                  <a:lnTo>
                    <a:pt x="0" y="37"/>
                  </a:lnTo>
                  <a:cubicBezTo>
                    <a:pt x="0" y="17"/>
                    <a:pt x="15" y="0"/>
                    <a:pt x="35" y="0"/>
                  </a:cubicBezTo>
                  <a:lnTo>
                    <a:pt x="1610" y="0"/>
                  </a:lnTo>
                  <a:cubicBezTo>
                    <a:pt x="1629" y="0"/>
                    <a:pt x="1645" y="17"/>
                    <a:pt x="1645" y="37"/>
                  </a:cubicBezTo>
                  <a:lnTo>
                    <a:pt x="1645" y="101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46">
              <a:extLst>
                <a:ext uri="{FF2B5EF4-FFF2-40B4-BE49-F238E27FC236}">
                  <a16:creationId xmlns:a16="http://schemas.microsoft.com/office/drawing/2014/main" id="{C92A7A4D-2E4F-455B-BF66-313EE67DD54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0839" y="4874940"/>
              <a:ext cx="1501921" cy="126389"/>
            </a:xfrm>
            <a:custGeom>
              <a:avLst/>
              <a:gdLst>
                <a:gd name="T0" fmla="*/ 1645 w 1645"/>
                <a:gd name="T1" fmla="*/ 101 h 138"/>
                <a:gd name="T2" fmla="*/ 1610 w 1645"/>
                <a:gd name="T3" fmla="*/ 138 h 138"/>
                <a:gd name="T4" fmla="*/ 35 w 1645"/>
                <a:gd name="T5" fmla="*/ 138 h 138"/>
                <a:gd name="T6" fmla="*/ 0 w 1645"/>
                <a:gd name="T7" fmla="*/ 101 h 138"/>
                <a:gd name="T8" fmla="*/ 0 w 1645"/>
                <a:gd name="T9" fmla="*/ 37 h 138"/>
                <a:gd name="T10" fmla="*/ 35 w 1645"/>
                <a:gd name="T11" fmla="*/ 0 h 138"/>
                <a:gd name="T12" fmla="*/ 1610 w 1645"/>
                <a:gd name="T13" fmla="*/ 0 h 138"/>
                <a:gd name="T14" fmla="*/ 1645 w 1645"/>
                <a:gd name="T15" fmla="*/ 37 h 138"/>
                <a:gd name="T16" fmla="*/ 1645 w 1645"/>
                <a:gd name="T17" fmla="*/ 10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5" h="138">
                  <a:moveTo>
                    <a:pt x="1645" y="101"/>
                  </a:moveTo>
                  <a:cubicBezTo>
                    <a:pt x="1645" y="121"/>
                    <a:pt x="1629" y="138"/>
                    <a:pt x="1610" y="138"/>
                  </a:cubicBezTo>
                  <a:lnTo>
                    <a:pt x="35" y="138"/>
                  </a:lnTo>
                  <a:cubicBezTo>
                    <a:pt x="15" y="138"/>
                    <a:pt x="0" y="121"/>
                    <a:pt x="0" y="101"/>
                  </a:cubicBezTo>
                  <a:lnTo>
                    <a:pt x="0" y="37"/>
                  </a:lnTo>
                  <a:cubicBezTo>
                    <a:pt x="0" y="17"/>
                    <a:pt x="15" y="0"/>
                    <a:pt x="35" y="0"/>
                  </a:cubicBezTo>
                  <a:lnTo>
                    <a:pt x="1610" y="0"/>
                  </a:lnTo>
                  <a:cubicBezTo>
                    <a:pt x="1629" y="0"/>
                    <a:pt x="1645" y="17"/>
                    <a:pt x="1645" y="37"/>
                  </a:cubicBezTo>
                  <a:lnTo>
                    <a:pt x="1645" y="101"/>
                  </a:lnTo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47">
              <a:extLst>
                <a:ext uri="{FF2B5EF4-FFF2-40B4-BE49-F238E27FC236}">
                  <a16:creationId xmlns:a16="http://schemas.microsoft.com/office/drawing/2014/main" id="{4FBAC83F-CD2C-4A31-A5CB-7ED949E231A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2945" y="5075055"/>
              <a:ext cx="1501921" cy="126389"/>
            </a:xfrm>
            <a:custGeom>
              <a:avLst/>
              <a:gdLst>
                <a:gd name="T0" fmla="*/ 1645 w 1645"/>
                <a:gd name="T1" fmla="*/ 101 h 138"/>
                <a:gd name="T2" fmla="*/ 1610 w 1645"/>
                <a:gd name="T3" fmla="*/ 138 h 138"/>
                <a:gd name="T4" fmla="*/ 35 w 1645"/>
                <a:gd name="T5" fmla="*/ 138 h 138"/>
                <a:gd name="T6" fmla="*/ 0 w 1645"/>
                <a:gd name="T7" fmla="*/ 101 h 138"/>
                <a:gd name="T8" fmla="*/ 0 w 1645"/>
                <a:gd name="T9" fmla="*/ 37 h 138"/>
                <a:gd name="T10" fmla="*/ 35 w 1645"/>
                <a:gd name="T11" fmla="*/ 0 h 138"/>
                <a:gd name="T12" fmla="*/ 1610 w 1645"/>
                <a:gd name="T13" fmla="*/ 0 h 138"/>
                <a:gd name="T14" fmla="*/ 1645 w 1645"/>
                <a:gd name="T15" fmla="*/ 37 h 138"/>
                <a:gd name="T16" fmla="*/ 1645 w 1645"/>
                <a:gd name="T17" fmla="*/ 10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5" h="138">
                  <a:moveTo>
                    <a:pt x="1645" y="101"/>
                  </a:moveTo>
                  <a:cubicBezTo>
                    <a:pt x="1645" y="121"/>
                    <a:pt x="1630" y="138"/>
                    <a:pt x="1610" y="138"/>
                  </a:cubicBezTo>
                  <a:lnTo>
                    <a:pt x="35" y="138"/>
                  </a:lnTo>
                  <a:cubicBezTo>
                    <a:pt x="16" y="138"/>
                    <a:pt x="0" y="121"/>
                    <a:pt x="0" y="101"/>
                  </a:cubicBezTo>
                  <a:lnTo>
                    <a:pt x="0" y="37"/>
                  </a:lnTo>
                  <a:cubicBezTo>
                    <a:pt x="0" y="17"/>
                    <a:pt x="16" y="0"/>
                    <a:pt x="35" y="0"/>
                  </a:cubicBezTo>
                  <a:lnTo>
                    <a:pt x="1610" y="0"/>
                  </a:lnTo>
                  <a:cubicBezTo>
                    <a:pt x="1630" y="0"/>
                    <a:pt x="1645" y="17"/>
                    <a:pt x="1645" y="37"/>
                  </a:cubicBezTo>
                  <a:lnTo>
                    <a:pt x="1645" y="101"/>
                  </a:lnTo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9E917006-1E57-4CBE-A869-E5DBFA054C21}"/>
              </a:ext>
            </a:extLst>
          </p:cNvPr>
          <p:cNvGrpSpPr/>
          <p:nvPr/>
        </p:nvGrpSpPr>
        <p:grpSpPr>
          <a:xfrm>
            <a:off x="4718362" y="1468762"/>
            <a:ext cx="2717858" cy="3092312"/>
            <a:chOff x="4718362" y="1233956"/>
            <a:chExt cx="2717858" cy="3092312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540EDFC-7FC8-4A84-8F87-2EB30298CC2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7700" y="1233956"/>
              <a:ext cx="2398687" cy="618463"/>
            </a:xfrm>
            <a:custGeom>
              <a:avLst/>
              <a:gdLst>
                <a:gd name="connsiteX0" fmla="*/ 1199343 w 2398687"/>
                <a:gd name="connsiteY0" fmla="*/ 0 h 618463"/>
                <a:gd name="connsiteX1" fmla="*/ 2394038 w 2398687"/>
                <a:gd name="connsiteY1" fmla="*/ 610182 h 618463"/>
                <a:gd name="connsiteX2" fmla="*/ 2398687 w 2398687"/>
                <a:gd name="connsiteY2" fmla="*/ 618463 h 618463"/>
                <a:gd name="connsiteX3" fmla="*/ 0 w 2398687"/>
                <a:gd name="connsiteY3" fmla="*/ 618463 h 618463"/>
                <a:gd name="connsiteX4" fmla="*/ 4648 w 2398687"/>
                <a:gd name="connsiteY4" fmla="*/ 610182 h 618463"/>
                <a:gd name="connsiteX5" fmla="*/ 1199343 w 2398687"/>
                <a:gd name="connsiteY5" fmla="*/ 0 h 618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98687" h="618463">
                  <a:moveTo>
                    <a:pt x="1199343" y="0"/>
                  </a:moveTo>
                  <a:cubicBezTo>
                    <a:pt x="1715228" y="0"/>
                    <a:pt x="2163960" y="246730"/>
                    <a:pt x="2394038" y="610182"/>
                  </a:cubicBezTo>
                  <a:lnTo>
                    <a:pt x="2398687" y="618463"/>
                  </a:lnTo>
                  <a:lnTo>
                    <a:pt x="0" y="618463"/>
                  </a:lnTo>
                  <a:lnTo>
                    <a:pt x="4648" y="610182"/>
                  </a:lnTo>
                  <a:cubicBezTo>
                    <a:pt x="234727" y="246730"/>
                    <a:pt x="683458" y="0"/>
                    <a:pt x="1199343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64008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2B7745EE-3A77-42DE-9BE8-C0E1F3926F9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8363" y="1852419"/>
              <a:ext cx="2717543" cy="618462"/>
            </a:xfrm>
            <a:custGeom>
              <a:avLst/>
              <a:gdLst>
                <a:gd name="connsiteX0" fmla="*/ 159337 w 2717543"/>
                <a:gd name="connsiteY0" fmla="*/ 0 h 618462"/>
                <a:gd name="connsiteX1" fmla="*/ 2558024 w 2717543"/>
                <a:gd name="connsiteY1" fmla="*/ 0 h 618462"/>
                <a:gd name="connsiteX2" fmla="*/ 2610588 w 2717543"/>
                <a:gd name="connsiteY2" fmla="*/ 93639 h 618462"/>
                <a:gd name="connsiteX3" fmla="*/ 2717360 w 2717543"/>
                <a:gd name="connsiteY3" fmla="*/ 547474 h 618462"/>
                <a:gd name="connsiteX4" fmla="*/ 2717543 w 2717543"/>
                <a:gd name="connsiteY4" fmla="*/ 618462 h 618462"/>
                <a:gd name="connsiteX5" fmla="*/ 0 w 2717543"/>
                <a:gd name="connsiteY5" fmla="*/ 618462 h 618462"/>
                <a:gd name="connsiteX6" fmla="*/ 0 w 2717543"/>
                <a:gd name="connsiteY6" fmla="*/ 547474 h 618462"/>
                <a:gd name="connsiteX7" fmla="*/ 106772 w 2717543"/>
                <a:gd name="connsiteY7" fmla="*/ 93639 h 618462"/>
                <a:gd name="connsiteX8" fmla="*/ 159337 w 2717543"/>
                <a:gd name="connsiteY8" fmla="*/ 0 h 618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17543" h="618462">
                  <a:moveTo>
                    <a:pt x="159337" y="0"/>
                  </a:moveTo>
                  <a:lnTo>
                    <a:pt x="2558024" y="0"/>
                  </a:lnTo>
                  <a:lnTo>
                    <a:pt x="2610588" y="93639"/>
                  </a:lnTo>
                  <a:cubicBezTo>
                    <a:pt x="2679341" y="233130"/>
                    <a:pt x="2717360" y="386492"/>
                    <a:pt x="2717360" y="547474"/>
                  </a:cubicBezTo>
                  <a:lnTo>
                    <a:pt x="2717543" y="618462"/>
                  </a:lnTo>
                  <a:lnTo>
                    <a:pt x="0" y="618462"/>
                  </a:lnTo>
                  <a:lnTo>
                    <a:pt x="0" y="547474"/>
                  </a:lnTo>
                  <a:cubicBezTo>
                    <a:pt x="0" y="386492"/>
                    <a:pt x="38019" y="233130"/>
                    <a:pt x="106772" y="93639"/>
                  </a:cubicBezTo>
                  <a:lnTo>
                    <a:pt x="15933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36576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24BEFF79-1182-4F78-8F53-AD9D2D56D8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8362" y="2470881"/>
              <a:ext cx="2717858" cy="618462"/>
            </a:xfrm>
            <a:custGeom>
              <a:avLst/>
              <a:gdLst>
                <a:gd name="connsiteX0" fmla="*/ 0 w 2717858"/>
                <a:gd name="connsiteY0" fmla="*/ 0 h 618462"/>
                <a:gd name="connsiteX1" fmla="*/ 2717543 w 2717858"/>
                <a:gd name="connsiteY1" fmla="*/ 0 h 618462"/>
                <a:gd name="connsiteX2" fmla="*/ 2717858 w 2717858"/>
                <a:gd name="connsiteY2" fmla="*/ 121972 h 618462"/>
                <a:gd name="connsiteX3" fmla="*/ 2633559 w 2717858"/>
                <a:gd name="connsiteY3" fmla="*/ 528343 h 618462"/>
                <a:gd name="connsiteX4" fmla="*/ 2593300 w 2717858"/>
                <a:gd name="connsiteY4" fmla="*/ 618462 h 618462"/>
                <a:gd name="connsiteX5" fmla="*/ 143354 w 2717858"/>
                <a:gd name="connsiteY5" fmla="*/ 618462 h 618462"/>
                <a:gd name="connsiteX6" fmla="*/ 141855 w 2717858"/>
                <a:gd name="connsiteY6" fmla="*/ 615160 h 618462"/>
                <a:gd name="connsiteX7" fmla="*/ 0 w 2717858"/>
                <a:gd name="connsiteY7" fmla="*/ 121972 h 618462"/>
                <a:gd name="connsiteX8" fmla="*/ 0 w 2717858"/>
                <a:gd name="connsiteY8" fmla="*/ 0 h 618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17858" h="618462">
                  <a:moveTo>
                    <a:pt x="0" y="0"/>
                  </a:moveTo>
                  <a:lnTo>
                    <a:pt x="2717543" y="0"/>
                  </a:lnTo>
                  <a:lnTo>
                    <a:pt x="2717858" y="121972"/>
                  </a:lnTo>
                  <a:cubicBezTo>
                    <a:pt x="2717858" y="261215"/>
                    <a:pt x="2685121" y="394843"/>
                    <a:pt x="2633559" y="528343"/>
                  </a:cubicBezTo>
                  <a:lnTo>
                    <a:pt x="2593300" y="618462"/>
                  </a:lnTo>
                  <a:lnTo>
                    <a:pt x="143354" y="618462"/>
                  </a:lnTo>
                  <a:lnTo>
                    <a:pt x="141855" y="615160"/>
                  </a:lnTo>
                  <a:cubicBezTo>
                    <a:pt x="84070" y="478524"/>
                    <a:pt x="34866" y="320676"/>
                    <a:pt x="0" y="1219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91440" tIns="45720" rIns="36576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53D79C1A-E301-42AF-85E8-BFBE108071F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1716" y="3089343"/>
              <a:ext cx="2449946" cy="618463"/>
            </a:xfrm>
            <a:custGeom>
              <a:avLst/>
              <a:gdLst>
                <a:gd name="connsiteX0" fmla="*/ 0 w 2449946"/>
                <a:gd name="connsiteY0" fmla="*/ 0 h 618463"/>
                <a:gd name="connsiteX1" fmla="*/ 2449946 w 2449946"/>
                <a:gd name="connsiteY1" fmla="*/ 0 h 618463"/>
                <a:gd name="connsiteX2" fmla="*/ 2400483 w 2449946"/>
                <a:gd name="connsiteY2" fmla="*/ 110722 h 618463"/>
                <a:gd name="connsiteX3" fmla="*/ 2264516 w 2449946"/>
                <a:gd name="connsiteY3" fmla="*/ 367773 h 618463"/>
                <a:gd name="connsiteX4" fmla="*/ 2131964 w 2449946"/>
                <a:gd name="connsiteY4" fmla="*/ 618463 h 618463"/>
                <a:gd name="connsiteX5" fmla="*/ 345700 w 2449946"/>
                <a:gd name="connsiteY5" fmla="*/ 618463 h 618463"/>
                <a:gd name="connsiteX6" fmla="*/ 323470 w 2449946"/>
                <a:gd name="connsiteY6" fmla="*/ 579061 h 618463"/>
                <a:gd name="connsiteX7" fmla="*/ 43358 w 2449946"/>
                <a:gd name="connsiteY7" fmla="*/ 95505 h 618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49946" h="618463">
                  <a:moveTo>
                    <a:pt x="0" y="0"/>
                  </a:moveTo>
                  <a:lnTo>
                    <a:pt x="2449946" y="0"/>
                  </a:lnTo>
                  <a:lnTo>
                    <a:pt x="2400483" y="110722"/>
                  </a:lnTo>
                  <a:cubicBezTo>
                    <a:pt x="2358665" y="194937"/>
                    <a:pt x="2312211" y="280174"/>
                    <a:pt x="2264516" y="367773"/>
                  </a:cubicBezTo>
                  <a:lnTo>
                    <a:pt x="2131964" y="618463"/>
                  </a:lnTo>
                  <a:lnTo>
                    <a:pt x="345700" y="618463"/>
                  </a:lnTo>
                  <a:lnTo>
                    <a:pt x="323470" y="579061"/>
                  </a:lnTo>
                  <a:cubicBezTo>
                    <a:pt x="226577" y="414647"/>
                    <a:pt x="128217" y="270485"/>
                    <a:pt x="43358" y="9550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1440" tIns="45720" rIns="36576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93A65ED-D647-4861-A35E-DEF15F1A4B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7417" y="3707805"/>
              <a:ext cx="1786265" cy="618463"/>
            </a:xfrm>
            <a:custGeom>
              <a:avLst/>
              <a:gdLst>
                <a:gd name="connsiteX0" fmla="*/ 0 w 1786265"/>
                <a:gd name="connsiteY0" fmla="*/ 0 h 618463"/>
                <a:gd name="connsiteX1" fmla="*/ 1786265 w 1786265"/>
                <a:gd name="connsiteY1" fmla="*/ 0 h 618463"/>
                <a:gd name="connsiteX2" fmla="*/ 1775410 w 1786265"/>
                <a:gd name="connsiteY2" fmla="*/ 20529 h 618463"/>
                <a:gd name="connsiteX3" fmla="*/ 1590932 w 1786265"/>
                <a:gd name="connsiteY3" fmla="*/ 471505 h 618463"/>
                <a:gd name="connsiteX4" fmla="*/ 1552771 w 1786265"/>
                <a:gd name="connsiteY4" fmla="*/ 618463 h 618463"/>
                <a:gd name="connsiteX5" fmla="*/ 263849 w 1786265"/>
                <a:gd name="connsiteY5" fmla="*/ 618463 h 618463"/>
                <a:gd name="connsiteX6" fmla="*/ 249086 w 1786265"/>
                <a:gd name="connsiteY6" fmla="*/ 565663 h 618463"/>
                <a:gd name="connsiteX7" fmla="*/ 49932 w 1786265"/>
                <a:gd name="connsiteY7" fmla="*/ 88504 h 618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86265" h="618463">
                  <a:moveTo>
                    <a:pt x="0" y="0"/>
                  </a:moveTo>
                  <a:lnTo>
                    <a:pt x="1786265" y="0"/>
                  </a:lnTo>
                  <a:lnTo>
                    <a:pt x="1775410" y="20529"/>
                  </a:lnTo>
                  <a:cubicBezTo>
                    <a:pt x="1705244" y="161020"/>
                    <a:pt x="1639930" y="309838"/>
                    <a:pt x="1590932" y="471505"/>
                  </a:cubicBezTo>
                  <a:lnTo>
                    <a:pt x="1552771" y="618463"/>
                  </a:lnTo>
                  <a:lnTo>
                    <a:pt x="263849" y="618463"/>
                  </a:lnTo>
                  <a:lnTo>
                    <a:pt x="249086" y="565663"/>
                  </a:lnTo>
                  <a:cubicBezTo>
                    <a:pt x="189840" y="373674"/>
                    <a:pt x="121351" y="221803"/>
                    <a:pt x="49932" y="8850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91440" tIns="45720" rIns="36576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5" name="Graphic 4" descr="Download from cloud">
            <a:extLst>
              <a:ext uri="{FF2B5EF4-FFF2-40B4-BE49-F238E27FC236}">
                <a16:creationId xmlns:a16="http://schemas.microsoft.com/office/drawing/2014/main" id="{9E5DD00B-6C73-473C-A06A-834F651836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11533" y="2740661"/>
            <a:ext cx="568933" cy="568933"/>
          </a:xfrm>
          <a:prstGeom prst="rect">
            <a:avLst/>
          </a:prstGeom>
        </p:spPr>
      </p:pic>
      <p:pic>
        <p:nvPicPr>
          <p:cNvPr id="7" name="Graphic 6" descr="Puzzle">
            <a:extLst>
              <a:ext uri="{FF2B5EF4-FFF2-40B4-BE49-F238E27FC236}">
                <a16:creationId xmlns:a16="http://schemas.microsoft.com/office/drawing/2014/main" id="{CFF7340D-8199-47B6-8B83-818174A44D5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11533" y="1509513"/>
            <a:ext cx="568933" cy="568933"/>
          </a:xfrm>
          <a:prstGeom prst="rect">
            <a:avLst/>
          </a:prstGeom>
        </p:spPr>
      </p:pic>
      <p:pic>
        <p:nvPicPr>
          <p:cNvPr id="11" name="Graphic 10" descr="Pie chart">
            <a:extLst>
              <a:ext uri="{FF2B5EF4-FFF2-40B4-BE49-F238E27FC236}">
                <a16:creationId xmlns:a16="http://schemas.microsoft.com/office/drawing/2014/main" id="{5BD08672-1652-4EB9-961A-75186FF616E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11533" y="2125087"/>
            <a:ext cx="568933" cy="568933"/>
          </a:xfrm>
          <a:prstGeom prst="rect">
            <a:avLst/>
          </a:prstGeom>
        </p:spPr>
      </p:pic>
      <p:pic>
        <p:nvPicPr>
          <p:cNvPr id="13" name="Graphic 12" descr="High Voltage">
            <a:extLst>
              <a:ext uri="{FF2B5EF4-FFF2-40B4-BE49-F238E27FC236}">
                <a16:creationId xmlns:a16="http://schemas.microsoft.com/office/drawing/2014/main" id="{EEB7FB7B-11D0-4D95-8E86-F9AEA892A70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11533" y="3356235"/>
            <a:ext cx="568933" cy="568933"/>
          </a:xfrm>
          <a:prstGeom prst="rect">
            <a:avLst/>
          </a:prstGeom>
        </p:spPr>
      </p:pic>
      <p:pic>
        <p:nvPicPr>
          <p:cNvPr id="15" name="Graphic 14" descr="Rocket">
            <a:extLst>
              <a:ext uri="{FF2B5EF4-FFF2-40B4-BE49-F238E27FC236}">
                <a16:creationId xmlns:a16="http://schemas.microsoft.com/office/drawing/2014/main" id="{15A4174F-3BD7-4BA2-A70C-91F93B4C7E8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811533" y="3971809"/>
            <a:ext cx="568933" cy="568933"/>
          </a:xfrm>
          <a:prstGeom prst="rect">
            <a:avLst/>
          </a:prstGeom>
        </p:spPr>
      </p:pic>
      <p:grpSp>
        <p:nvGrpSpPr>
          <p:cNvPr id="61" name="Group 60">
            <a:extLst>
              <a:ext uri="{FF2B5EF4-FFF2-40B4-BE49-F238E27FC236}">
                <a16:creationId xmlns:a16="http://schemas.microsoft.com/office/drawing/2014/main" id="{30E7CEBE-0247-42B5-AF3E-35C0913DAD34}"/>
              </a:ext>
            </a:extLst>
          </p:cNvPr>
          <p:cNvGrpSpPr/>
          <p:nvPr/>
        </p:nvGrpSpPr>
        <p:grpSpPr>
          <a:xfrm>
            <a:off x="838200" y="1242150"/>
            <a:ext cx="2937088" cy="1290153"/>
            <a:chOff x="8921977" y="1466725"/>
            <a:chExt cx="2937088" cy="129015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DB5C15B1-0A78-4FB2-95A6-187D2C594616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C3287C91-6711-4AF3-BD7E-A02262D5C9F5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16992C91-3B45-491B-ACF9-A5BF760FC216}"/>
              </a:ext>
            </a:extLst>
          </p:cNvPr>
          <p:cNvGrpSpPr/>
          <p:nvPr/>
        </p:nvGrpSpPr>
        <p:grpSpPr>
          <a:xfrm>
            <a:off x="838200" y="2841084"/>
            <a:ext cx="2937088" cy="1290153"/>
            <a:chOff x="8921977" y="1466725"/>
            <a:chExt cx="2937088" cy="129015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00D6522-1B7B-43A6-ABFD-9221A4FE74FA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45CE55DC-2F5D-4FFE-B052-EBB5D169BA9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E775641C-F5F5-4DAE-B5B5-8FAF89628A37}"/>
              </a:ext>
            </a:extLst>
          </p:cNvPr>
          <p:cNvGrpSpPr/>
          <p:nvPr/>
        </p:nvGrpSpPr>
        <p:grpSpPr>
          <a:xfrm>
            <a:off x="838200" y="4440018"/>
            <a:ext cx="2937088" cy="1290153"/>
            <a:chOff x="8921977" y="1466725"/>
            <a:chExt cx="2937088" cy="129015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14E04C9-7776-4CC6-A61C-13560FADFA2C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231C28D2-07D8-472A-AFFE-3A1C83951CA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0D0BDC0-E393-4928-83CE-4BED15036A81}"/>
              </a:ext>
            </a:extLst>
          </p:cNvPr>
          <p:cNvGrpSpPr/>
          <p:nvPr/>
        </p:nvGrpSpPr>
        <p:grpSpPr>
          <a:xfrm>
            <a:off x="11258828" y="1468761"/>
            <a:ext cx="933172" cy="3092313"/>
            <a:chOff x="5849213" y="3362681"/>
            <a:chExt cx="6096000" cy="3092313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7FEA48DB-136B-4F1C-96D4-22FFB0063EAB}"/>
                </a:ext>
              </a:extLst>
            </p:cNvPr>
            <p:cNvSpPr/>
            <p:nvPr/>
          </p:nvSpPr>
          <p:spPr>
            <a:xfrm>
              <a:off x="5849213" y="5218069"/>
              <a:ext cx="6096000" cy="618463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600" b="1" dirty="0"/>
                <a:t>04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EEBDC8CE-E866-431D-AA2B-97B668F06299}"/>
                </a:ext>
              </a:extLst>
            </p:cNvPr>
            <p:cNvSpPr/>
            <p:nvPr/>
          </p:nvSpPr>
          <p:spPr>
            <a:xfrm>
              <a:off x="5849213" y="4599606"/>
              <a:ext cx="6096000" cy="618463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600" b="1" dirty="0"/>
                <a:t>03</a:t>
              </a: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715D84F1-E569-411F-BC3F-E0C643A3E229}"/>
                </a:ext>
              </a:extLst>
            </p:cNvPr>
            <p:cNvSpPr/>
            <p:nvPr/>
          </p:nvSpPr>
          <p:spPr>
            <a:xfrm>
              <a:off x="5849213" y="3981144"/>
              <a:ext cx="6096000" cy="618463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600" b="1" dirty="0"/>
                <a:t>02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A01C55D9-EE03-4D03-84F4-7CD43B61678B}"/>
                </a:ext>
              </a:extLst>
            </p:cNvPr>
            <p:cNvSpPr/>
            <p:nvPr/>
          </p:nvSpPr>
          <p:spPr>
            <a:xfrm>
              <a:off x="5849213" y="3362681"/>
              <a:ext cx="6096000" cy="618463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600" b="1" dirty="0"/>
                <a:t>01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65D5EE20-1789-4559-9824-BEDABB7AB7F2}"/>
                </a:ext>
              </a:extLst>
            </p:cNvPr>
            <p:cNvSpPr/>
            <p:nvPr/>
          </p:nvSpPr>
          <p:spPr>
            <a:xfrm>
              <a:off x="5849213" y="5836531"/>
              <a:ext cx="6096000" cy="618463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600" b="1" dirty="0"/>
                <a:t>05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0416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Lightbulb Diagram w/ 5 Steps for PowerPoint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8FAC8D5-B4C6-4439-8787-A814A53D8288}"/>
              </a:ext>
            </a:extLst>
          </p:cNvPr>
          <p:cNvSpPr/>
          <p:nvPr/>
        </p:nvSpPr>
        <p:spPr>
          <a:xfrm>
            <a:off x="6096000" y="3324149"/>
            <a:ext cx="6096000" cy="6184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20240" rIns="365760" rtlCol="0" anchor="ctr"/>
          <a:lstStyle/>
          <a:p>
            <a:r>
              <a:rPr lang="en-US" sz="3600" b="1" cap="all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3600" b="1" cap="al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737D00F-08B8-433A-903D-88A231B04D0F}"/>
              </a:ext>
            </a:extLst>
          </p:cNvPr>
          <p:cNvSpPr/>
          <p:nvPr/>
        </p:nvSpPr>
        <p:spPr>
          <a:xfrm>
            <a:off x="6096000" y="2705686"/>
            <a:ext cx="6096000" cy="6184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20240" rIns="365760" rtlCol="0" anchor="ctr"/>
          <a:lstStyle/>
          <a:p>
            <a:r>
              <a:rPr lang="en-US" sz="3600" b="1" cap="all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3600" b="1" cap="al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B4A31AB-7297-4D8C-A3BC-248218F9D159}"/>
              </a:ext>
            </a:extLst>
          </p:cNvPr>
          <p:cNvSpPr/>
          <p:nvPr/>
        </p:nvSpPr>
        <p:spPr>
          <a:xfrm>
            <a:off x="6096000" y="2087224"/>
            <a:ext cx="6096000" cy="6184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20240" rIns="365760" rtlCol="0" anchor="ctr"/>
          <a:lstStyle/>
          <a:p>
            <a:r>
              <a:rPr lang="en-US" sz="3600" b="1" cap="all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3600" b="1" cap="al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E55F197-59E4-465E-BA3D-2636203FB890}"/>
              </a:ext>
            </a:extLst>
          </p:cNvPr>
          <p:cNvSpPr/>
          <p:nvPr/>
        </p:nvSpPr>
        <p:spPr>
          <a:xfrm>
            <a:off x="6096000" y="1468761"/>
            <a:ext cx="6096000" cy="6184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20240" rIns="365760" rtlCol="0" anchor="ctr"/>
          <a:lstStyle/>
          <a:p>
            <a:r>
              <a:rPr lang="en-US" sz="360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0347B66-63A4-499E-89F4-241E36C1E9A7}"/>
              </a:ext>
            </a:extLst>
          </p:cNvPr>
          <p:cNvSpPr/>
          <p:nvPr/>
        </p:nvSpPr>
        <p:spPr>
          <a:xfrm>
            <a:off x="6096000" y="3942611"/>
            <a:ext cx="6096000" cy="6184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20240" rIns="365760" rtlCol="0" anchor="ctr"/>
          <a:lstStyle/>
          <a:p>
            <a:r>
              <a:rPr lang="en-US" sz="3600" b="1" cap="all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3600" b="1" cap="al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4F2F66E-8D5A-421E-9D58-283E0F700FD1}"/>
              </a:ext>
            </a:extLst>
          </p:cNvPr>
          <p:cNvSpPr/>
          <p:nvPr/>
        </p:nvSpPr>
        <p:spPr>
          <a:xfrm>
            <a:off x="6096000" y="1468761"/>
            <a:ext cx="1560128" cy="3092313"/>
          </a:xfrm>
          <a:custGeom>
            <a:avLst/>
            <a:gdLst>
              <a:gd name="connsiteX0" fmla="*/ 0 w 1560128"/>
              <a:gd name="connsiteY0" fmla="*/ 2473851 h 3092313"/>
              <a:gd name="connsiteX1" fmla="*/ 1162200 w 1560128"/>
              <a:gd name="connsiteY1" fmla="*/ 2473851 h 3092313"/>
              <a:gd name="connsiteX2" fmla="*/ 1099457 w 1560128"/>
              <a:gd name="connsiteY2" fmla="*/ 2590060 h 3092313"/>
              <a:gd name="connsiteX3" fmla="*/ 969509 w 1560128"/>
              <a:gd name="connsiteY3" fmla="*/ 2851461 h 3092313"/>
              <a:gd name="connsiteX4" fmla="*/ 871329 w 1560128"/>
              <a:gd name="connsiteY4" fmla="*/ 3092313 h 3092313"/>
              <a:gd name="connsiteX5" fmla="*/ 0 w 1560128"/>
              <a:gd name="connsiteY5" fmla="*/ 3092313 h 3092313"/>
              <a:gd name="connsiteX6" fmla="*/ 0 w 1560128"/>
              <a:gd name="connsiteY6" fmla="*/ 0 h 3092313"/>
              <a:gd name="connsiteX7" fmla="*/ 764505 w 1560128"/>
              <a:gd name="connsiteY7" fmla="*/ 0 h 3092313"/>
              <a:gd name="connsiteX8" fmla="*/ 863472 w 1560128"/>
              <a:gd name="connsiteY8" fmla="*/ 51595 h 3092313"/>
              <a:gd name="connsiteX9" fmla="*/ 1368996 w 1560128"/>
              <a:gd name="connsiteY9" fmla="*/ 529248 h 3092313"/>
              <a:gd name="connsiteX10" fmla="*/ 1419078 w 1560128"/>
              <a:gd name="connsiteY10" fmla="*/ 618463 h 3092313"/>
              <a:gd name="connsiteX11" fmla="*/ 1435478 w 1560128"/>
              <a:gd name="connsiteY11" fmla="*/ 647679 h 3092313"/>
              <a:gd name="connsiteX12" fmla="*/ 1559548 w 1560128"/>
              <a:gd name="connsiteY12" fmla="*/ 1175039 h 3092313"/>
              <a:gd name="connsiteX13" fmla="*/ 1559708 w 1560128"/>
              <a:gd name="connsiteY13" fmla="*/ 1236925 h 3092313"/>
              <a:gd name="connsiteX14" fmla="*/ 1559709 w 1560128"/>
              <a:gd name="connsiteY14" fmla="*/ 1236925 h 3092313"/>
              <a:gd name="connsiteX15" fmla="*/ 1560128 w 1560128"/>
              <a:gd name="connsiteY15" fmla="*/ 1399259 h 3092313"/>
              <a:gd name="connsiteX16" fmla="*/ 1502755 w 1560128"/>
              <a:gd name="connsiteY16" fmla="*/ 1754991 h 3092313"/>
              <a:gd name="connsiteX17" fmla="*/ 1467774 w 1560128"/>
              <a:gd name="connsiteY17" fmla="*/ 1855387 h 3092313"/>
              <a:gd name="connsiteX18" fmla="*/ 1462172 w 1560128"/>
              <a:gd name="connsiteY18" fmla="*/ 1871465 h 3092313"/>
              <a:gd name="connsiteX19" fmla="*/ 1232968 w 1560128"/>
              <a:gd name="connsiteY19" fmla="*/ 2342780 h 3092313"/>
              <a:gd name="connsiteX20" fmla="*/ 1162202 w 1560128"/>
              <a:gd name="connsiteY20" fmla="*/ 2473849 h 3092313"/>
              <a:gd name="connsiteX21" fmla="*/ 1 w 1560128"/>
              <a:gd name="connsiteY21" fmla="*/ 2473849 h 3092313"/>
              <a:gd name="connsiteX22" fmla="*/ 1 w 1560128"/>
              <a:gd name="connsiteY22" fmla="*/ 1855387 h 3092313"/>
              <a:gd name="connsiteX23" fmla="*/ 1 w 1560128"/>
              <a:gd name="connsiteY23" fmla="*/ 1236925 h 3092313"/>
              <a:gd name="connsiteX24" fmla="*/ 0 w 1560128"/>
              <a:gd name="connsiteY24" fmla="*/ 1236925 h 3092313"/>
              <a:gd name="connsiteX25" fmla="*/ 0 w 1560128"/>
              <a:gd name="connsiteY25" fmla="*/ 618463 h 3092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560128" h="3092313">
                <a:moveTo>
                  <a:pt x="0" y="2473851"/>
                </a:moveTo>
                <a:lnTo>
                  <a:pt x="1162200" y="2473851"/>
                </a:lnTo>
                <a:lnTo>
                  <a:pt x="1099457" y="2590060"/>
                </a:lnTo>
                <a:cubicBezTo>
                  <a:pt x="1054874" y="2674574"/>
                  <a:pt x="1010885" y="2761442"/>
                  <a:pt x="969509" y="2851461"/>
                </a:cubicBezTo>
                <a:lnTo>
                  <a:pt x="871329" y="3092313"/>
                </a:lnTo>
                <a:lnTo>
                  <a:pt x="0" y="3092313"/>
                </a:lnTo>
                <a:close/>
                <a:moveTo>
                  <a:pt x="0" y="0"/>
                </a:moveTo>
                <a:lnTo>
                  <a:pt x="764505" y="0"/>
                </a:lnTo>
                <a:lnTo>
                  <a:pt x="863472" y="51595"/>
                </a:lnTo>
                <a:cubicBezTo>
                  <a:pt x="1073453" y="173331"/>
                  <a:pt x="1247472" y="337278"/>
                  <a:pt x="1368996" y="529248"/>
                </a:cubicBezTo>
                <a:lnTo>
                  <a:pt x="1419078" y="618463"/>
                </a:lnTo>
                <a:lnTo>
                  <a:pt x="1435478" y="647679"/>
                </a:lnTo>
                <a:cubicBezTo>
                  <a:pt x="1515370" y="809768"/>
                  <a:pt x="1559548" y="987976"/>
                  <a:pt x="1559548" y="1175039"/>
                </a:cubicBezTo>
                <a:lnTo>
                  <a:pt x="1559708" y="1236925"/>
                </a:lnTo>
                <a:lnTo>
                  <a:pt x="1559709" y="1236925"/>
                </a:lnTo>
                <a:lnTo>
                  <a:pt x="1560128" y="1399259"/>
                </a:lnTo>
                <a:cubicBezTo>
                  <a:pt x="1560128" y="1520610"/>
                  <a:pt x="1538730" y="1638290"/>
                  <a:pt x="1502755" y="1754991"/>
                </a:cubicBezTo>
                <a:lnTo>
                  <a:pt x="1467774" y="1855387"/>
                </a:lnTo>
                <a:lnTo>
                  <a:pt x="1462172" y="1871465"/>
                </a:lnTo>
                <a:cubicBezTo>
                  <a:pt x="1402257" y="2026593"/>
                  <a:pt x="1320467" y="2181573"/>
                  <a:pt x="1232968" y="2342780"/>
                </a:cubicBezTo>
                <a:lnTo>
                  <a:pt x="1162202" y="2473849"/>
                </a:lnTo>
                <a:lnTo>
                  <a:pt x="1" y="2473849"/>
                </a:lnTo>
                <a:lnTo>
                  <a:pt x="1" y="1855387"/>
                </a:lnTo>
                <a:lnTo>
                  <a:pt x="1" y="1236925"/>
                </a:lnTo>
                <a:lnTo>
                  <a:pt x="0" y="1236925"/>
                </a:lnTo>
                <a:lnTo>
                  <a:pt x="0" y="618463"/>
                </a:lnTo>
                <a:close/>
              </a:path>
            </a:pathLst>
          </a:cu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E686B9E-1C69-4F5A-B636-D8B8A4CDE3DD}"/>
              </a:ext>
            </a:extLst>
          </p:cNvPr>
          <p:cNvGrpSpPr/>
          <p:nvPr/>
        </p:nvGrpSpPr>
        <p:grpSpPr>
          <a:xfrm>
            <a:off x="5360839" y="4561074"/>
            <a:ext cx="1504027" cy="1169097"/>
            <a:chOff x="5360839" y="4561074"/>
            <a:chExt cx="1504027" cy="1169097"/>
          </a:xfrm>
        </p:grpSpPr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EEEFB3F2-1275-460C-81E9-1B211E99EB48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7320" y="5075055"/>
              <a:ext cx="933171" cy="655116"/>
            </a:xfrm>
            <a:custGeom>
              <a:avLst/>
              <a:gdLst>
                <a:gd name="T0" fmla="*/ 0 w 1024"/>
                <a:gd name="T1" fmla="*/ 0 h 716"/>
                <a:gd name="T2" fmla="*/ 0 w 1024"/>
                <a:gd name="T3" fmla="*/ 460 h 716"/>
                <a:gd name="T4" fmla="*/ 205 w 1024"/>
                <a:gd name="T5" fmla="*/ 716 h 716"/>
                <a:gd name="T6" fmla="*/ 819 w 1024"/>
                <a:gd name="T7" fmla="*/ 716 h 716"/>
                <a:gd name="T8" fmla="*/ 1024 w 1024"/>
                <a:gd name="T9" fmla="*/ 460 h 716"/>
                <a:gd name="T10" fmla="*/ 1024 w 1024"/>
                <a:gd name="T11" fmla="*/ 0 h 716"/>
                <a:gd name="T12" fmla="*/ 0 w 1024"/>
                <a:gd name="T13" fmla="*/ 0 h 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4" h="716">
                  <a:moveTo>
                    <a:pt x="0" y="0"/>
                  </a:moveTo>
                  <a:lnTo>
                    <a:pt x="0" y="460"/>
                  </a:lnTo>
                  <a:cubicBezTo>
                    <a:pt x="0" y="601"/>
                    <a:pt x="92" y="716"/>
                    <a:pt x="205" y="716"/>
                  </a:cubicBezTo>
                  <a:lnTo>
                    <a:pt x="819" y="716"/>
                  </a:lnTo>
                  <a:cubicBezTo>
                    <a:pt x="932" y="716"/>
                    <a:pt x="1024" y="601"/>
                    <a:pt x="1024" y="460"/>
                  </a:cubicBezTo>
                  <a:lnTo>
                    <a:pt x="1024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9">
              <a:extLst>
                <a:ext uri="{FF2B5EF4-FFF2-40B4-BE49-F238E27FC236}">
                  <a16:creationId xmlns:a16="http://schemas.microsoft.com/office/drawing/2014/main" id="{12937824-CBA2-4827-9DC2-84AC95FCFF59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3500" y="4561074"/>
              <a:ext cx="1400810" cy="914212"/>
            </a:xfrm>
            <a:custGeom>
              <a:avLst/>
              <a:gdLst>
                <a:gd name="T0" fmla="*/ 0 w 1534"/>
                <a:gd name="T1" fmla="*/ 0 h 1001"/>
                <a:gd name="T2" fmla="*/ 0 w 1534"/>
                <a:gd name="T3" fmla="*/ 745 h 1001"/>
                <a:gd name="T4" fmla="*/ 256 w 1534"/>
                <a:gd name="T5" fmla="*/ 1001 h 1001"/>
                <a:gd name="T6" fmla="*/ 1278 w 1534"/>
                <a:gd name="T7" fmla="*/ 1001 h 1001"/>
                <a:gd name="T8" fmla="*/ 1534 w 1534"/>
                <a:gd name="T9" fmla="*/ 745 h 1001"/>
                <a:gd name="T10" fmla="*/ 1534 w 1534"/>
                <a:gd name="T11" fmla="*/ 0 h 1001"/>
                <a:gd name="T12" fmla="*/ 0 w 1534"/>
                <a:gd name="T13" fmla="*/ 0 h 1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4" h="1001">
                  <a:moveTo>
                    <a:pt x="0" y="0"/>
                  </a:moveTo>
                  <a:lnTo>
                    <a:pt x="0" y="745"/>
                  </a:lnTo>
                  <a:cubicBezTo>
                    <a:pt x="0" y="886"/>
                    <a:pt x="114" y="1001"/>
                    <a:pt x="256" y="1001"/>
                  </a:cubicBezTo>
                  <a:lnTo>
                    <a:pt x="1278" y="1001"/>
                  </a:lnTo>
                  <a:cubicBezTo>
                    <a:pt x="1419" y="1001"/>
                    <a:pt x="1534" y="886"/>
                    <a:pt x="1534" y="745"/>
                  </a:cubicBezTo>
                  <a:lnTo>
                    <a:pt x="1534" y="0"/>
                  </a:lnTo>
                  <a:lnTo>
                    <a:pt x="0" y="0"/>
                  </a:lnTo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45">
              <a:extLst>
                <a:ext uri="{FF2B5EF4-FFF2-40B4-BE49-F238E27FC236}">
                  <a16:creationId xmlns:a16="http://schemas.microsoft.com/office/drawing/2014/main" id="{6E9EE141-8FE9-46F9-AC05-D1FFBEE4640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0839" y="4674824"/>
              <a:ext cx="1501921" cy="124283"/>
            </a:xfrm>
            <a:custGeom>
              <a:avLst/>
              <a:gdLst>
                <a:gd name="T0" fmla="*/ 1645 w 1645"/>
                <a:gd name="T1" fmla="*/ 101 h 138"/>
                <a:gd name="T2" fmla="*/ 1610 w 1645"/>
                <a:gd name="T3" fmla="*/ 138 h 138"/>
                <a:gd name="T4" fmla="*/ 35 w 1645"/>
                <a:gd name="T5" fmla="*/ 138 h 138"/>
                <a:gd name="T6" fmla="*/ 0 w 1645"/>
                <a:gd name="T7" fmla="*/ 101 h 138"/>
                <a:gd name="T8" fmla="*/ 0 w 1645"/>
                <a:gd name="T9" fmla="*/ 37 h 138"/>
                <a:gd name="T10" fmla="*/ 35 w 1645"/>
                <a:gd name="T11" fmla="*/ 0 h 138"/>
                <a:gd name="T12" fmla="*/ 1610 w 1645"/>
                <a:gd name="T13" fmla="*/ 0 h 138"/>
                <a:gd name="T14" fmla="*/ 1645 w 1645"/>
                <a:gd name="T15" fmla="*/ 37 h 138"/>
                <a:gd name="T16" fmla="*/ 1645 w 1645"/>
                <a:gd name="T17" fmla="*/ 10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5" h="138">
                  <a:moveTo>
                    <a:pt x="1645" y="101"/>
                  </a:moveTo>
                  <a:cubicBezTo>
                    <a:pt x="1645" y="121"/>
                    <a:pt x="1629" y="138"/>
                    <a:pt x="1610" y="138"/>
                  </a:cubicBezTo>
                  <a:lnTo>
                    <a:pt x="35" y="138"/>
                  </a:lnTo>
                  <a:cubicBezTo>
                    <a:pt x="15" y="138"/>
                    <a:pt x="0" y="121"/>
                    <a:pt x="0" y="101"/>
                  </a:cubicBezTo>
                  <a:lnTo>
                    <a:pt x="0" y="37"/>
                  </a:lnTo>
                  <a:cubicBezTo>
                    <a:pt x="0" y="17"/>
                    <a:pt x="15" y="0"/>
                    <a:pt x="35" y="0"/>
                  </a:cubicBezTo>
                  <a:lnTo>
                    <a:pt x="1610" y="0"/>
                  </a:lnTo>
                  <a:cubicBezTo>
                    <a:pt x="1629" y="0"/>
                    <a:pt x="1645" y="17"/>
                    <a:pt x="1645" y="37"/>
                  </a:cubicBezTo>
                  <a:lnTo>
                    <a:pt x="1645" y="101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46">
              <a:extLst>
                <a:ext uri="{FF2B5EF4-FFF2-40B4-BE49-F238E27FC236}">
                  <a16:creationId xmlns:a16="http://schemas.microsoft.com/office/drawing/2014/main" id="{C92A7A4D-2E4F-455B-BF66-313EE67DD54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0839" y="4874940"/>
              <a:ext cx="1501921" cy="126389"/>
            </a:xfrm>
            <a:custGeom>
              <a:avLst/>
              <a:gdLst>
                <a:gd name="T0" fmla="*/ 1645 w 1645"/>
                <a:gd name="T1" fmla="*/ 101 h 138"/>
                <a:gd name="T2" fmla="*/ 1610 w 1645"/>
                <a:gd name="T3" fmla="*/ 138 h 138"/>
                <a:gd name="T4" fmla="*/ 35 w 1645"/>
                <a:gd name="T5" fmla="*/ 138 h 138"/>
                <a:gd name="T6" fmla="*/ 0 w 1645"/>
                <a:gd name="T7" fmla="*/ 101 h 138"/>
                <a:gd name="T8" fmla="*/ 0 w 1645"/>
                <a:gd name="T9" fmla="*/ 37 h 138"/>
                <a:gd name="T10" fmla="*/ 35 w 1645"/>
                <a:gd name="T11" fmla="*/ 0 h 138"/>
                <a:gd name="T12" fmla="*/ 1610 w 1645"/>
                <a:gd name="T13" fmla="*/ 0 h 138"/>
                <a:gd name="T14" fmla="*/ 1645 w 1645"/>
                <a:gd name="T15" fmla="*/ 37 h 138"/>
                <a:gd name="T16" fmla="*/ 1645 w 1645"/>
                <a:gd name="T17" fmla="*/ 10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5" h="138">
                  <a:moveTo>
                    <a:pt x="1645" y="101"/>
                  </a:moveTo>
                  <a:cubicBezTo>
                    <a:pt x="1645" y="121"/>
                    <a:pt x="1629" y="138"/>
                    <a:pt x="1610" y="138"/>
                  </a:cubicBezTo>
                  <a:lnTo>
                    <a:pt x="35" y="138"/>
                  </a:lnTo>
                  <a:cubicBezTo>
                    <a:pt x="15" y="138"/>
                    <a:pt x="0" y="121"/>
                    <a:pt x="0" y="101"/>
                  </a:cubicBezTo>
                  <a:lnTo>
                    <a:pt x="0" y="37"/>
                  </a:lnTo>
                  <a:cubicBezTo>
                    <a:pt x="0" y="17"/>
                    <a:pt x="15" y="0"/>
                    <a:pt x="35" y="0"/>
                  </a:cubicBezTo>
                  <a:lnTo>
                    <a:pt x="1610" y="0"/>
                  </a:lnTo>
                  <a:cubicBezTo>
                    <a:pt x="1629" y="0"/>
                    <a:pt x="1645" y="17"/>
                    <a:pt x="1645" y="37"/>
                  </a:cubicBezTo>
                  <a:lnTo>
                    <a:pt x="1645" y="101"/>
                  </a:lnTo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47">
              <a:extLst>
                <a:ext uri="{FF2B5EF4-FFF2-40B4-BE49-F238E27FC236}">
                  <a16:creationId xmlns:a16="http://schemas.microsoft.com/office/drawing/2014/main" id="{4FBAC83F-CD2C-4A31-A5CB-7ED949E231A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2945" y="5075055"/>
              <a:ext cx="1501921" cy="126389"/>
            </a:xfrm>
            <a:custGeom>
              <a:avLst/>
              <a:gdLst>
                <a:gd name="T0" fmla="*/ 1645 w 1645"/>
                <a:gd name="T1" fmla="*/ 101 h 138"/>
                <a:gd name="T2" fmla="*/ 1610 w 1645"/>
                <a:gd name="T3" fmla="*/ 138 h 138"/>
                <a:gd name="T4" fmla="*/ 35 w 1645"/>
                <a:gd name="T5" fmla="*/ 138 h 138"/>
                <a:gd name="T6" fmla="*/ 0 w 1645"/>
                <a:gd name="T7" fmla="*/ 101 h 138"/>
                <a:gd name="T8" fmla="*/ 0 w 1645"/>
                <a:gd name="T9" fmla="*/ 37 h 138"/>
                <a:gd name="T10" fmla="*/ 35 w 1645"/>
                <a:gd name="T11" fmla="*/ 0 h 138"/>
                <a:gd name="T12" fmla="*/ 1610 w 1645"/>
                <a:gd name="T13" fmla="*/ 0 h 138"/>
                <a:gd name="T14" fmla="*/ 1645 w 1645"/>
                <a:gd name="T15" fmla="*/ 37 h 138"/>
                <a:gd name="T16" fmla="*/ 1645 w 1645"/>
                <a:gd name="T17" fmla="*/ 10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5" h="138">
                  <a:moveTo>
                    <a:pt x="1645" y="101"/>
                  </a:moveTo>
                  <a:cubicBezTo>
                    <a:pt x="1645" y="121"/>
                    <a:pt x="1630" y="138"/>
                    <a:pt x="1610" y="138"/>
                  </a:cubicBezTo>
                  <a:lnTo>
                    <a:pt x="35" y="138"/>
                  </a:lnTo>
                  <a:cubicBezTo>
                    <a:pt x="16" y="138"/>
                    <a:pt x="0" y="121"/>
                    <a:pt x="0" y="101"/>
                  </a:cubicBezTo>
                  <a:lnTo>
                    <a:pt x="0" y="37"/>
                  </a:lnTo>
                  <a:cubicBezTo>
                    <a:pt x="0" y="17"/>
                    <a:pt x="16" y="0"/>
                    <a:pt x="35" y="0"/>
                  </a:cubicBezTo>
                  <a:lnTo>
                    <a:pt x="1610" y="0"/>
                  </a:lnTo>
                  <a:cubicBezTo>
                    <a:pt x="1630" y="0"/>
                    <a:pt x="1645" y="17"/>
                    <a:pt x="1645" y="37"/>
                  </a:cubicBezTo>
                  <a:lnTo>
                    <a:pt x="1645" y="101"/>
                  </a:lnTo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9E917006-1E57-4CBE-A869-E5DBFA054C21}"/>
              </a:ext>
            </a:extLst>
          </p:cNvPr>
          <p:cNvGrpSpPr/>
          <p:nvPr/>
        </p:nvGrpSpPr>
        <p:grpSpPr>
          <a:xfrm>
            <a:off x="4718362" y="1468762"/>
            <a:ext cx="2717858" cy="3092312"/>
            <a:chOff x="4718362" y="1233956"/>
            <a:chExt cx="2717858" cy="3092312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540EDFC-7FC8-4A84-8F87-2EB30298CC2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7700" y="1233956"/>
              <a:ext cx="2398687" cy="618463"/>
            </a:xfrm>
            <a:custGeom>
              <a:avLst/>
              <a:gdLst>
                <a:gd name="connsiteX0" fmla="*/ 1199343 w 2398687"/>
                <a:gd name="connsiteY0" fmla="*/ 0 h 618463"/>
                <a:gd name="connsiteX1" fmla="*/ 2394038 w 2398687"/>
                <a:gd name="connsiteY1" fmla="*/ 610182 h 618463"/>
                <a:gd name="connsiteX2" fmla="*/ 2398687 w 2398687"/>
                <a:gd name="connsiteY2" fmla="*/ 618463 h 618463"/>
                <a:gd name="connsiteX3" fmla="*/ 0 w 2398687"/>
                <a:gd name="connsiteY3" fmla="*/ 618463 h 618463"/>
                <a:gd name="connsiteX4" fmla="*/ 4648 w 2398687"/>
                <a:gd name="connsiteY4" fmla="*/ 610182 h 618463"/>
                <a:gd name="connsiteX5" fmla="*/ 1199343 w 2398687"/>
                <a:gd name="connsiteY5" fmla="*/ 0 h 618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98687" h="618463">
                  <a:moveTo>
                    <a:pt x="1199343" y="0"/>
                  </a:moveTo>
                  <a:cubicBezTo>
                    <a:pt x="1715228" y="0"/>
                    <a:pt x="2163960" y="246730"/>
                    <a:pt x="2394038" y="610182"/>
                  </a:cubicBezTo>
                  <a:lnTo>
                    <a:pt x="2398687" y="618463"/>
                  </a:lnTo>
                  <a:lnTo>
                    <a:pt x="0" y="618463"/>
                  </a:lnTo>
                  <a:lnTo>
                    <a:pt x="4648" y="610182"/>
                  </a:lnTo>
                  <a:cubicBezTo>
                    <a:pt x="234727" y="246730"/>
                    <a:pt x="683458" y="0"/>
                    <a:pt x="11993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64008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2B7745EE-3A77-42DE-9BE8-C0E1F3926F9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8363" y="1852419"/>
              <a:ext cx="2717543" cy="618462"/>
            </a:xfrm>
            <a:custGeom>
              <a:avLst/>
              <a:gdLst>
                <a:gd name="connsiteX0" fmla="*/ 159337 w 2717543"/>
                <a:gd name="connsiteY0" fmla="*/ 0 h 618462"/>
                <a:gd name="connsiteX1" fmla="*/ 2558024 w 2717543"/>
                <a:gd name="connsiteY1" fmla="*/ 0 h 618462"/>
                <a:gd name="connsiteX2" fmla="*/ 2610588 w 2717543"/>
                <a:gd name="connsiteY2" fmla="*/ 93639 h 618462"/>
                <a:gd name="connsiteX3" fmla="*/ 2717360 w 2717543"/>
                <a:gd name="connsiteY3" fmla="*/ 547474 h 618462"/>
                <a:gd name="connsiteX4" fmla="*/ 2717543 w 2717543"/>
                <a:gd name="connsiteY4" fmla="*/ 618462 h 618462"/>
                <a:gd name="connsiteX5" fmla="*/ 0 w 2717543"/>
                <a:gd name="connsiteY5" fmla="*/ 618462 h 618462"/>
                <a:gd name="connsiteX6" fmla="*/ 0 w 2717543"/>
                <a:gd name="connsiteY6" fmla="*/ 547474 h 618462"/>
                <a:gd name="connsiteX7" fmla="*/ 106772 w 2717543"/>
                <a:gd name="connsiteY7" fmla="*/ 93639 h 618462"/>
                <a:gd name="connsiteX8" fmla="*/ 159337 w 2717543"/>
                <a:gd name="connsiteY8" fmla="*/ 0 h 618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17543" h="618462">
                  <a:moveTo>
                    <a:pt x="159337" y="0"/>
                  </a:moveTo>
                  <a:lnTo>
                    <a:pt x="2558024" y="0"/>
                  </a:lnTo>
                  <a:lnTo>
                    <a:pt x="2610588" y="93639"/>
                  </a:lnTo>
                  <a:cubicBezTo>
                    <a:pt x="2679341" y="233130"/>
                    <a:pt x="2717360" y="386492"/>
                    <a:pt x="2717360" y="547474"/>
                  </a:cubicBezTo>
                  <a:lnTo>
                    <a:pt x="2717543" y="618462"/>
                  </a:lnTo>
                  <a:lnTo>
                    <a:pt x="0" y="618462"/>
                  </a:lnTo>
                  <a:lnTo>
                    <a:pt x="0" y="547474"/>
                  </a:lnTo>
                  <a:cubicBezTo>
                    <a:pt x="0" y="386492"/>
                    <a:pt x="38019" y="233130"/>
                    <a:pt x="106772" y="93639"/>
                  </a:cubicBezTo>
                  <a:lnTo>
                    <a:pt x="15933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36576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24BEFF79-1182-4F78-8F53-AD9D2D56D8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8362" y="2470881"/>
              <a:ext cx="2717858" cy="618462"/>
            </a:xfrm>
            <a:custGeom>
              <a:avLst/>
              <a:gdLst>
                <a:gd name="connsiteX0" fmla="*/ 0 w 2717858"/>
                <a:gd name="connsiteY0" fmla="*/ 0 h 618462"/>
                <a:gd name="connsiteX1" fmla="*/ 2717543 w 2717858"/>
                <a:gd name="connsiteY1" fmla="*/ 0 h 618462"/>
                <a:gd name="connsiteX2" fmla="*/ 2717858 w 2717858"/>
                <a:gd name="connsiteY2" fmla="*/ 121972 h 618462"/>
                <a:gd name="connsiteX3" fmla="*/ 2633559 w 2717858"/>
                <a:gd name="connsiteY3" fmla="*/ 528343 h 618462"/>
                <a:gd name="connsiteX4" fmla="*/ 2593300 w 2717858"/>
                <a:gd name="connsiteY4" fmla="*/ 618462 h 618462"/>
                <a:gd name="connsiteX5" fmla="*/ 143354 w 2717858"/>
                <a:gd name="connsiteY5" fmla="*/ 618462 h 618462"/>
                <a:gd name="connsiteX6" fmla="*/ 141855 w 2717858"/>
                <a:gd name="connsiteY6" fmla="*/ 615160 h 618462"/>
                <a:gd name="connsiteX7" fmla="*/ 0 w 2717858"/>
                <a:gd name="connsiteY7" fmla="*/ 121972 h 618462"/>
                <a:gd name="connsiteX8" fmla="*/ 0 w 2717858"/>
                <a:gd name="connsiteY8" fmla="*/ 0 h 618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17858" h="618462">
                  <a:moveTo>
                    <a:pt x="0" y="0"/>
                  </a:moveTo>
                  <a:lnTo>
                    <a:pt x="2717543" y="0"/>
                  </a:lnTo>
                  <a:lnTo>
                    <a:pt x="2717858" y="121972"/>
                  </a:lnTo>
                  <a:cubicBezTo>
                    <a:pt x="2717858" y="261215"/>
                    <a:pt x="2685121" y="394843"/>
                    <a:pt x="2633559" y="528343"/>
                  </a:cubicBezTo>
                  <a:lnTo>
                    <a:pt x="2593300" y="618462"/>
                  </a:lnTo>
                  <a:lnTo>
                    <a:pt x="143354" y="618462"/>
                  </a:lnTo>
                  <a:lnTo>
                    <a:pt x="141855" y="615160"/>
                  </a:lnTo>
                  <a:cubicBezTo>
                    <a:pt x="84070" y="478524"/>
                    <a:pt x="34866" y="320676"/>
                    <a:pt x="0" y="1219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91440" tIns="45720" rIns="36576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53D79C1A-E301-42AF-85E8-BFBE108071F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1716" y="3089343"/>
              <a:ext cx="2449946" cy="618463"/>
            </a:xfrm>
            <a:custGeom>
              <a:avLst/>
              <a:gdLst>
                <a:gd name="connsiteX0" fmla="*/ 0 w 2449946"/>
                <a:gd name="connsiteY0" fmla="*/ 0 h 618463"/>
                <a:gd name="connsiteX1" fmla="*/ 2449946 w 2449946"/>
                <a:gd name="connsiteY1" fmla="*/ 0 h 618463"/>
                <a:gd name="connsiteX2" fmla="*/ 2400483 w 2449946"/>
                <a:gd name="connsiteY2" fmla="*/ 110722 h 618463"/>
                <a:gd name="connsiteX3" fmla="*/ 2264516 w 2449946"/>
                <a:gd name="connsiteY3" fmla="*/ 367773 h 618463"/>
                <a:gd name="connsiteX4" fmla="*/ 2131964 w 2449946"/>
                <a:gd name="connsiteY4" fmla="*/ 618463 h 618463"/>
                <a:gd name="connsiteX5" fmla="*/ 345700 w 2449946"/>
                <a:gd name="connsiteY5" fmla="*/ 618463 h 618463"/>
                <a:gd name="connsiteX6" fmla="*/ 323470 w 2449946"/>
                <a:gd name="connsiteY6" fmla="*/ 579061 h 618463"/>
                <a:gd name="connsiteX7" fmla="*/ 43358 w 2449946"/>
                <a:gd name="connsiteY7" fmla="*/ 95505 h 618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49946" h="618463">
                  <a:moveTo>
                    <a:pt x="0" y="0"/>
                  </a:moveTo>
                  <a:lnTo>
                    <a:pt x="2449946" y="0"/>
                  </a:lnTo>
                  <a:lnTo>
                    <a:pt x="2400483" y="110722"/>
                  </a:lnTo>
                  <a:cubicBezTo>
                    <a:pt x="2358665" y="194937"/>
                    <a:pt x="2312211" y="280174"/>
                    <a:pt x="2264516" y="367773"/>
                  </a:cubicBezTo>
                  <a:lnTo>
                    <a:pt x="2131964" y="618463"/>
                  </a:lnTo>
                  <a:lnTo>
                    <a:pt x="345700" y="618463"/>
                  </a:lnTo>
                  <a:lnTo>
                    <a:pt x="323470" y="579061"/>
                  </a:lnTo>
                  <a:cubicBezTo>
                    <a:pt x="226577" y="414647"/>
                    <a:pt x="128217" y="270485"/>
                    <a:pt x="43358" y="9550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1440" tIns="45720" rIns="36576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93A65ED-D647-4861-A35E-DEF15F1A4B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7417" y="3707805"/>
              <a:ext cx="1786265" cy="618463"/>
            </a:xfrm>
            <a:custGeom>
              <a:avLst/>
              <a:gdLst>
                <a:gd name="connsiteX0" fmla="*/ 0 w 1786265"/>
                <a:gd name="connsiteY0" fmla="*/ 0 h 618463"/>
                <a:gd name="connsiteX1" fmla="*/ 1786265 w 1786265"/>
                <a:gd name="connsiteY1" fmla="*/ 0 h 618463"/>
                <a:gd name="connsiteX2" fmla="*/ 1775410 w 1786265"/>
                <a:gd name="connsiteY2" fmla="*/ 20529 h 618463"/>
                <a:gd name="connsiteX3" fmla="*/ 1590932 w 1786265"/>
                <a:gd name="connsiteY3" fmla="*/ 471505 h 618463"/>
                <a:gd name="connsiteX4" fmla="*/ 1552771 w 1786265"/>
                <a:gd name="connsiteY4" fmla="*/ 618463 h 618463"/>
                <a:gd name="connsiteX5" fmla="*/ 263849 w 1786265"/>
                <a:gd name="connsiteY5" fmla="*/ 618463 h 618463"/>
                <a:gd name="connsiteX6" fmla="*/ 249086 w 1786265"/>
                <a:gd name="connsiteY6" fmla="*/ 565663 h 618463"/>
                <a:gd name="connsiteX7" fmla="*/ 49932 w 1786265"/>
                <a:gd name="connsiteY7" fmla="*/ 88504 h 618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86265" h="618463">
                  <a:moveTo>
                    <a:pt x="0" y="0"/>
                  </a:moveTo>
                  <a:lnTo>
                    <a:pt x="1786265" y="0"/>
                  </a:lnTo>
                  <a:lnTo>
                    <a:pt x="1775410" y="20529"/>
                  </a:lnTo>
                  <a:cubicBezTo>
                    <a:pt x="1705244" y="161020"/>
                    <a:pt x="1639930" y="309838"/>
                    <a:pt x="1590932" y="471505"/>
                  </a:cubicBezTo>
                  <a:lnTo>
                    <a:pt x="1552771" y="618463"/>
                  </a:lnTo>
                  <a:lnTo>
                    <a:pt x="263849" y="618463"/>
                  </a:lnTo>
                  <a:lnTo>
                    <a:pt x="249086" y="565663"/>
                  </a:lnTo>
                  <a:cubicBezTo>
                    <a:pt x="189840" y="373674"/>
                    <a:pt x="121351" y="221803"/>
                    <a:pt x="49932" y="8850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91440" tIns="45720" rIns="36576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5" name="Graphic 4" descr="Download from cloud">
            <a:extLst>
              <a:ext uri="{FF2B5EF4-FFF2-40B4-BE49-F238E27FC236}">
                <a16:creationId xmlns:a16="http://schemas.microsoft.com/office/drawing/2014/main" id="{9E5DD00B-6C73-473C-A06A-834F651836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11533" y="2740661"/>
            <a:ext cx="568933" cy="568933"/>
          </a:xfrm>
          <a:prstGeom prst="rect">
            <a:avLst/>
          </a:prstGeom>
        </p:spPr>
      </p:pic>
      <p:pic>
        <p:nvPicPr>
          <p:cNvPr id="7" name="Graphic 6" descr="Puzzle">
            <a:extLst>
              <a:ext uri="{FF2B5EF4-FFF2-40B4-BE49-F238E27FC236}">
                <a16:creationId xmlns:a16="http://schemas.microsoft.com/office/drawing/2014/main" id="{CFF7340D-8199-47B6-8B83-818174A44D5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11533" y="1509513"/>
            <a:ext cx="568933" cy="568933"/>
          </a:xfrm>
          <a:prstGeom prst="rect">
            <a:avLst/>
          </a:prstGeom>
        </p:spPr>
      </p:pic>
      <p:pic>
        <p:nvPicPr>
          <p:cNvPr id="11" name="Graphic 10" descr="Pie chart">
            <a:extLst>
              <a:ext uri="{FF2B5EF4-FFF2-40B4-BE49-F238E27FC236}">
                <a16:creationId xmlns:a16="http://schemas.microsoft.com/office/drawing/2014/main" id="{5BD08672-1652-4EB9-961A-75186FF616E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11533" y="2125087"/>
            <a:ext cx="568933" cy="568933"/>
          </a:xfrm>
          <a:prstGeom prst="rect">
            <a:avLst/>
          </a:prstGeom>
        </p:spPr>
      </p:pic>
      <p:pic>
        <p:nvPicPr>
          <p:cNvPr id="13" name="Graphic 12" descr="High Voltage">
            <a:extLst>
              <a:ext uri="{FF2B5EF4-FFF2-40B4-BE49-F238E27FC236}">
                <a16:creationId xmlns:a16="http://schemas.microsoft.com/office/drawing/2014/main" id="{EEB7FB7B-11D0-4D95-8E86-F9AEA892A70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11533" y="3356235"/>
            <a:ext cx="568933" cy="568933"/>
          </a:xfrm>
          <a:prstGeom prst="rect">
            <a:avLst/>
          </a:prstGeom>
        </p:spPr>
      </p:pic>
      <p:pic>
        <p:nvPicPr>
          <p:cNvPr id="15" name="Graphic 14" descr="Rocket">
            <a:extLst>
              <a:ext uri="{FF2B5EF4-FFF2-40B4-BE49-F238E27FC236}">
                <a16:creationId xmlns:a16="http://schemas.microsoft.com/office/drawing/2014/main" id="{15A4174F-3BD7-4BA2-A70C-91F93B4C7E8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811533" y="3971809"/>
            <a:ext cx="568933" cy="568933"/>
          </a:xfrm>
          <a:prstGeom prst="rect">
            <a:avLst/>
          </a:prstGeom>
        </p:spPr>
      </p:pic>
      <p:grpSp>
        <p:nvGrpSpPr>
          <p:cNvPr id="61" name="Group 60">
            <a:extLst>
              <a:ext uri="{FF2B5EF4-FFF2-40B4-BE49-F238E27FC236}">
                <a16:creationId xmlns:a16="http://schemas.microsoft.com/office/drawing/2014/main" id="{30E7CEBE-0247-42B5-AF3E-35C0913DAD34}"/>
              </a:ext>
            </a:extLst>
          </p:cNvPr>
          <p:cNvGrpSpPr/>
          <p:nvPr/>
        </p:nvGrpSpPr>
        <p:grpSpPr>
          <a:xfrm>
            <a:off x="838200" y="1242150"/>
            <a:ext cx="2937088" cy="1290153"/>
            <a:chOff x="8921977" y="1466725"/>
            <a:chExt cx="2937088" cy="129015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DB5C15B1-0A78-4FB2-95A6-187D2C594616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C3287C91-6711-4AF3-BD7E-A02262D5C9F5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16992C91-3B45-491B-ACF9-A5BF760FC216}"/>
              </a:ext>
            </a:extLst>
          </p:cNvPr>
          <p:cNvGrpSpPr/>
          <p:nvPr/>
        </p:nvGrpSpPr>
        <p:grpSpPr>
          <a:xfrm>
            <a:off x="838200" y="2841084"/>
            <a:ext cx="2937088" cy="1290153"/>
            <a:chOff x="8921977" y="1466725"/>
            <a:chExt cx="2937088" cy="129015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00D6522-1B7B-43A6-ABFD-9221A4FE74FA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45CE55DC-2F5D-4FFE-B052-EBB5D169BA9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E775641C-F5F5-4DAE-B5B5-8FAF89628A37}"/>
              </a:ext>
            </a:extLst>
          </p:cNvPr>
          <p:cNvGrpSpPr/>
          <p:nvPr/>
        </p:nvGrpSpPr>
        <p:grpSpPr>
          <a:xfrm>
            <a:off x="838200" y="4440018"/>
            <a:ext cx="2937088" cy="1290153"/>
            <a:chOff x="8921977" y="1466725"/>
            <a:chExt cx="2937088" cy="129015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14E04C9-7776-4CC6-A61C-13560FADFA2C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231C28D2-07D8-472A-AFFE-3A1C83951CA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0D0BDC0-E393-4928-83CE-4BED15036A81}"/>
              </a:ext>
            </a:extLst>
          </p:cNvPr>
          <p:cNvGrpSpPr/>
          <p:nvPr/>
        </p:nvGrpSpPr>
        <p:grpSpPr>
          <a:xfrm>
            <a:off x="11258828" y="1468761"/>
            <a:ext cx="933172" cy="3092313"/>
            <a:chOff x="5849213" y="3362681"/>
            <a:chExt cx="6096000" cy="3092313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7FEA48DB-136B-4F1C-96D4-22FFB0063EAB}"/>
                </a:ext>
              </a:extLst>
            </p:cNvPr>
            <p:cNvSpPr/>
            <p:nvPr/>
          </p:nvSpPr>
          <p:spPr>
            <a:xfrm>
              <a:off x="5849213" y="5218069"/>
              <a:ext cx="6096000" cy="618463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600" b="1" dirty="0"/>
                <a:t>04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EEBDC8CE-E866-431D-AA2B-97B668F06299}"/>
                </a:ext>
              </a:extLst>
            </p:cNvPr>
            <p:cNvSpPr/>
            <p:nvPr/>
          </p:nvSpPr>
          <p:spPr>
            <a:xfrm>
              <a:off x="5849213" y="4599606"/>
              <a:ext cx="6096000" cy="618463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600" b="1" dirty="0"/>
                <a:t>03</a:t>
              </a: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715D84F1-E569-411F-BC3F-E0C643A3E229}"/>
                </a:ext>
              </a:extLst>
            </p:cNvPr>
            <p:cNvSpPr/>
            <p:nvPr/>
          </p:nvSpPr>
          <p:spPr>
            <a:xfrm>
              <a:off x="5849213" y="3981144"/>
              <a:ext cx="6096000" cy="618463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600" b="1" dirty="0"/>
                <a:t>02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A01C55D9-EE03-4D03-84F4-7CD43B61678B}"/>
                </a:ext>
              </a:extLst>
            </p:cNvPr>
            <p:cNvSpPr/>
            <p:nvPr/>
          </p:nvSpPr>
          <p:spPr>
            <a:xfrm>
              <a:off x="5849213" y="3362681"/>
              <a:ext cx="6096000" cy="618463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600" b="1" dirty="0"/>
                <a:t>01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65D5EE20-1789-4559-9824-BEDABB7AB7F2}"/>
                </a:ext>
              </a:extLst>
            </p:cNvPr>
            <p:cNvSpPr/>
            <p:nvPr/>
          </p:nvSpPr>
          <p:spPr>
            <a:xfrm>
              <a:off x="5849213" y="5836531"/>
              <a:ext cx="6096000" cy="618463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600" b="1" dirty="0"/>
                <a:t>05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2161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8528</TotalTime>
  <Words>316</Words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Lightbulb Diagram w/ 5 Steps for PowerPoint</vt:lpstr>
      <vt:lpstr>Lightbulb Diagram w/ 5 Steps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Lightbulb Diagram with 5 Steps for PowerPoint</dc:title>
  <dc:creator>PresentationGO.com</dc:creator>
  <dc:description>© Copyright PresentationGO.com</dc:description>
  <dcterms:created xsi:type="dcterms:W3CDTF">2014-11-26T05:14:11Z</dcterms:created>
  <dcterms:modified xsi:type="dcterms:W3CDTF">2018-10-26T17:20:03Z</dcterms:modified>
  <cp:category>Charts &amp; Diagrams</cp:category>
</cp:coreProperties>
</file>