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4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1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4E2CE93E-8BC1-4FA7-AC04-112C2E2DDB5B}"/>
              </a:ext>
            </a:extLst>
          </p:cNvPr>
          <p:cNvSpPr/>
          <p:nvPr/>
        </p:nvSpPr>
        <p:spPr>
          <a:xfrm>
            <a:off x="4811341" y="3791124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7CB53E12-3E29-497A-A29E-106B8AC61C9C}"/>
              </a:ext>
            </a:extLst>
          </p:cNvPr>
          <p:cNvSpPr/>
          <p:nvPr/>
        </p:nvSpPr>
        <p:spPr>
          <a:xfrm>
            <a:off x="4811341" y="3333048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50CEB5C7-9491-467C-8E69-BD5D678F9EE1}"/>
              </a:ext>
            </a:extLst>
          </p:cNvPr>
          <p:cNvSpPr/>
          <p:nvPr/>
        </p:nvSpPr>
        <p:spPr>
          <a:xfrm>
            <a:off x="4811341" y="2874973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A131959F-2EC4-49DB-9EA0-B0F88B1DD130}"/>
              </a:ext>
            </a:extLst>
          </p:cNvPr>
          <p:cNvSpPr/>
          <p:nvPr/>
        </p:nvSpPr>
        <p:spPr>
          <a:xfrm>
            <a:off x="4811341" y="2416896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9D99EC47-B38C-469B-9DD9-194B1D7CBD82}"/>
              </a:ext>
            </a:extLst>
          </p:cNvPr>
          <p:cNvSpPr/>
          <p:nvPr/>
        </p:nvSpPr>
        <p:spPr>
          <a:xfrm>
            <a:off x="4811341" y="4249200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923F642-2FC6-4571-A1A1-8A46B64BAA40}"/>
              </a:ext>
            </a:extLst>
          </p:cNvPr>
          <p:cNvSpPr/>
          <p:nvPr/>
        </p:nvSpPr>
        <p:spPr>
          <a:xfrm>
            <a:off x="4811341" y="1958820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065C8A8-A0B9-4F8F-874A-534B91F1E6A6}"/>
              </a:ext>
            </a:extLst>
          </p:cNvPr>
          <p:cNvSpPr/>
          <p:nvPr/>
        </p:nvSpPr>
        <p:spPr>
          <a:xfrm>
            <a:off x="4811339" y="1958821"/>
            <a:ext cx="1386646" cy="2748457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57BDD69F-6EF8-42D1-B6AF-E0717A16B599}"/>
              </a:ext>
            </a:extLst>
          </p:cNvPr>
          <p:cNvSpPr>
            <a:spLocks/>
          </p:cNvSpPr>
          <p:nvPr/>
        </p:nvSpPr>
        <p:spPr bwMode="auto">
          <a:xfrm>
            <a:off x="3792292" y="1958822"/>
            <a:ext cx="2004398" cy="458076"/>
          </a:xfrm>
          <a:custGeom>
            <a:avLst/>
            <a:gdLst>
              <a:gd name="connsiteX0" fmla="*/ 1127583 w 2255167"/>
              <a:gd name="connsiteY0" fmla="*/ 0 h 515385"/>
              <a:gd name="connsiteX1" fmla="*/ 2254222 w 2255167"/>
              <a:gd name="connsiteY1" fmla="*/ 514051 h 515385"/>
              <a:gd name="connsiteX2" fmla="*/ 2255167 w 2255167"/>
              <a:gd name="connsiteY2" fmla="*/ 515385 h 515385"/>
              <a:gd name="connsiteX3" fmla="*/ 0 w 2255167"/>
              <a:gd name="connsiteY3" fmla="*/ 515385 h 515385"/>
              <a:gd name="connsiteX4" fmla="*/ 945 w 2255167"/>
              <a:gd name="connsiteY4" fmla="*/ 514051 h 515385"/>
              <a:gd name="connsiteX5" fmla="*/ 1127583 w 2255167"/>
              <a:gd name="connsiteY5" fmla="*/ 0 h 51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167" h="515385">
                <a:moveTo>
                  <a:pt x="1127583" y="0"/>
                </a:moveTo>
                <a:cubicBezTo>
                  <a:pt x="1596570" y="0"/>
                  <a:pt x="2010057" y="203909"/>
                  <a:pt x="2254222" y="514051"/>
                </a:cubicBezTo>
                <a:lnTo>
                  <a:pt x="2255167" y="515385"/>
                </a:lnTo>
                <a:lnTo>
                  <a:pt x="0" y="515385"/>
                </a:lnTo>
                <a:lnTo>
                  <a:pt x="945" y="514051"/>
                </a:lnTo>
                <a:cubicBezTo>
                  <a:pt x="245109" y="203909"/>
                  <a:pt x="658597" y="0"/>
                  <a:pt x="112758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F58822B-D6D8-4862-BA78-89CD2CEB01BF}"/>
              </a:ext>
            </a:extLst>
          </p:cNvPr>
          <p:cNvGrpSpPr/>
          <p:nvPr/>
        </p:nvGrpSpPr>
        <p:grpSpPr>
          <a:xfrm>
            <a:off x="4157927" y="4707278"/>
            <a:ext cx="1336783" cy="1039097"/>
            <a:chOff x="5360839" y="4561074"/>
            <a:chExt cx="1504027" cy="1169097"/>
          </a:xfrm>
        </p:grpSpPr>
        <p:sp>
          <p:nvSpPr>
            <p:cNvPr id="112" name="Freeform 38">
              <a:extLst>
                <a:ext uri="{FF2B5EF4-FFF2-40B4-BE49-F238E27FC236}">
                  <a16:creationId xmlns:a16="http://schemas.microsoft.com/office/drawing/2014/main" id="{40505478-74DB-46AE-B177-A898C3BE9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Freeform 39">
              <a:extLst>
                <a:ext uri="{FF2B5EF4-FFF2-40B4-BE49-F238E27FC236}">
                  <a16:creationId xmlns:a16="http://schemas.microsoft.com/office/drawing/2014/main" id="{54DA5ED1-79B4-4F10-B057-2CCA6D2F2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rgbClr val="22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4" name="Freeform 45">
              <a:extLst>
                <a:ext uri="{FF2B5EF4-FFF2-40B4-BE49-F238E27FC236}">
                  <a16:creationId xmlns:a16="http://schemas.microsoft.com/office/drawing/2014/main" id="{2249B2EA-92FB-401D-9CE5-D1EC17296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5" name="Freeform 46">
              <a:extLst>
                <a:ext uri="{FF2B5EF4-FFF2-40B4-BE49-F238E27FC236}">
                  <a16:creationId xmlns:a16="http://schemas.microsoft.com/office/drawing/2014/main" id="{9CBC62CF-4430-4E5A-BA03-F26665C7B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6" name="Freeform 47">
              <a:extLst>
                <a:ext uri="{FF2B5EF4-FFF2-40B4-BE49-F238E27FC236}">
                  <a16:creationId xmlns:a16="http://schemas.microsoft.com/office/drawing/2014/main" id="{5E53659F-D70B-419C-9DAB-50A2D8019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413DF911-9741-4237-897E-4482DFDFADA6}"/>
              </a:ext>
            </a:extLst>
          </p:cNvPr>
          <p:cNvSpPr>
            <a:spLocks/>
          </p:cNvSpPr>
          <p:nvPr/>
        </p:nvSpPr>
        <p:spPr bwMode="auto">
          <a:xfrm>
            <a:off x="3595650" y="2416896"/>
            <a:ext cx="2397683" cy="458077"/>
          </a:xfrm>
          <a:custGeom>
            <a:avLst/>
            <a:gdLst>
              <a:gd name="connsiteX0" fmla="*/ 221244 w 2697655"/>
              <a:gd name="connsiteY0" fmla="*/ 0 h 515386"/>
              <a:gd name="connsiteX1" fmla="*/ 2476411 w 2697655"/>
              <a:gd name="connsiteY1" fmla="*/ 0 h 515386"/>
              <a:gd name="connsiteX2" fmla="*/ 2543522 w 2697655"/>
              <a:gd name="connsiteY2" fmla="*/ 94797 h 515386"/>
              <a:gd name="connsiteX3" fmla="*/ 2679904 w 2697655"/>
              <a:gd name="connsiteY3" fmla="*/ 415575 h 515386"/>
              <a:gd name="connsiteX4" fmla="*/ 2697655 w 2697655"/>
              <a:gd name="connsiteY4" fmla="*/ 515386 h 515386"/>
              <a:gd name="connsiteX5" fmla="*/ 0 w 2697655"/>
              <a:gd name="connsiteY5" fmla="*/ 515386 h 515386"/>
              <a:gd name="connsiteX6" fmla="*/ 17751 w 2697655"/>
              <a:gd name="connsiteY6" fmla="*/ 415575 h 515386"/>
              <a:gd name="connsiteX7" fmla="*/ 154133 w 2697655"/>
              <a:gd name="connsiteY7" fmla="*/ 94797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655" h="515386">
                <a:moveTo>
                  <a:pt x="221244" y="0"/>
                </a:moveTo>
                <a:lnTo>
                  <a:pt x="2476411" y="0"/>
                </a:lnTo>
                <a:lnTo>
                  <a:pt x="2543522" y="94797"/>
                </a:lnTo>
                <a:cubicBezTo>
                  <a:pt x="2606270" y="193921"/>
                  <a:pt x="2652755" y="301726"/>
                  <a:pt x="2679904" y="415575"/>
                </a:cubicBezTo>
                <a:lnTo>
                  <a:pt x="2697655" y="515386"/>
                </a:lnTo>
                <a:lnTo>
                  <a:pt x="0" y="515386"/>
                </a:lnTo>
                <a:lnTo>
                  <a:pt x="17751" y="415575"/>
                </a:lnTo>
                <a:cubicBezTo>
                  <a:pt x="44899" y="301726"/>
                  <a:pt x="91384" y="193921"/>
                  <a:pt x="154133" y="947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C25810F-3E5B-4739-8CCE-E7CA0D388539}"/>
              </a:ext>
            </a:extLst>
          </p:cNvPr>
          <p:cNvSpPr>
            <a:spLocks/>
          </p:cNvSpPr>
          <p:nvPr/>
        </p:nvSpPr>
        <p:spPr bwMode="auto">
          <a:xfrm>
            <a:off x="3586890" y="2874973"/>
            <a:ext cx="2415640" cy="458077"/>
          </a:xfrm>
          <a:custGeom>
            <a:avLst/>
            <a:gdLst>
              <a:gd name="connsiteX0" fmla="*/ 9853 w 2717858"/>
              <a:gd name="connsiteY0" fmla="*/ 0 h 515386"/>
              <a:gd name="connsiteX1" fmla="*/ 2707508 w 2717858"/>
              <a:gd name="connsiteY1" fmla="*/ 0 h 515386"/>
              <a:gd name="connsiteX2" fmla="*/ 2710346 w 2717858"/>
              <a:gd name="connsiteY2" fmla="*/ 15956 h 515386"/>
              <a:gd name="connsiteX3" fmla="*/ 2717360 w 2717858"/>
              <a:gd name="connsiteY3" fmla="*/ 135166 h 515386"/>
              <a:gd name="connsiteX4" fmla="*/ 2717858 w 2717858"/>
              <a:gd name="connsiteY4" fmla="*/ 328126 h 515386"/>
              <a:gd name="connsiteX5" fmla="*/ 2711937 w 2717858"/>
              <a:gd name="connsiteY5" fmla="*/ 431591 h 515386"/>
              <a:gd name="connsiteX6" fmla="*/ 2698042 w 2717858"/>
              <a:gd name="connsiteY6" fmla="*/ 515386 h 515386"/>
              <a:gd name="connsiteX7" fmla="*/ 40691 w 2717858"/>
              <a:gd name="connsiteY7" fmla="*/ 515386 h 515386"/>
              <a:gd name="connsiteX8" fmla="*/ 28748 w 2717858"/>
              <a:gd name="connsiteY8" fmla="*/ 469801 h 515386"/>
              <a:gd name="connsiteX9" fmla="*/ 0 w 2717858"/>
              <a:gd name="connsiteY9" fmla="*/ 328126 h 515386"/>
              <a:gd name="connsiteX10" fmla="*/ 0 w 2717858"/>
              <a:gd name="connsiteY10" fmla="*/ 135166 h 515386"/>
              <a:gd name="connsiteX11" fmla="*/ 7015 w 2717858"/>
              <a:gd name="connsiteY11" fmla="*/ 15956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7858" h="515386">
                <a:moveTo>
                  <a:pt x="9853" y="0"/>
                </a:moveTo>
                <a:lnTo>
                  <a:pt x="2707508" y="0"/>
                </a:lnTo>
                <a:lnTo>
                  <a:pt x="2710346" y="15956"/>
                </a:lnTo>
                <a:cubicBezTo>
                  <a:pt x="2714984" y="55151"/>
                  <a:pt x="2717360" y="94921"/>
                  <a:pt x="2717360" y="135166"/>
                </a:cubicBezTo>
                <a:lnTo>
                  <a:pt x="2717858" y="328126"/>
                </a:lnTo>
                <a:cubicBezTo>
                  <a:pt x="2717858" y="362937"/>
                  <a:pt x="2715812" y="397397"/>
                  <a:pt x="2711937" y="431591"/>
                </a:cubicBezTo>
                <a:lnTo>
                  <a:pt x="2698042" y="515386"/>
                </a:lnTo>
                <a:lnTo>
                  <a:pt x="40691" y="515386"/>
                </a:lnTo>
                <a:lnTo>
                  <a:pt x="28748" y="469801"/>
                </a:lnTo>
                <a:cubicBezTo>
                  <a:pt x="18329" y="424925"/>
                  <a:pt x="8717" y="377802"/>
                  <a:pt x="0" y="328126"/>
                </a:cubicBezTo>
                <a:lnTo>
                  <a:pt x="0" y="135166"/>
                </a:lnTo>
                <a:cubicBezTo>
                  <a:pt x="0" y="94921"/>
                  <a:pt x="2377" y="55151"/>
                  <a:pt x="7015" y="159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5E5FD62-F89E-4FD6-9EE9-FDF2AC759EC0}"/>
              </a:ext>
            </a:extLst>
          </p:cNvPr>
          <p:cNvSpPr>
            <a:spLocks/>
          </p:cNvSpPr>
          <p:nvPr/>
        </p:nvSpPr>
        <p:spPr bwMode="auto">
          <a:xfrm>
            <a:off x="3623057" y="3333048"/>
            <a:ext cx="2361863" cy="458077"/>
          </a:xfrm>
          <a:custGeom>
            <a:avLst/>
            <a:gdLst>
              <a:gd name="connsiteX0" fmla="*/ 0 w 2657353"/>
              <a:gd name="connsiteY0" fmla="*/ 0 h 515386"/>
              <a:gd name="connsiteX1" fmla="*/ 2657353 w 2657353"/>
              <a:gd name="connsiteY1" fmla="*/ 0 h 515386"/>
              <a:gd name="connsiteX2" fmla="*/ 2654355 w 2657353"/>
              <a:gd name="connsiteY2" fmla="*/ 18081 h 515386"/>
              <a:gd name="connsiteX3" fmla="*/ 2503147 w 2657353"/>
              <a:gd name="connsiteY3" fmla="*/ 419954 h 515386"/>
              <a:gd name="connsiteX4" fmla="*/ 2453033 w 2657353"/>
              <a:gd name="connsiteY4" fmla="*/ 515386 h 515386"/>
              <a:gd name="connsiteX5" fmla="*/ 203949 w 2657353"/>
              <a:gd name="connsiteY5" fmla="*/ 515386 h 515386"/>
              <a:gd name="connsiteX6" fmla="*/ 193558 w 2657353"/>
              <a:gd name="connsiteY6" fmla="*/ 497431 h 515386"/>
              <a:gd name="connsiteX7" fmla="*/ 21643 w 2657353"/>
              <a:gd name="connsiteY7" fmla="*/ 8261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7353" h="515386">
                <a:moveTo>
                  <a:pt x="0" y="0"/>
                </a:moveTo>
                <a:lnTo>
                  <a:pt x="2657353" y="0"/>
                </a:lnTo>
                <a:lnTo>
                  <a:pt x="2654355" y="18081"/>
                </a:lnTo>
                <a:cubicBezTo>
                  <a:pt x="2625096" y="153081"/>
                  <a:pt x="2570056" y="285210"/>
                  <a:pt x="2503147" y="419954"/>
                </a:cubicBezTo>
                <a:lnTo>
                  <a:pt x="2453033" y="515386"/>
                </a:lnTo>
                <a:lnTo>
                  <a:pt x="203949" y="515386"/>
                </a:lnTo>
                <a:lnTo>
                  <a:pt x="193558" y="497431"/>
                </a:lnTo>
                <a:cubicBezTo>
                  <a:pt x="128632" y="377095"/>
                  <a:pt x="69408" y="245370"/>
                  <a:pt x="21643" y="826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0C66BAEF-7CC2-479E-93CB-DA11EC847A5B}"/>
              </a:ext>
            </a:extLst>
          </p:cNvPr>
          <p:cNvSpPr>
            <a:spLocks/>
          </p:cNvSpPr>
          <p:nvPr/>
        </p:nvSpPr>
        <p:spPr bwMode="auto">
          <a:xfrm>
            <a:off x="3804327" y="3791124"/>
            <a:ext cx="1998992" cy="458077"/>
          </a:xfrm>
          <a:custGeom>
            <a:avLst/>
            <a:gdLst>
              <a:gd name="connsiteX0" fmla="*/ 0 w 2249084"/>
              <a:gd name="connsiteY0" fmla="*/ 0 h 515386"/>
              <a:gd name="connsiteX1" fmla="*/ 2249084 w 2249084"/>
              <a:gd name="connsiteY1" fmla="*/ 0 h 515386"/>
              <a:gd name="connsiteX2" fmla="*/ 2191672 w 2249084"/>
              <a:gd name="connsiteY2" fmla="*/ 109332 h 515386"/>
              <a:gd name="connsiteX3" fmla="*/ 2076776 w 2249084"/>
              <a:gd name="connsiteY3" fmla="*/ 322135 h 515386"/>
              <a:gd name="connsiteX4" fmla="*/ 1980706 w 2249084"/>
              <a:gd name="connsiteY4" fmla="*/ 515386 h 515386"/>
              <a:gd name="connsiteX5" fmla="*/ 302043 w 2249084"/>
              <a:gd name="connsiteY5" fmla="*/ 515386 h 515386"/>
              <a:gd name="connsiteX6" fmla="*/ 300831 w 2249084"/>
              <a:gd name="connsiteY6" fmla="*/ 512982 h 515386"/>
              <a:gd name="connsiteX7" fmla="*/ 90554 w 2249084"/>
              <a:gd name="connsiteY7" fmla="*/ 156463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9084" h="515386">
                <a:moveTo>
                  <a:pt x="0" y="0"/>
                </a:moveTo>
                <a:lnTo>
                  <a:pt x="2249084" y="0"/>
                </a:lnTo>
                <a:lnTo>
                  <a:pt x="2191672" y="109332"/>
                </a:lnTo>
                <a:cubicBezTo>
                  <a:pt x="2154022" y="178698"/>
                  <a:pt x="2115143" y="249404"/>
                  <a:pt x="2076776" y="322135"/>
                </a:cubicBezTo>
                <a:lnTo>
                  <a:pt x="1980706" y="515386"/>
                </a:lnTo>
                <a:lnTo>
                  <a:pt x="302043" y="515386"/>
                </a:lnTo>
                <a:lnTo>
                  <a:pt x="300831" y="512982"/>
                </a:lnTo>
                <a:cubicBezTo>
                  <a:pt x="231754" y="382612"/>
                  <a:pt x="159742" y="270321"/>
                  <a:pt x="90554" y="15646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72573165-6C8A-4316-9CD0-BDD642F08FD3}"/>
              </a:ext>
            </a:extLst>
          </p:cNvPr>
          <p:cNvSpPr>
            <a:spLocks/>
          </p:cNvSpPr>
          <p:nvPr/>
        </p:nvSpPr>
        <p:spPr bwMode="auto">
          <a:xfrm>
            <a:off x="4072783" y="4249200"/>
            <a:ext cx="1492001" cy="458077"/>
          </a:xfrm>
          <a:custGeom>
            <a:avLst/>
            <a:gdLst>
              <a:gd name="connsiteX0" fmla="*/ 0 w 1678664"/>
              <a:gd name="connsiteY0" fmla="*/ 0 h 515386"/>
              <a:gd name="connsiteX1" fmla="*/ 1678664 w 1678664"/>
              <a:gd name="connsiteY1" fmla="*/ 0 h 515386"/>
              <a:gd name="connsiteX2" fmla="*/ 1662902 w 1678664"/>
              <a:gd name="connsiteY2" fmla="*/ 31707 h 515386"/>
              <a:gd name="connsiteX3" fmla="*/ 1564569 w 1678664"/>
              <a:gd name="connsiteY3" fmla="*/ 272933 h 515386"/>
              <a:gd name="connsiteX4" fmla="*/ 1495617 w 1678664"/>
              <a:gd name="connsiteY4" fmla="*/ 515386 h 515386"/>
              <a:gd name="connsiteX5" fmla="*/ 206221 w 1678664"/>
              <a:gd name="connsiteY5" fmla="*/ 515386 h 515386"/>
              <a:gd name="connsiteX6" fmla="*/ 191458 w 1678664"/>
              <a:gd name="connsiteY6" fmla="*/ 462586 h 515386"/>
              <a:gd name="connsiteX7" fmla="*/ 49955 w 1678664"/>
              <a:gd name="connsiteY7" fmla="*/ 9907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664" h="515386">
                <a:moveTo>
                  <a:pt x="0" y="0"/>
                </a:moveTo>
                <a:lnTo>
                  <a:pt x="1678664" y="0"/>
                </a:lnTo>
                <a:lnTo>
                  <a:pt x="1662902" y="31707"/>
                </a:lnTo>
                <a:cubicBezTo>
                  <a:pt x="1627295" y="109176"/>
                  <a:pt x="1593937" y="189356"/>
                  <a:pt x="1564569" y="272933"/>
                </a:cubicBezTo>
                <a:lnTo>
                  <a:pt x="1495617" y="515386"/>
                </a:lnTo>
                <a:lnTo>
                  <a:pt x="206221" y="515386"/>
                </a:lnTo>
                <a:lnTo>
                  <a:pt x="191458" y="462586"/>
                </a:lnTo>
                <a:cubicBezTo>
                  <a:pt x="148370" y="322958"/>
                  <a:pt x="100393" y="204549"/>
                  <a:pt x="49955" y="9907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106" name="Graphic 105" descr="Eye">
            <a:extLst>
              <a:ext uri="{FF2B5EF4-FFF2-40B4-BE49-F238E27FC236}">
                <a16:creationId xmlns:a16="http://schemas.microsoft.com/office/drawing/2014/main" id="{703888AE-266E-4783-BAFE-1B53CC982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06786" y="4269134"/>
            <a:ext cx="409103" cy="409103"/>
          </a:xfrm>
          <a:prstGeom prst="rect">
            <a:avLst/>
          </a:prstGeom>
        </p:spPr>
      </p:pic>
      <p:pic>
        <p:nvPicPr>
          <p:cNvPr id="107" name="Graphic 106" descr="Download from cloud">
            <a:extLst>
              <a:ext uri="{FF2B5EF4-FFF2-40B4-BE49-F238E27FC236}">
                <a16:creationId xmlns:a16="http://schemas.microsoft.com/office/drawing/2014/main" id="{F6CA755F-C452-422D-889D-28FDC5246D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6786" y="2910451"/>
            <a:ext cx="409103" cy="409103"/>
          </a:xfrm>
          <a:prstGeom prst="rect">
            <a:avLst/>
          </a:prstGeom>
        </p:spPr>
      </p:pic>
      <p:pic>
        <p:nvPicPr>
          <p:cNvPr id="108" name="Graphic 107" descr="Puzzle">
            <a:extLst>
              <a:ext uri="{FF2B5EF4-FFF2-40B4-BE49-F238E27FC236}">
                <a16:creationId xmlns:a16="http://schemas.microsoft.com/office/drawing/2014/main" id="{DE5DB9F2-C7B6-48FF-A87E-8ADDB5F451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6786" y="2004661"/>
            <a:ext cx="409103" cy="409103"/>
          </a:xfrm>
          <a:prstGeom prst="rect">
            <a:avLst/>
          </a:prstGeom>
        </p:spPr>
      </p:pic>
      <p:pic>
        <p:nvPicPr>
          <p:cNvPr id="109" name="Graphic 108" descr="Pie chart">
            <a:extLst>
              <a:ext uri="{FF2B5EF4-FFF2-40B4-BE49-F238E27FC236}">
                <a16:creationId xmlns:a16="http://schemas.microsoft.com/office/drawing/2014/main" id="{587AFCD9-8919-4F9C-96AB-1C62D726F5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6786" y="2457556"/>
            <a:ext cx="409103" cy="409103"/>
          </a:xfrm>
          <a:prstGeom prst="rect">
            <a:avLst/>
          </a:prstGeom>
        </p:spPr>
      </p:pic>
      <p:pic>
        <p:nvPicPr>
          <p:cNvPr id="110" name="Graphic 109" descr="High Voltage">
            <a:extLst>
              <a:ext uri="{FF2B5EF4-FFF2-40B4-BE49-F238E27FC236}">
                <a16:creationId xmlns:a16="http://schemas.microsoft.com/office/drawing/2014/main" id="{AE9509B3-D294-410B-A207-11F9DF797C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06786" y="3363345"/>
            <a:ext cx="409103" cy="409103"/>
          </a:xfrm>
          <a:prstGeom prst="rect">
            <a:avLst/>
          </a:prstGeom>
        </p:spPr>
      </p:pic>
      <p:pic>
        <p:nvPicPr>
          <p:cNvPr id="111" name="Graphic 110" descr="Rocket">
            <a:extLst>
              <a:ext uri="{FF2B5EF4-FFF2-40B4-BE49-F238E27FC236}">
                <a16:creationId xmlns:a16="http://schemas.microsoft.com/office/drawing/2014/main" id="{B6BCD113-5636-4AF8-BEEC-8A9805C6DC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6786" y="3816240"/>
            <a:ext cx="409103" cy="409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Lightbulb Diagram w/ 6 Steps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E303A48-8626-4BFA-BAD9-11434FA9840B}"/>
              </a:ext>
            </a:extLst>
          </p:cNvPr>
          <p:cNvGrpSpPr/>
          <p:nvPr/>
        </p:nvGrpSpPr>
        <p:grpSpPr>
          <a:xfrm>
            <a:off x="8444485" y="1958820"/>
            <a:ext cx="699516" cy="2748457"/>
            <a:chOff x="10745741" y="4167745"/>
            <a:chExt cx="932688" cy="309231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233E7AB-8903-4992-A9C1-34039134AF86}"/>
                </a:ext>
              </a:extLst>
            </p:cNvPr>
            <p:cNvSpPr/>
            <p:nvPr/>
          </p:nvSpPr>
          <p:spPr>
            <a:xfrm>
              <a:off x="10745741" y="622928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05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FDE8F01-7A0F-46D6-9260-49D2C31C8C2D}"/>
                </a:ext>
              </a:extLst>
            </p:cNvPr>
            <p:cNvSpPr/>
            <p:nvPr/>
          </p:nvSpPr>
          <p:spPr>
            <a:xfrm>
              <a:off x="10745741" y="571390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04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92C37BE-1EFE-4D4A-9DAE-B2D146BE516C}"/>
                </a:ext>
              </a:extLst>
            </p:cNvPr>
            <p:cNvSpPr/>
            <p:nvPr/>
          </p:nvSpPr>
          <p:spPr>
            <a:xfrm>
              <a:off x="10745741" y="519851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37D162E-DE62-4D73-8801-CD2CAE47179E}"/>
                </a:ext>
              </a:extLst>
            </p:cNvPr>
            <p:cNvSpPr/>
            <p:nvPr/>
          </p:nvSpPr>
          <p:spPr>
            <a:xfrm>
              <a:off x="10745741" y="468313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02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C454FE2-D0BE-4471-9F14-178DF3390CF3}"/>
                </a:ext>
              </a:extLst>
            </p:cNvPr>
            <p:cNvSpPr/>
            <p:nvPr/>
          </p:nvSpPr>
          <p:spPr>
            <a:xfrm>
              <a:off x="10745741" y="6744672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06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2B1687E-DFEC-49ED-94FF-76B8E52A0ACE}"/>
                </a:ext>
              </a:extLst>
            </p:cNvPr>
            <p:cNvSpPr/>
            <p:nvPr/>
          </p:nvSpPr>
          <p:spPr>
            <a:xfrm>
              <a:off x="10745741" y="4167745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01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249B190-78D4-44BC-96FB-D1D9F2636B6A}"/>
              </a:ext>
            </a:extLst>
          </p:cNvPr>
          <p:cNvGrpSpPr/>
          <p:nvPr/>
        </p:nvGrpSpPr>
        <p:grpSpPr>
          <a:xfrm>
            <a:off x="628649" y="1567861"/>
            <a:ext cx="2652075" cy="1198448"/>
            <a:chOff x="628649" y="1567861"/>
            <a:chExt cx="2652075" cy="119844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A73F87B-23FD-47AA-BF31-1857B4AD590A}"/>
                </a:ext>
              </a:extLst>
            </p:cNvPr>
            <p:cNvSpPr txBox="1"/>
            <p:nvPr/>
          </p:nvSpPr>
          <p:spPr>
            <a:xfrm>
              <a:off x="628649" y="1567861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7F7FF3F-4631-4787-97AA-ADAB625D4D68}"/>
                </a:ext>
              </a:extLst>
            </p:cNvPr>
            <p:cNvSpPr txBox="1"/>
            <p:nvPr/>
          </p:nvSpPr>
          <p:spPr>
            <a:xfrm>
              <a:off x="635688" y="2027645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1B3E8A4-443C-4F6D-8DE8-12229B841AA8}"/>
              </a:ext>
            </a:extLst>
          </p:cNvPr>
          <p:cNvGrpSpPr/>
          <p:nvPr/>
        </p:nvGrpSpPr>
        <p:grpSpPr>
          <a:xfrm>
            <a:off x="628649" y="3088993"/>
            <a:ext cx="2652075" cy="1198448"/>
            <a:chOff x="628649" y="3088993"/>
            <a:chExt cx="2652075" cy="119844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F2F32D0-1919-4551-B17E-CA7D69B84F49}"/>
                </a:ext>
              </a:extLst>
            </p:cNvPr>
            <p:cNvSpPr txBox="1"/>
            <p:nvPr/>
          </p:nvSpPr>
          <p:spPr>
            <a:xfrm>
              <a:off x="628649" y="3088993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BE5FB60-9DC0-4B03-88E6-B6E446E793BE}"/>
                </a:ext>
              </a:extLst>
            </p:cNvPr>
            <p:cNvSpPr txBox="1"/>
            <p:nvPr/>
          </p:nvSpPr>
          <p:spPr>
            <a:xfrm>
              <a:off x="635688" y="3548777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D216D29-132E-42E2-9B08-A7CE2C2C2A3F}"/>
              </a:ext>
            </a:extLst>
          </p:cNvPr>
          <p:cNvGrpSpPr/>
          <p:nvPr/>
        </p:nvGrpSpPr>
        <p:grpSpPr>
          <a:xfrm>
            <a:off x="628649" y="4504540"/>
            <a:ext cx="2652075" cy="1198448"/>
            <a:chOff x="628649" y="4504540"/>
            <a:chExt cx="2652075" cy="119844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FF8B9E5-48C4-4B22-81DD-F922AC6F384A}"/>
                </a:ext>
              </a:extLst>
            </p:cNvPr>
            <p:cNvSpPr txBox="1"/>
            <p:nvPr/>
          </p:nvSpPr>
          <p:spPr>
            <a:xfrm>
              <a:off x="628649" y="4504540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489B6B4-DD84-46F3-9E22-D1C5A3FD3DDB}"/>
                </a:ext>
              </a:extLst>
            </p:cNvPr>
            <p:cNvSpPr txBox="1"/>
            <p:nvPr/>
          </p:nvSpPr>
          <p:spPr>
            <a:xfrm>
              <a:off x="635688" y="4964324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586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Lightbulb Diagram w/ 6 Steps for PowerPoint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7C24D2D-187D-4B6B-A8D8-FE7A6EEA89D1}"/>
              </a:ext>
            </a:extLst>
          </p:cNvPr>
          <p:cNvSpPr/>
          <p:nvPr/>
        </p:nvSpPr>
        <p:spPr>
          <a:xfrm>
            <a:off x="4811341" y="3791124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6BD3B71-634D-44D4-8CE8-CE859846CE15}"/>
              </a:ext>
            </a:extLst>
          </p:cNvPr>
          <p:cNvSpPr/>
          <p:nvPr/>
        </p:nvSpPr>
        <p:spPr>
          <a:xfrm>
            <a:off x="4811341" y="3333048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DC7B51F-6D91-4D4B-B692-6D0CDEF6454F}"/>
              </a:ext>
            </a:extLst>
          </p:cNvPr>
          <p:cNvSpPr/>
          <p:nvPr/>
        </p:nvSpPr>
        <p:spPr>
          <a:xfrm>
            <a:off x="4811341" y="2874973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C567BC6-4F75-4192-80F7-92A281DDE9B2}"/>
              </a:ext>
            </a:extLst>
          </p:cNvPr>
          <p:cNvSpPr/>
          <p:nvPr/>
        </p:nvSpPr>
        <p:spPr>
          <a:xfrm>
            <a:off x="4811341" y="2416896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D70D8B3-B7C0-41C0-92B8-133907EC3A86}"/>
              </a:ext>
            </a:extLst>
          </p:cNvPr>
          <p:cNvSpPr/>
          <p:nvPr/>
        </p:nvSpPr>
        <p:spPr>
          <a:xfrm>
            <a:off x="4811341" y="4249200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F185C58-1FF1-4E0F-9A14-1991C4557139}"/>
              </a:ext>
            </a:extLst>
          </p:cNvPr>
          <p:cNvSpPr/>
          <p:nvPr/>
        </p:nvSpPr>
        <p:spPr>
          <a:xfrm>
            <a:off x="4811341" y="1958820"/>
            <a:ext cx="4332659" cy="458077"/>
          </a:xfrm>
          <a:custGeom>
            <a:avLst/>
            <a:gdLst>
              <a:gd name="connsiteX0" fmla="*/ 0 w 3656035"/>
              <a:gd name="connsiteY0" fmla="*/ 0 h 386540"/>
              <a:gd name="connsiteX1" fmla="*/ 3656035 w 3656035"/>
              <a:gd name="connsiteY1" fmla="*/ 0 h 386540"/>
              <a:gd name="connsiteX2" fmla="*/ 3656035 w 3656035"/>
              <a:gd name="connsiteY2" fmla="*/ 386540 h 386540"/>
              <a:gd name="connsiteX3" fmla="*/ 0 w 3656035"/>
              <a:gd name="connsiteY3" fmla="*/ 386540 h 38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5" h="386540">
                <a:moveTo>
                  <a:pt x="0" y="0"/>
                </a:moveTo>
                <a:lnTo>
                  <a:pt x="3656035" y="0"/>
                </a:lnTo>
                <a:lnTo>
                  <a:pt x="3656035" y="386540"/>
                </a:lnTo>
                <a:lnTo>
                  <a:pt x="0" y="3865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554480" rIns="342900" rtlCol="0" anchor="ctr">
            <a:no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361225-D3DC-4404-A745-25CD99CC4F8E}"/>
              </a:ext>
            </a:extLst>
          </p:cNvPr>
          <p:cNvSpPr/>
          <p:nvPr/>
        </p:nvSpPr>
        <p:spPr>
          <a:xfrm>
            <a:off x="4811339" y="1958821"/>
            <a:ext cx="1386646" cy="2748457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6754A54-4572-4481-9680-7B91D66465E0}"/>
              </a:ext>
            </a:extLst>
          </p:cNvPr>
          <p:cNvSpPr>
            <a:spLocks/>
          </p:cNvSpPr>
          <p:nvPr/>
        </p:nvSpPr>
        <p:spPr bwMode="auto">
          <a:xfrm>
            <a:off x="3792292" y="1958822"/>
            <a:ext cx="2004398" cy="458076"/>
          </a:xfrm>
          <a:custGeom>
            <a:avLst/>
            <a:gdLst>
              <a:gd name="connsiteX0" fmla="*/ 1127583 w 2255167"/>
              <a:gd name="connsiteY0" fmla="*/ 0 h 515385"/>
              <a:gd name="connsiteX1" fmla="*/ 2254222 w 2255167"/>
              <a:gd name="connsiteY1" fmla="*/ 514051 h 515385"/>
              <a:gd name="connsiteX2" fmla="*/ 2255167 w 2255167"/>
              <a:gd name="connsiteY2" fmla="*/ 515385 h 515385"/>
              <a:gd name="connsiteX3" fmla="*/ 0 w 2255167"/>
              <a:gd name="connsiteY3" fmla="*/ 515385 h 515385"/>
              <a:gd name="connsiteX4" fmla="*/ 945 w 2255167"/>
              <a:gd name="connsiteY4" fmla="*/ 514051 h 515385"/>
              <a:gd name="connsiteX5" fmla="*/ 1127583 w 2255167"/>
              <a:gd name="connsiteY5" fmla="*/ 0 h 51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167" h="515385">
                <a:moveTo>
                  <a:pt x="1127583" y="0"/>
                </a:moveTo>
                <a:cubicBezTo>
                  <a:pt x="1596570" y="0"/>
                  <a:pt x="2010057" y="203909"/>
                  <a:pt x="2254222" y="514051"/>
                </a:cubicBezTo>
                <a:lnTo>
                  <a:pt x="2255167" y="515385"/>
                </a:lnTo>
                <a:lnTo>
                  <a:pt x="0" y="515385"/>
                </a:lnTo>
                <a:lnTo>
                  <a:pt x="945" y="514051"/>
                </a:lnTo>
                <a:cubicBezTo>
                  <a:pt x="245109" y="203909"/>
                  <a:pt x="658597" y="0"/>
                  <a:pt x="112758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2F9A982-E690-4E83-A642-A37865E6386A}"/>
              </a:ext>
            </a:extLst>
          </p:cNvPr>
          <p:cNvSpPr>
            <a:spLocks/>
          </p:cNvSpPr>
          <p:nvPr/>
        </p:nvSpPr>
        <p:spPr bwMode="auto">
          <a:xfrm>
            <a:off x="3595650" y="2416896"/>
            <a:ext cx="2397683" cy="458077"/>
          </a:xfrm>
          <a:custGeom>
            <a:avLst/>
            <a:gdLst>
              <a:gd name="connsiteX0" fmla="*/ 221244 w 2697655"/>
              <a:gd name="connsiteY0" fmla="*/ 0 h 515386"/>
              <a:gd name="connsiteX1" fmla="*/ 2476411 w 2697655"/>
              <a:gd name="connsiteY1" fmla="*/ 0 h 515386"/>
              <a:gd name="connsiteX2" fmla="*/ 2543522 w 2697655"/>
              <a:gd name="connsiteY2" fmla="*/ 94797 h 515386"/>
              <a:gd name="connsiteX3" fmla="*/ 2679904 w 2697655"/>
              <a:gd name="connsiteY3" fmla="*/ 415575 h 515386"/>
              <a:gd name="connsiteX4" fmla="*/ 2697655 w 2697655"/>
              <a:gd name="connsiteY4" fmla="*/ 515386 h 515386"/>
              <a:gd name="connsiteX5" fmla="*/ 0 w 2697655"/>
              <a:gd name="connsiteY5" fmla="*/ 515386 h 515386"/>
              <a:gd name="connsiteX6" fmla="*/ 17751 w 2697655"/>
              <a:gd name="connsiteY6" fmla="*/ 415575 h 515386"/>
              <a:gd name="connsiteX7" fmla="*/ 154133 w 2697655"/>
              <a:gd name="connsiteY7" fmla="*/ 94797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655" h="515386">
                <a:moveTo>
                  <a:pt x="221244" y="0"/>
                </a:moveTo>
                <a:lnTo>
                  <a:pt x="2476411" y="0"/>
                </a:lnTo>
                <a:lnTo>
                  <a:pt x="2543522" y="94797"/>
                </a:lnTo>
                <a:cubicBezTo>
                  <a:pt x="2606270" y="193921"/>
                  <a:pt x="2652755" y="301726"/>
                  <a:pt x="2679904" y="415575"/>
                </a:cubicBezTo>
                <a:lnTo>
                  <a:pt x="2697655" y="515386"/>
                </a:lnTo>
                <a:lnTo>
                  <a:pt x="0" y="515386"/>
                </a:lnTo>
                <a:lnTo>
                  <a:pt x="17751" y="415575"/>
                </a:lnTo>
                <a:cubicBezTo>
                  <a:pt x="44899" y="301726"/>
                  <a:pt x="91384" y="193921"/>
                  <a:pt x="154133" y="947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789FC85-8F82-43C4-AE07-0E39801CA6B9}"/>
              </a:ext>
            </a:extLst>
          </p:cNvPr>
          <p:cNvSpPr>
            <a:spLocks/>
          </p:cNvSpPr>
          <p:nvPr/>
        </p:nvSpPr>
        <p:spPr bwMode="auto">
          <a:xfrm>
            <a:off x="3586890" y="2874973"/>
            <a:ext cx="2415640" cy="458077"/>
          </a:xfrm>
          <a:custGeom>
            <a:avLst/>
            <a:gdLst>
              <a:gd name="connsiteX0" fmla="*/ 9853 w 2717858"/>
              <a:gd name="connsiteY0" fmla="*/ 0 h 515386"/>
              <a:gd name="connsiteX1" fmla="*/ 2707508 w 2717858"/>
              <a:gd name="connsiteY1" fmla="*/ 0 h 515386"/>
              <a:gd name="connsiteX2" fmla="*/ 2710346 w 2717858"/>
              <a:gd name="connsiteY2" fmla="*/ 15956 h 515386"/>
              <a:gd name="connsiteX3" fmla="*/ 2717360 w 2717858"/>
              <a:gd name="connsiteY3" fmla="*/ 135166 h 515386"/>
              <a:gd name="connsiteX4" fmla="*/ 2717858 w 2717858"/>
              <a:gd name="connsiteY4" fmla="*/ 328126 h 515386"/>
              <a:gd name="connsiteX5" fmla="*/ 2711937 w 2717858"/>
              <a:gd name="connsiteY5" fmla="*/ 431591 h 515386"/>
              <a:gd name="connsiteX6" fmla="*/ 2698042 w 2717858"/>
              <a:gd name="connsiteY6" fmla="*/ 515386 h 515386"/>
              <a:gd name="connsiteX7" fmla="*/ 40691 w 2717858"/>
              <a:gd name="connsiteY7" fmla="*/ 515386 h 515386"/>
              <a:gd name="connsiteX8" fmla="*/ 28748 w 2717858"/>
              <a:gd name="connsiteY8" fmla="*/ 469801 h 515386"/>
              <a:gd name="connsiteX9" fmla="*/ 0 w 2717858"/>
              <a:gd name="connsiteY9" fmla="*/ 328126 h 515386"/>
              <a:gd name="connsiteX10" fmla="*/ 0 w 2717858"/>
              <a:gd name="connsiteY10" fmla="*/ 135166 h 515386"/>
              <a:gd name="connsiteX11" fmla="*/ 7015 w 2717858"/>
              <a:gd name="connsiteY11" fmla="*/ 15956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7858" h="515386">
                <a:moveTo>
                  <a:pt x="9853" y="0"/>
                </a:moveTo>
                <a:lnTo>
                  <a:pt x="2707508" y="0"/>
                </a:lnTo>
                <a:lnTo>
                  <a:pt x="2710346" y="15956"/>
                </a:lnTo>
                <a:cubicBezTo>
                  <a:pt x="2714984" y="55151"/>
                  <a:pt x="2717360" y="94921"/>
                  <a:pt x="2717360" y="135166"/>
                </a:cubicBezTo>
                <a:lnTo>
                  <a:pt x="2717858" y="328126"/>
                </a:lnTo>
                <a:cubicBezTo>
                  <a:pt x="2717858" y="362937"/>
                  <a:pt x="2715812" y="397397"/>
                  <a:pt x="2711937" y="431591"/>
                </a:cubicBezTo>
                <a:lnTo>
                  <a:pt x="2698042" y="515386"/>
                </a:lnTo>
                <a:lnTo>
                  <a:pt x="40691" y="515386"/>
                </a:lnTo>
                <a:lnTo>
                  <a:pt x="28748" y="469801"/>
                </a:lnTo>
                <a:cubicBezTo>
                  <a:pt x="18329" y="424925"/>
                  <a:pt x="8717" y="377802"/>
                  <a:pt x="0" y="328126"/>
                </a:cubicBezTo>
                <a:lnTo>
                  <a:pt x="0" y="135166"/>
                </a:lnTo>
                <a:cubicBezTo>
                  <a:pt x="0" y="94921"/>
                  <a:pt x="2377" y="55151"/>
                  <a:pt x="7015" y="159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5CF2FAC1-3877-4FDD-89FB-058B4185BF05}"/>
              </a:ext>
            </a:extLst>
          </p:cNvPr>
          <p:cNvSpPr>
            <a:spLocks/>
          </p:cNvSpPr>
          <p:nvPr/>
        </p:nvSpPr>
        <p:spPr bwMode="auto">
          <a:xfrm>
            <a:off x="3623057" y="3333048"/>
            <a:ext cx="2361863" cy="458077"/>
          </a:xfrm>
          <a:custGeom>
            <a:avLst/>
            <a:gdLst>
              <a:gd name="connsiteX0" fmla="*/ 0 w 2657353"/>
              <a:gd name="connsiteY0" fmla="*/ 0 h 515386"/>
              <a:gd name="connsiteX1" fmla="*/ 2657353 w 2657353"/>
              <a:gd name="connsiteY1" fmla="*/ 0 h 515386"/>
              <a:gd name="connsiteX2" fmla="*/ 2654355 w 2657353"/>
              <a:gd name="connsiteY2" fmla="*/ 18081 h 515386"/>
              <a:gd name="connsiteX3" fmla="*/ 2503147 w 2657353"/>
              <a:gd name="connsiteY3" fmla="*/ 419954 h 515386"/>
              <a:gd name="connsiteX4" fmla="*/ 2453033 w 2657353"/>
              <a:gd name="connsiteY4" fmla="*/ 515386 h 515386"/>
              <a:gd name="connsiteX5" fmla="*/ 203949 w 2657353"/>
              <a:gd name="connsiteY5" fmla="*/ 515386 h 515386"/>
              <a:gd name="connsiteX6" fmla="*/ 193558 w 2657353"/>
              <a:gd name="connsiteY6" fmla="*/ 497431 h 515386"/>
              <a:gd name="connsiteX7" fmla="*/ 21643 w 2657353"/>
              <a:gd name="connsiteY7" fmla="*/ 8261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7353" h="515386">
                <a:moveTo>
                  <a:pt x="0" y="0"/>
                </a:moveTo>
                <a:lnTo>
                  <a:pt x="2657353" y="0"/>
                </a:lnTo>
                <a:lnTo>
                  <a:pt x="2654355" y="18081"/>
                </a:lnTo>
                <a:cubicBezTo>
                  <a:pt x="2625096" y="153081"/>
                  <a:pt x="2570056" y="285210"/>
                  <a:pt x="2503147" y="419954"/>
                </a:cubicBezTo>
                <a:lnTo>
                  <a:pt x="2453033" y="515386"/>
                </a:lnTo>
                <a:lnTo>
                  <a:pt x="203949" y="515386"/>
                </a:lnTo>
                <a:lnTo>
                  <a:pt x="193558" y="497431"/>
                </a:lnTo>
                <a:cubicBezTo>
                  <a:pt x="128632" y="377095"/>
                  <a:pt x="69408" y="245370"/>
                  <a:pt x="21643" y="826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F9C5432A-1172-4A75-8E81-2099017579CE}"/>
              </a:ext>
            </a:extLst>
          </p:cNvPr>
          <p:cNvSpPr>
            <a:spLocks/>
          </p:cNvSpPr>
          <p:nvPr/>
        </p:nvSpPr>
        <p:spPr bwMode="auto">
          <a:xfrm>
            <a:off x="3804327" y="3791124"/>
            <a:ext cx="1998992" cy="458077"/>
          </a:xfrm>
          <a:custGeom>
            <a:avLst/>
            <a:gdLst>
              <a:gd name="connsiteX0" fmla="*/ 0 w 2249084"/>
              <a:gd name="connsiteY0" fmla="*/ 0 h 515386"/>
              <a:gd name="connsiteX1" fmla="*/ 2249084 w 2249084"/>
              <a:gd name="connsiteY1" fmla="*/ 0 h 515386"/>
              <a:gd name="connsiteX2" fmla="*/ 2191672 w 2249084"/>
              <a:gd name="connsiteY2" fmla="*/ 109332 h 515386"/>
              <a:gd name="connsiteX3" fmla="*/ 2076776 w 2249084"/>
              <a:gd name="connsiteY3" fmla="*/ 322135 h 515386"/>
              <a:gd name="connsiteX4" fmla="*/ 1980706 w 2249084"/>
              <a:gd name="connsiteY4" fmla="*/ 515386 h 515386"/>
              <a:gd name="connsiteX5" fmla="*/ 302043 w 2249084"/>
              <a:gd name="connsiteY5" fmla="*/ 515386 h 515386"/>
              <a:gd name="connsiteX6" fmla="*/ 300831 w 2249084"/>
              <a:gd name="connsiteY6" fmla="*/ 512982 h 515386"/>
              <a:gd name="connsiteX7" fmla="*/ 90554 w 2249084"/>
              <a:gd name="connsiteY7" fmla="*/ 156463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9084" h="515386">
                <a:moveTo>
                  <a:pt x="0" y="0"/>
                </a:moveTo>
                <a:lnTo>
                  <a:pt x="2249084" y="0"/>
                </a:lnTo>
                <a:lnTo>
                  <a:pt x="2191672" y="109332"/>
                </a:lnTo>
                <a:cubicBezTo>
                  <a:pt x="2154022" y="178698"/>
                  <a:pt x="2115143" y="249404"/>
                  <a:pt x="2076776" y="322135"/>
                </a:cubicBezTo>
                <a:lnTo>
                  <a:pt x="1980706" y="515386"/>
                </a:lnTo>
                <a:lnTo>
                  <a:pt x="302043" y="515386"/>
                </a:lnTo>
                <a:lnTo>
                  <a:pt x="300831" y="512982"/>
                </a:lnTo>
                <a:cubicBezTo>
                  <a:pt x="231754" y="382612"/>
                  <a:pt x="159742" y="270321"/>
                  <a:pt x="90554" y="15646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93C3F08-A7F5-45BC-BFCD-A7E237E26679}"/>
              </a:ext>
            </a:extLst>
          </p:cNvPr>
          <p:cNvSpPr>
            <a:spLocks/>
          </p:cNvSpPr>
          <p:nvPr/>
        </p:nvSpPr>
        <p:spPr bwMode="auto">
          <a:xfrm>
            <a:off x="4072783" y="4249200"/>
            <a:ext cx="1492001" cy="458077"/>
          </a:xfrm>
          <a:custGeom>
            <a:avLst/>
            <a:gdLst>
              <a:gd name="connsiteX0" fmla="*/ 0 w 1678664"/>
              <a:gd name="connsiteY0" fmla="*/ 0 h 515386"/>
              <a:gd name="connsiteX1" fmla="*/ 1678664 w 1678664"/>
              <a:gd name="connsiteY1" fmla="*/ 0 h 515386"/>
              <a:gd name="connsiteX2" fmla="*/ 1662902 w 1678664"/>
              <a:gd name="connsiteY2" fmla="*/ 31707 h 515386"/>
              <a:gd name="connsiteX3" fmla="*/ 1564569 w 1678664"/>
              <a:gd name="connsiteY3" fmla="*/ 272933 h 515386"/>
              <a:gd name="connsiteX4" fmla="*/ 1495617 w 1678664"/>
              <a:gd name="connsiteY4" fmla="*/ 515386 h 515386"/>
              <a:gd name="connsiteX5" fmla="*/ 206221 w 1678664"/>
              <a:gd name="connsiteY5" fmla="*/ 515386 h 515386"/>
              <a:gd name="connsiteX6" fmla="*/ 191458 w 1678664"/>
              <a:gd name="connsiteY6" fmla="*/ 462586 h 515386"/>
              <a:gd name="connsiteX7" fmla="*/ 49955 w 1678664"/>
              <a:gd name="connsiteY7" fmla="*/ 9907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664" h="515386">
                <a:moveTo>
                  <a:pt x="0" y="0"/>
                </a:moveTo>
                <a:lnTo>
                  <a:pt x="1678664" y="0"/>
                </a:lnTo>
                <a:lnTo>
                  <a:pt x="1662902" y="31707"/>
                </a:lnTo>
                <a:cubicBezTo>
                  <a:pt x="1627295" y="109176"/>
                  <a:pt x="1593937" y="189356"/>
                  <a:pt x="1564569" y="272933"/>
                </a:cubicBezTo>
                <a:lnTo>
                  <a:pt x="1495617" y="515386"/>
                </a:lnTo>
                <a:lnTo>
                  <a:pt x="206221" y="515386"/>
                </a:lnTo>
                <a:lnTo>
                  <a:pt x="191458" y="462586"/>
                </a:lnTo>
                <a:cubicBezTo>
                  <a:pt x="148370" y="322958"/>
                  <a:pt x="100393" y="204549"/>
                  <a:pt x="49955" y="9907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88" name="Graphic 87" descr="Eye">
            <a:extLst>
              <a:ext uri="{FF2B5EF4-FFF2-40B4-BE49-F238E27FC236}">
                <a16:creationId xmlns:a16="http://schemas.microsoft.com/office/drawing/2014/main" id="{C3CC2A97-0F2A-4E59-9862-DBFE8751D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06786" y="4269134"/>
            <a:ext cx="409103" cy="409103"/>
          </a:xfrm>
          <a:prstGeom prst="rect">
            <a:avLst/>
          </a:prstGeom>
        </p:spPr>
      </p:pic>
      <p:pic>
        <p:nvPicPr>
          <p:cNvPr id="89" name="Graphic 88" descr="Download from cloud">
            <a:extLst>
              <a:ext uri="{FF2B5EF4-FFF2-40B4-BE49-F238E27FC236}">
                <a16:creationId xmlns:a16="http://schemas.microsoft.com/office/drawing/2014/main" id="{55E19CFA-ABB7-4F96-9A45-DA564642A6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6786" y="2910451"/>
            <a:ext cx="409103" cy="409103"/>
          </a:xfrm>
          <a:prstGeom prst="rect">
            <a:avLst/>
          </a:prstGeom>
        </p:spPr>
      </p:pic>
      <p:pic>
        <p:nvPicPr>
          <p:cNvPr id="90" name="Graphic 89" descr="Puzzle">
            <a:extLst>
              <a:ext uri="{FF2B5EF4-FFF2-40B4-BE49-F238E27FC236}">
                <a16:creationId xmlns:a16="http://schemas.microsoft.com/office/drawing/2014/main" id="{F60A42FC-14CF-4D76-80EC-411092EB56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6786" y="2004661"/>
            <a:ext cx="409103" cy="409103"/>
          </a:xfrm>
          <a:prstGeom prst="rect">
            <a:avLst/>
          </a:prstGeom>
        </p:spPr>
      </p:pic>
      <p:pic>
        <p:nvPicPr>
          <p:cNvPr id="91" name="Graphic 90" descr="Pie chart">
            <a:extLst>
              <a:ext uri="{FF2B5EF4-FFF2-40B4-BE49-F238E27FC236}">
                <a16:creationId xmlns:a16="http://schemas.microsoft.com/office/drawing/2014/main" id="{78F84208-0F7B-4F9F-B0A0-2F4CC4B009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6786" y="2457556"/>
            <a:ext cx="409103" cy="409103"/>
          </a:xfrm>
          <a:prstGeom prst="rect">
            <a:avLst/>
          </a:prstGeom>
        </p:spPr>
      </p:pic>
      <p:pic>
        <p:nvPicPr>
          <p:cNvPr id="92" name="Graphic 91" descr="High Voltage">
            <a:extLst>
              <a:ext uri="{FF2B5EF4-FFF2-40B4-BE49-F238E27FC236}">
                <a16:creationId xmlns:a16="http://schemas.microsoft.com/office/drawing/2014/main" id="{19D08167-7CE1-48D1-80E2-315D3DDA56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06786" y="3363345"/>
            <a:ext cx="409103" cy="409103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65B88731-66FB-4ED0-8503-64D080D0007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6786" y="3816240"/>
            <a:ext cx="409103" cy="409103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F61C5BFC-4981-4F97-86AB-736D954C88FE}"/>
              </a:ext>
            </a:extLst>
          </p:cNvPr>
          <p:cNvGrpSpPr/>
          <p:nvPr/>
        </p:nvGrpSpPr>
        <p:grpSpPr>
          <a:xfrm>
            <a:off x="8444485" y="1958820"/>
            <a:ext cx="699516" cy="2748457"/>
            <a:chOff x="10745741" y="4167745"/>
            <a:chExt cx="932688" cy="3092313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13D1A61-897F-461C-9514-399D4AEBCD06}"/>
                </a:ext>
              </a:extLst>
            </p:cNvPr>
            <p:cNvSpPr/>
            <p:nvPr/>
          </p:nvSpPr>
          <p:spPr>
            <a:xfrm>
              <a:off x="10745741" y="622928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05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0DD17C8-0F7A-440F-8A53-09102CB0E7C4}"/>
                </a:ext>
              </a:extLst>
            </p:cNvPr>
            <p:cNvSpPr/>
            <p:nvPr/>
          </p:nvSpPr>
          <p:spPr>
            <a:xfrm>
              <a:off x="10745741" y="571390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04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26E5AF2-9474-40EF-A86A-7BC2C86F9016}"/>
                </a:ext>
              </a:extLst>
            </p:cNvPr>
            <p:cNvSpPr/>
            <p:nvPr/>
          </p:nvSpPr>
          <p:spPr>
            <a:xfrm>
              <a:off x="10745741" y="519851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03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5B59C21-056A-49FF-AE2F-871DC9533191}"/>
                </a:ext>
              </a:extLst>
            </p:cNvPr>
            <p:cNvSpPr/>
            <p:nvPr/>
          </p:nvSpPr>
          <p:spPr>
            <a:xfrm>
              <a:off x="10745741" y="468313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02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2D0BAD52-B598-4D5C-B344-8C32DDBC1237}"/>
                </a:ext>
              </a:extLst>
            </p:cNvPr>
            <p:cNvSpPr/>
            <p:nvPr/>
          </p:nvSpPr>
          <p:spPr>
            <a:xfrm>
              <a:off x="10745741" y="6744672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06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EDDD9E-61E6-41DD-B6B9-24401B26E1FB}"/>
                </a:ext>
              </a:extLst>
            </p:cNvPr>
            <p:cNvSpPr/>
            <p:nvPr/>
          </p:nvSpPr>
          <p:spPr>
            <a:xfrm>
              <a:off x="10745741" y="4167745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01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F73608F-0B05-4C18-B4BE-19DB6CE372A3}"/>
              </a:ext>
            </a:extLst>
          </p:cNvPr>
          <p:cNvGrpSpPr/>
          <p:nvPr/>
        </p:nvGrpSpPr>
        <p:grpSpPr>
          <a:xfrm>
            <a:off x="628649" y="1567861"/>
            <a:ext cx="2652075" cy="1198448"/>
            <a:chOff x="628649" y="1567861"/>
            <a:chExt cx="2652075" cy="119844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BF76AFD-7F18-4E69-B30D-6B348064FA65}"/>
                </a:ext>
              </a:extLst>
            </p:cNvPr>
            <p:cNvSpPr txBox="1"/>
            <p:nvPr/>
          </p:nvSpPr>
          <p:spPr>
            <a:xfrm>
              <a:off x="628649" y="1567861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2C99315-3E4C-4943-A00F-0D5976B703F8}"/>
                </a:ext>
              </a:extLst>
            </p:cNvPr>
            <p:cNvSpPr txBox="1"/>
            <p:nvPr/>
          </p:nvSpPr>
          <p:spPr>
            <a:xfrm>
              <a:off x="635688" y="2027645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271A226-A2ED-446E-9C0D-411C1075B174}"/>
              </a:ext>
            </a:extLst>
          </p:cNvPr>
          <p:cNvGrpSpPr/>
          <p:nvPr/>
        </p:nvGrpSpPr>
        <p:grpSpPr>
          <a:xfrm>
            <a:off x="628649" y="3088993"/>
            <a:ext cx="2652075" cy="1198448"/>
            <a:chOff x="628649" y="3088993"/>
            <a:chExt cx="2652075" cy="119844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20BB51B-ED39-4C60-82F5-47F2A83E0B97}"/>
                </a:ext>
              </a:extLst>
            </p:cNvPr>
            <p:cNvSpPr txBox="1"/>
            <p:nvPr/>
          </p:nvSpPr>
          <p:spPr>
            <a:xfrm>
              <a:off x="628649" y="3088993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C16EE1A-27EF-4864-94B3-CD04527F7CAC}"/>
                </a:ext>
              </a:extLst>
            </p:cNvPr>
            <p:cNvSpPr txBox="1"/>
            <p:nvPr/>
          </p:nvSpPr>
          <p:spPr>
            <a:xfrm>
              <a:off x="635688" y="3548777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4493D99-9EF5-41C8-8F7F-4E032BAC1985}"/>
              </a:ext>
            </a:extLst>
          </p:cNvPr>
          <p:cNvGrpSpPr/>
          <p:nvPr/>
        </p:nvGrpSpPr>
        <p:grpSpPr>
          <a:xfrm>
            <a:off x="628649" y="4504540"/>
            <a:ext cx="2652075" cy="1198448"/>
            <a:chOff x="628649" y="4504540"/>
            <a:chExt cx="2652075" cy="11984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2CEF2DF-0C8A-4BD2-A030-403B7E6AF1B1}"/>
                </a:ext>
              </a:extLst>
            </p:cNvPr>
            <p:cNvSpPr txBox="1"/>
            <p:nvPr/>
          </p:nvSpPr>
          <p:spPr>
            <a:xfrm>
              <a:off x="628649" y="4504540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3B2E706-5D7B-4A40-A16F-8931BBD4BB2D}"/>
                </a:ext>
              </a:extLst>
            </p:cNvPr>
            <p:cNvSpPr txBox="1"/>
            <p:nvPr/>
          </p:nvSpPr>
          <p:spPr>
            <a:xfrm>
              <a:off x="635688" y="4964324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C97CBE5-6EA1-4C9D-9AD1-ABC662BBED19}"/>
              </a:ext>
            </a:extLst>
          </p:cNvPr>
          <p:cNvGrpSpPr/>
          <p:nvPr/>
        </p:nvGrpSpPr>
        <p:grpSpPr>
          <a:xfrm>
            <a:off x="4157926" y="4707278"/>
            <a:ext cx="1336784" cy="1039097"/>
            <a:chOff x="5360839" y="4561074"/>
            <a:chExt cx="1504027" cy="1169097"/>
          </a:xfrm>
        </p:grpSpPr>
        <p:sp>
          <p:nvSpPr>
            <p:cNvPr id="111" name="Freeform 38">
              <a:extLst>
                <a:ext uri="{FF2B5EF4-FFF2-40B4-BE49-F238E27FC236}">
                  <a16:creationId xmlns:a16="http://schemas.microsoft.com/office/drawing/2014/main" id="{230C3439-FF55-4ED6-9611-449321CA1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39">
              <a:extLst>
                <a:ext uri="{FF2B5EF4-FFF2-40B4-BE49-F238E27FC236}">
                  <a16:creationId xmlns:a16="http://schemas.microsoft.com/office/drawing/2014/main" id="{EAF1886B-FF9F-4958-B542-F6EF7425E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Freeform 45">
              <a:extLst>
                <a:ext uri="{FF2B5EF4-FFF2-40B4-BE49-F238E27FC236}">
                  <a16:creationId xmlns:a16="http://schemas.microsoft.com/office/drawing/2014/main" id="{1B41C00F-25DE-4B17-96C3-8D6AA6725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4" name="Freeform 46">
              <a:extLst>
                <a:ext uri="{FF2B5EF4-FFF2-40B4-BE49-F238E27FC236}">
                  <a16:creationId xmlns:a16="http://schemas.microsoft.com/office/drawing/2014/main" id="{54D2C5C3-819E-4D6B-8763-4317A0CDE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5" name="Freeform 47">
              <a:extLst>
                <a:ext uri="{FF2B5EF4-FFF2-40B4-BE49-F238E27FC236}">
                  <a16:creationId xmlns:a16="http://schemas.microsoft.com/office/drawing/2014/main" id="{5CD0E85D-427C-4F94-AE84-AB41A88D4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9435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322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Lightbulb Diagram w/ 6 Steps for PowerPoint</vt:lpstr>
      <vt:lpstr>Lightbulb Diagram w/ 6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Lightbulb Diagram with 6 Steps for PowerPoint</dc:title>
  <dc:creator>PresentationGO.com</dc:creator>
  <dc:description>© Copyright PresentationGO.com</dc:description>
  <dcterms:created xsi:type="dcterms:W3CDTF">2014-11-26T05:14:11Z</dcterms:created>
  <dcterms:modified xsi:type="dcterms:W3CDTF">2018-10-26T17:32:57Z</dcterms:modified>
  <cp:category>Charts &amp; Diagrams</cp:category>
</cp:coreProperties>
</file>