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5417" autoAdjust="0"/>
  </p:normalViewPr>
  <p:slideViewPr>
    <p:cSldViewPr snapToGrid="0" showGuides="1">
      <p:cViewPr varScale="1">
        <p:scale>
          <a:sx n="106" d="100"/>
          <a:sy n="106" d="100"/>
        </p:scale>
        <p:origin x="64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4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19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Lightbulb Diagram w/ 6 Steps for PowerPoint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CF5AA7C-54EF-4595-B656-BD7FBFE5E878}"/>
              </a:ext>
            </a:extLst>
          </p:cNvPr>
          <p:cNvGrpSpPr/>
          <p:nvPr/>
        </p:nvGrpSpPr>
        <p:grpSpPr>
          <a:xfrm>
            <a:off x="838200" y="1242150"/>
            <a:ext cx="2937088" cy="1290153"/>
            <a:chOff x="8921977" y="1466725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42BE10D-2531-4415-A9C2-A7658732030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0EF5A7B-EE9B-4DB2-9EB5-80BD6066CF2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6ACDF64-7639-44EE-A4C3-2EE12393907F}"/>
              </a:ext>
            </a:extLst>
          </p:cNvPr>
          <p:cNvGrpSpPr/>
          <p:nvPr/>
        </p:nvGrpSpPr>
        <p:grpSpPr>
          <a:xfrm>
            <a:off x="838200" y="2841084"/>
            <a:ext cx="2937088" cy="1290153"/>
            <a:chOff x="8921977" y="1466725"/>
            <a:chExt cx="2937088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3CA11C0-C1A4-4E1A-84A5-7AA520B0829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9399795-BD63-4A15-A6EF-054E5D40B8C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39BCA53-8759-4EC6-9CE5-9A0CF038B85B}"/>
              </a:ext>
            </a:extLst>
          </p:cNvPr>
          <p:cNvGrpSpPr/>
          <p:nvPr/>
        </p:nvGrpSpPr>
        <p:grpSpPr>
          <a:xfrm>
            <a:off x="838200" y="4440018"/>
            <a:ext cx="2937088" cy="1290153"/>
            <a:chOff x="8921977" y="1466725"/>
            <a:chExt cx="2937088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46975C0-80D1-4495-9E48-B6A26317B80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E0DC4D9-0CB5-4F28-B03B-69B5E2F8F1C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3780592C-51F3-424E-B78B-B4F2BA05E594}"/>
              </a:ext>
            </a:extLst>
          </p:cNvPr>
          <p:cNvSpPr/>
          <p:nvPr/>
        </p:nvSpPr>
        <p:spPr>
          <a:xfrm>
            <a:off x="6096001" y="3530302"/>
            <a:ext cx="6096000" cy="5153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2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4ECAC4-8396-4E32-BEAC-55C06A6B2FC5}"/>
              </a:ext>
            </a:extLst>
          </p:cNvPr>
          <p:cNvSpPr/>
          <p:nvPr/>
        </p:nvSpPr>
        <p:spPr>
          <a:xfrm>
            <a:off x="6096001" y="3014916"/>
            <a:ext cx="6096000" cy="5153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2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B6B2CE6-0138-42E9-861A-DCB1E450F366}"/>
              </a:ext>
            </a:extLst>
          </p:cNvPr>
          <p:cNvSpPr/>
          <p:nvPr/>
        </p:nvSpPr>
        <p:spPr>
          <a:xfrm>
            <a:off x="6096001" y="2499532"/>
            <a:ext cx="6096000" cy="5153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2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03519BC-92F7-429F-BDC5-4AAE5B5B059D}"/>
              </a:ext>
            </a:extLst>
          </p:cNvPr>
          <p:cNvSpPr/>
          <p:nvPr/>
        </p:nvSpPr>
        <p:spPr>
          <a:xfrm>
            <a:off x="6096001" y="1984146"/>
            <a:ext cx="6096000" cy="515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2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0534896-A440-4B96-A4DC-9583E317123A}"/>
              </a:ext>
            </a:extLst>
          </p:cNvPr>
          <p:cNvSpPr/>
          <p:nvPr/>
        </p:nvSpPr>
        <p:spPr>
          <a:xfrm>
            <a:off x="6096001" y="4045687"/>
            <a:ext cx="6096000" cy="515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2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BB9168A-36A1-46E9-AE53-3AE99820C9FF}"/>
              </a:ext>
            </a:extLst>
          </p:cNvPr>
          <p:cNvSpPr/>
          <p:nvPr/>
        </p:nvSpPr>
        <p:spPr>
          <a:xfrm>
            <a:off x="6096001" y="1468760"/>
            <a:ext cx="6096000" cy="5153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bg1"/>
                </a:solidFill>
              </a:rPr>
              <a:t>Lorem Ipsum</a:t>
            </a:r>
            <a:endParaRPr lang="en-US" sz="3200" b="1" cap="all" dirty="0">
              <a:solidFill>
                <a:schemeClr val="bg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0C3C854-3531-4D53-BBA1-D8FADE1FA519}"/>
              </a:ext>
            </a:extLst>
          </p:cNvPr>
          <p:cNvSpPr/>
          <p:nvPr/>
        </p:nvSpPr>
        <p:spPr>
          <a:xfrm>
            <a:off x="6096000" y="1468761"/>
            <a:ext cx="1560128" cy="3092313"/>
          </a:xfrm>
          <a:custGeom>
            <a:avLst/>
            <a:gdLst>
              <a:gd name="connsiteX0" fmla="*/ 0 w 1560128"/>
              <a:gd name="connsiteY0" fmla="*/ 2473851 h 3092313"/>
              <a:gd name="connsiteX1" fmla="*/ 1162200 w 1560128"/>
              <a:gd name="connsiteY1" fmla="*/ 2473851 h 3092313"/>
              <a:gd name="connsiteX2" fmla="*/ 1099457 w 1560128"/>
              <a:gd name="connsiteY2" fmla="*/ 2590060 h 3092313"/>
              <a:gd name="connsiteX3" fmla="*/ 969509 w 1560128"/>
              <a:gd name="connsiteY3" fmla="*/ 2851461 h 3092313"/>
              <a:gd name="connsiteX4" fmla="*/ 871329 w 1560128"/>
              <a:gd name="connsiteY4" fmla="*/ 3092313 h 3092313"/>
              <a:gd name="connsiteX5" fmla="*/ 0 w 1560128"/>
              <a:gd name="connsiteY5" fmla="*/ 3092313 h 3092313"/>
              <a:gd name="connsiteX6" fmla="*/ 0 w 1560128"/>
              <a:gd name="connsiteY6" fmla="*/ 0 h 3092313"/>
              <a:gd name="connsiteX7" fmla="*/ 764505 w 1560128"/>
              <a:gd name="connsiteY7" fmla="*/ 0 h 3092313"/>
              <a:gd name="connsiteX8" fmla="*/ 863472 w 1560128"/>
              <a:gd name="connsiteY8" fmla="*/ 51595 h 3092313"/>
              <a:gd name="connsiteX9" fmla="*/ 1368996 w 1560128"/>
              <a:gd name="connsiteY9" fmla="*/ 529248 h 3092313"/>
              <a:gd name="connsiteX10" fmla="*/ 1419078 w 1560128"/>
              <a:gd name="connsiteY10" fmla="*/ 618463 h 3092313"/>
              <a:gd name="connsiteX11" fmla="*/ 1435478 w 1560128"/>
              <a:gd name="connsiteY11" fmla="*/ 647679 h 3092313"/>
              <a:gd name="connsiteX12" fmla="*/ 1559548 w 1560128"/>
              <a:gd name="connsiteY12" fmla="*/ 1175039 h 3092313"/>
              <a:gd name="connsiteX13" fmla="*/ 1559708 w 1560128"/>
              <a:gd name="connsiteY13" fmla="*/ 1236925 h 3092313"/>
              <a:gd name="connsiteX14" fmla="*/ 1559709 w 1560128"/>
              <a:gd name="connsiteY14" fmla="*/ 1236925 h 3092313"/>
              <a:gd name="connsiteX15" fmla="*/ 1560128 w 1560128"/>
              <a:gd name="connsiteY15" fmla="*/ 1399259 h 3092313"/>
              <a:gd name="connsiteX16" fmla="*/ 1502755 w 1560128"/>
              <a:gd name="connsiteY16" fmla="*/ 1754991 h 3092313"/>
              <a:gd name="connsiteX17" fmla="*/ 1467774 w 1560128"/>
              <a:gd name="connsiteY17" fmla="*/ 1855387 h 3092313"/>
              <a:gd name="connsiteX18" fmla="*/ 1462172 w 1560128"/>
              <a:gd name="connsiteY18" fmla="*/ 1871465 h 3092313"/>
              <a:gd name="connsiteX19" fmla="*/ 1232968 w 1560128"/>
              <a:gd name="connsiteY19" fmla="*/ 2342780 h 3092313"/>
              <a:gd name="connsiteX20" fmla="*/ 1162202 w 1560128"/>
              <a:gd name="connsiteY20" fmla="*/ 2473849 h 3092313"/>
              <a:gd name="connsiteX21" fmla="*/ 1 w 1560128"/>
              <a:gd name="connsiteY21" fmla="*/ 2473849 h 3092313"/>
              <a:gd name="connsiteX22" fmla="*/ 1 w 1560128"/>
              <a:gd name="connsiteY22" fmla="*/ 1855387 h 3092313"/>
              <a:gd name="connsiteX23" fmla="*/ 1 w 1560128"/>
              <a:gd name="connsiteY23" fmla="*/ 1236925 h 3092313"/>
              <a:gd name="connsiteX24" fmla="*/ 0 w 1560128"/>
              <a:gd name="connsiteY24" fmla="*/ 1236925 h 3092313"/>
              <a:gd name="connsiteX25" fmla="*/ 0 w 1560128"/>
              <a:gd name="connsiteY25" fmla="*/ 618463 h 309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60128" h="3092313">
                <a:moveTo>
                  <a:pt x="0" y="2473851"/>
                </a:moveTo>
                <a:lnTo>
                  <a:pt x="1162200" y="2473851"/>
                </a:lnTo>
                <a:lnTo>
                  <a:pt x="1099457" y="2590060"/>
                </a:lnTo>
                <a:cubicBezTo>
                  <a:pt x="1054874" y="2674574"/>
                  <a:pt x="1010885" y="2761442"/>
                  <a:pt x="969509" y="2851461"/>
                </a:cubicBezTo>
                <a:lnTo>
                  <a:pt x="871329" y="3092313"/>
                </a:lnTo>
                <a:lnTo>
                  <a:pt x="0" y="3092313"/>
                </a:lnTo>
                <a:close/>
                <a:moveTo>
                  <a:pt x="0" y="0"/>
                </a:moveTo>
                <a:lnTo>
                  <a:pt x="764505" y="0"/>
                </a:lnTo>
                <a:lnTo>
                  <a:pt x="863472" y="51595"/>
                </a:lnTo>
                <a:cubicBezTo>
                  <a:pt x="1073453" y="173331"/>
                  <a:pt x="1247472" y="337278"/>
                  <a:pt x="1368996" y="529248"/>
                </a:cubicBezTo>
                <a:lnTo>
                  <a:pt x="1419078" y="618463"/>
                </a:lnTo>
                <a:lnTo>
                  <a:pt x="1435478" y="647679"/>
                </a:lnTo>
                <a:cubicBezTo>
                  <a:pt x="1515370" y="809768"/>
                  <a:pt x="1559548" y="987976"/>
                  <a:pt x="1559548" y="1175039"/>
                </a:cubicBezTo>
                <a:lnTo>
                  <a:pt x="1559708" y="1236925"/>
                </a:lnTo>
                <a:lnTo>
                  <a:pt x="1559709" y="1236925"/>
                </a:lnTo>
                <a:lnTo>
                  <a:pt x="1560128" y="1399259"/>
                </a:lnTo>
                <a:cubicBezTo>
                  <a:pt x="1560128" y="1520610"/>
                  <a:pt x="1538730" y="1638290"/>
                  <a:pt x="1502755" y="1754991"/>
                </a:cubicBezTo>
                <a:lnTo>
                  <a:pt x="1467774" y="1855387"/>
                </a:lnTo>
                <a:lnTo>
                  <a:pt x="1462172" y="1871465"/>
                </a:lnTo>
                <a:cubicBezTo>
                  <a:pt x="1402257" y="2026593"/>
                  <a:pt x="1320467" y="2181573"/>
                  <a:pt x="1232968" y="2342780"/>
                </a:cubicBezTo>
                <a:lnTo>
                  <a:pt x="1162202" y="2473849"/>
                </a:lnTo>
                <a:lnTo>
                  <a:pt x="1" y="2473849"/>
                </a:lnTo>
                <a:lnTo>
                  <a:pt x="1" y="1855387"/>
                </a:lnTo>
                <a:lnTo>
                  <a:pt x="1" y="1236925"/>
                </a:lnTo>
                <a:lnTo>
                  <a:pt x="0" y="1236925"/>
                </a:lnTo>
                <a:lnTo>
                  <a:pt x="0" y="618463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CD187BC-67F4-4464-88D2-851062BE71CC}"/>
              </a:ext>
            </a:extLst>
          </p:cNvPr>
          <p:cNvSpPr>
            <a:spLocks/>
          </p:cNvSpPr>
          <p:nvPr/>
        </p:nvSpPr>
        <p:spPr bwMode="auto">
          <a:xfrm>
            <a:off x="4949460" y="1468762"/>
            <a:ext cx="2255167" cy="515385"/>
          </a:xfrm>
          <a:custGeom>
            <a:avLst/>
            <a:gdLst>
              <a:gd name="connsiteX0" fmla="*/ 1127583 w 2255167"/>
              <a:gd name="connsiteY0" fmla="*/ 0 h 515385"/>
              <a:gd name="connsiteX1" fmla="*/ 2254222 w 2255167"/>
              <a:gd name="connsiteY1" fmla="*/ 514051 h 515385"/>
              <a:gd name="connsiteX2" fmla="*/ 2255167 w 2255167"/>
              <a:gd name="connsiteY2" fmla="*/ 515385 h 515385"/>
              <a:gd name="connsiteX3" fmla="*/ 0 w 2255167"/>
              <a:gd name="connsiteY3" fmla="*/ 515385 h 515385"/>
              <a:gd name="connsiteX4" fmla="*/ 945 w 2255167"/>
              <a:gd name="connsiteY4" fmla="*/ 514051 h 515385"/>
              <a:gd name="connsiteX5" fmla="*/ 1127583 w 2255167"/>
              <a:gd name="connsiteY5" fmla="*/ 0 h 51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167" h="515385">
                <a:moveTo>
                  <a:pt x="1127583" y="0"/>
                </a:moveTo>
                <a:cubicBezTo>
                  <a:pt x="1596570" y="0"/>
                  <a:pt x="2010057" y="203909"/>
                  <a:pt x="2254222" y="514051"/>
                </a:cubicBezTo>
                <a:lnTo>
                  <a:pt x="2255167" y="515385"/>
                </a:lnTo>
                <a:lnTo>
                  <a:pt x="0" y="515385"/>
                </a:lnTo>
                <a:lnTo>
                  <a:pt x="945" y="514051"/>
                </a:lnTo>
                <a:cubicBezTo>
                  <a:pt x="245109" y="203909"/>
                  <a:pt x="658597" y="0"/>
                  <a:pt x="1127583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7DECA3-163C-4DA7-853C-300F83510B1E}"/>
              </a:ext>
            </a:extLst>
          </p:cNvPr>
          <p:cNvGrpSpPr/>
          <p:nvPr/>
        </p:nvGrpSpPr>
        <p:grpSpPr>
          <a:xfrm>
            <a:off x="5360839" y="4561074"/>
            <a:ext cx="1504027" cy="1169097"/>
            <a:chOff x="5360839" y="4561074"/>
            <a:chExt cx="1504027" cy="1169097"/>
          </a:xfrm>
        </p:grpSpPr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EEEFB3F2-1275-460C-81E9-1B211E99E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7320" y="5075055"/>
              <a:ext cx="933171" cy="655116"/>
            </a:xfrm>
            <a:custGeom>
              <a:avLst/>
              <a:gdLst>
                <a:gd name="T0" fmla="*/ 0 w 1024"/>
                <a:gd name="T1" fmla="*/ 0 h 716"/>
                <a:gd name="T2" fmla="*/ 0 w 1024"/>
                <a:gd name="T3" fmla="*/ 460 h 716"/>
                <a:gd name="T4" fmla="*/ 205 w 1024"/>
                <a:gd name="T5" fmla="*/ 716 h 716"/>
                <a:gd name="T6" fmla="*/ 819 w 1024"/>
                <a:gd name="T7" fmla="*/ 716 h 716"/>
                <a:gd name="T8" fmla="*/ 1024 w 1024"/>
                <a:gd name="T9" fmla="*/ 460 h 716"/>
                <a:gd name="T10" fmla="*/ 1024 w 1024"/>
                <a:gd name="T11" fmla="*/ 0 h 716"/>
                <a:gd name="T12" fmla="*/ 0 w 1024"/>
                <a:gd name="T13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4" h="716">
                  <a:moveTo>
                    <a:pt x="0" y="0"/>
                  </a:moveTo>
                  <a:lnTo>
                    <a:pt x="0" y="460"/>
                  </a:lnTo>
                  <a:cubicBezTo>
                    <a:pt x="0" y="601"/>
                    <a:pt x="92" y="716"/>
                    <a:pt x="205" y="716"/>
                  </a:cubicBezTo>
                  <a:lnTo>
                    <a:pt x="819" y="716"/>
                  </a:lnTo>
                  <a:cubicBezTo>
                    <a:pt x="932" y="716"/>
                    <a:pt x="1024" y="601"/>
                    <a:pt x="1024" y="460"/>
                  </a:cubicBezTo>
                  <a:lnTo>
                    <a:pt x="1024" y="0"/>
                  </a:lnTo>
                  <a:lnTo>
                    <a:pt x="0" y="0"/>
                  </a:lnTo>
                </a:path>
              </a:pathLst>
            </a:custGeom>
            <a:solidFill>
              <a:srgbClr val="A6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12937824-CBA2-4827-9DC2-84AC95FCFF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500" y="4561074"/>
              <a:ext cx="1400810" cy="914212"/>
            </a:xfrm>
            <a:custGeom>
              <a:avLst/>
              <a:gdLst>
                <a:gd name="T0" fmla="*/ 0 w 1534"/>
                <a:gd name="T1" fmla="*/ 0 h 1001"/>
                <a:gd name="T2" fmla="*/ 0 w 1534"/>
                <a:gd name="T3" fmla="*/ 745 h 1001"/>
                <a:gd name="T4" fmla="*/ 256 w 1534"/>
                <a:gd name="T5" fmla="*/ 1001 h 1001"/>
                <a:gd name="T6" fmla="*/ 1278 w 1534"/>
                <a:gd name="T7" fmla="*/ 1001 h 1001"/>
                <a:gd name="T8" fmla="*/ 1534 w 1534"/>
                <a:gd name="T9" fmla="*/ 745 h 1001"/>
                <a:gd name="T10" fmla="*/ 1534 w 1534"/>
                <a:gd name="T11" fmla="*/ 0 h 1001"/>
                <a:gd name="T12" fmla="*/ 0 w 1534"/>
                <a:gd name="T13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4" h="1001">
                  <a:moveTo>
                    <a:pt x="0" y="0"/>
                  </a:moveTo>
                  <a:lnTo>
                    <a:pt x="0" y="745"/>
                  </a:lnTo>
                  <a:cubicBezTo>
                    <a:pt x="0" y="886"/>
                    <a:pt x="114" y="1001"/>
                    <a:pt x="256" y="1001"/>
                  </a:cubicBezTo>
                  <a:lnTo>
                    <a:pt x="1278" y="1001"/>
                  </a:lnTo>
                  <a:cubicBezTo>
                    <a:pt x="1419" y="1001"/>
                    <a:pt x="1534" y="886"/>
                    <a:pt x="1534" y="745"/>
                  </a:cubicBezTo>
                  <a:lnTo>
                    <a:pt x="1534" y="0"/>
                  </a:lnTo>
                  <a:lnTo>
                    <a:pt x="0" y="0"/>
                  </a:lnTo>
                </a:path>
              </a:pathLst>
            </a:custGeom>
            <a:solidFill>
              <a:srgbClr val="221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id="{6E9EE141-8FE9-46F9-AC05-D1FFBEE46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674824"/>
              <a:ext cx="1501921" cy="124283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  <a:close/>
                </a:path>
              </a:pathLst>
            </a:custGeom>
            <a:solidFill>
              <a:srgbClr val="40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6">
              <a:extLst>
                <a:ext uri="{FF2B5EF4-FFF2-40B4-BE49-F238E27FC236}">
                  <a16:creationId xmlns:a16="http://schemas.microsoft.com/office/drawing/2014/main" id="{C92A7A4D-2E4F-455B-BF66-313EE67DD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874940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rgbClr val="40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7">
              <a:extLst>
                <a:ext uri="{FF2B5EF4-FFF2-40B4-BE49-F238E27FC236}">
                  <a16:creationId xmlns:a16="http://schemas.microsoft.com/office/drawing/2014/main" id="{4FBAC83F-CD2C-4A31-A5CB-7ED949E23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945" y="5075055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30" y="138"/>
                    <a:pt x="1610" y="138"/>
                  </a:cubicBezTo>
                  <a:lnTo>
                    <a:pt x="35" y="138"/>
                  </a:lnTo>
                  <a:cubicBezTo>
                    <a:pt x="16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6" y="0"/>
                    <a:pt x="35" y="0"/>
                  </a:cubicBezTo>
                  <a:lnTo>
                    <a:pt x="1610" y="0"/>
                  </a:lnTo>
                  <a:cubicBezTo>
                    <a:pt x="1630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rgbClr val="403F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429B41D-4CAF-4088-9393-109C06D8F1C8}"/>
              </a:ext>
            </a:extLst>
          </p:cNvPr>
          <p:cNvSpPr>
            <a:spLocks/>
          </p:cNvSpPr>
          <p:nvPr/>
        </p:nvSpPr>
        <p:spPr bwMode="auto">
          <a:xfrm>
            <a:off x="4728216" y="1984146"/>
            <a:ext cx="2697655" cy="515386"/>
          </a:xfrm>
          <a:custGeom>
            <a:avLst/>
            <a:gdLst>
              <a:gd name="connsiteX0" fmla="*/ 221244 w 2697655"/>
              <a:gd name="connsiteY0" fmla="*/ 0 h 515386"/>
              <a:gd name="connsiteX1" fmla="*/ 2476411 w 2697655"/>
              <a:gd name="connsiteY1" fmla="*/ 0 h 515386"/>
              <a:gd name="connsiteX2" fmla="*/ 2543522 w 2697655"/>
              <a:gd name="connsiteY2" fmla="*/ 94797 h 515386"/>
              <a:gd name="connsiteX3" fmla="*/ 2679904 w 2697655"/>
              <a:gd name="connsiteY3" fmla="*/ 415575 h 515386"/>
              <a:gd name="connsiteX4" fmla="*/ 2697655 w 2697655"/>
              <a:gd name="connsiteY4" fmla="*/ 515386 h 515386"/>
              <a:gd name="connsiteX5" fmla="*/ 0 w 2697655"/>
              <a:gd name="connsiteY5" fmla="*/ 515386 h 515386"/>
              <a:gd name="connsiteX6" fmla="*/ 17751 w 2697655"/>
              <a:gd name="connsiteY6" fmla="*/ 415575 h 515386"/>
              <a:gd name="connsiteX7" fmla="*/ 154133 w 2697655"/>
              <a:gd name="connsiteY7" fmla="*/ 94797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655" h="515386">
                <a:moveTo>
                  <a:pt x="221244" y="0"/>
                </a:moveTo>
                <a:lnTo>
                  <a:pt x="2476411" y="0"/>
                </a:lnTo>
                <a:lnTo>
                  <a:pt x="2543522" y="94797"/>
                </a:lnTo>
                <a:cubicBezTo>
                  <a:pt x="2606270" y="193921"/>
                  <a:pt x="2652755" y="301726"/>
                  <a:pt x="2679904" y="415575"/>
                </a:cubicBezTo>
                <a:lnTo>
                  <a:pt x="2697655" y="515386"/>
                </a:lnTo>
                <a:lnTo>
                  <a:pt x="0" y="515386"/>
                </a:lnTo>
                <a:lnTo>
                  <a:pt x="17751" y="415575"/>
                </a:lnTo>
                <a:cubicBezTo>
                  <a:pt x="44899" y="301726"/>
                  <a:pt x="91384" y="193921"/>
                  <a:pt x="154133" y="947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4CF9467-4526-4622-87B2-363575F2D598}"/>
              </a:ext>
            </a:extLst>
          </p:cNvPr>
          <p:cNvSpPr>
            <a:spLocks/>
          </p:cNvSpPr>
          <p:nvPr/>
        </p:nvSpPr>
        <p:spPr bwMode="auto">
          <a:xfrm>
            <a:off x="4718362" y="2499532"/>
            <a:ext cx="2717858" cy="515386"/>
          </a:xfrm>
          <a:custGeom>
            <a:avLst/>
            <a:gdLst>
              <a:gd name="connsiteX0" fmla="*/ 9853 w 2717858"/>
              <a:gd name="connsiteY0" fmla="*/ 0 h 515386"/>
              <a:gd name="connsiteX1" fmla="*/ 2707508 w 2717858"/>
              <a:gd name="connsiteY1" fmla="*/ 0 h 515386"/>
              <a:gd name="connsiteX2" fmla="*/ 2710346 w 2717858"/>
              <a:gd name="connsiteY2" fmla="*/ 15956 h 515386"/>
              <a:gd name="connsiteX3" fmla="*/ 2717360 w 2717858"/>
              <a:gd name="connsiteY3" fmla="*/ 135166 h 515386"/>
              <a:gd name="connsiteX4" fmla="*/ 2717858 w 2717858"/>
              <a:gd name="connsiteY4" fmla="*/ 328126 h 515386"/>
              <a:gd name="connsiteX5" fmla="*/ 2711937 w 2717858"/>
              <a:gd name="connsiteY5" fmla="*/ 431591 h 515386"/>
              <a:gd name="connsiteX6" fmla="*/ 2698042 w 2717858"/>
              <a:gd name="connsiteY6" fmla="*/ 515386 h 515386"/>
              <a:gd name="connsiteX7" fmla="*/ 40691 w 2717858"/>
              <a:gd name="connsiteY7" fmla="*/ 515386 h 515386"/>
              <a:gd name="connsiteX8" fmla="*/ 28748 w 2717858"/>
              <a:gd name="connsiteY8" fmla="*/ 469801 h 515386"/>
              <a:gd name="connsiteX9" fmla="*/ 0 w 2717858"/>
              <a:gd name="connsiteY9" fmla="*/ 328126 h 515386"/>
              <a:gd name="connsiteX10" fmla="*/ 0 w 2717858"/>
              <a:gd name="connsiteY10" fmla="*/ 135166 h 515386"/>
              <a:gd name="connsiteX11" fmla="*/ 7015 w 2717858"/>
              <a:gd name="connsiteY11" fmla="*/ 15956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7858" h="515386">
                <a:moveTo>
                  <a:pt x="9853" y="0"/>
                </a:moveTo>
                <a:lnTo>
                  <a:pt x="2707508" y="0"/>
                </a:lnTo>
                <a:lnTo>
                  <a:pt x="2710346" y="15956"/>
                </a:lnTo>
                <a:cubicBezTo>
                  <a:pt x="2714984" y="55151"/>
                  <a:pt x="2717360" y="94921"/>
                  <a:pt x="2717360" y="135166"/>
                </a:cubicBezTo>
                <a:lnTo>
                  <a:pt x="2717858" y="328126"/>
                </a:lnTo>
                <a:cubicBezTo>
                  <a:pt x="2717858" y="362937"/>
                  <a:pt x="2715812" y="397397"/>
                  <a:pt x="2711937" y="431591"/>
                </a:cubicBezTo>
                <a:lnTo>
                  <a:pt x="2698042" y="515386"/>
                </a:lnTo>
                <a:lnTo>
                  <a:pt x="40691" y="515386"/>
                </a:lnTo>
                <a:lnTo>
                  <a:pt x="28748" y="469801"/>
                </a:lnTo>
                <a:cubicBezTo>
                  <a:pt x="18329" y="424925"/>
                  <a:pt x="8717" y="377802"/>
                  <a:pt x="0" y="328126"/>
                </a:cubicBezTo>
                <a:lnTo>
                  <a:pt x="0" y="135166"/>
                </a:lnTo>
                <a:cubicBezTo>
                  <a:pt x="0" y="94921"/>
                  <a:pt x="2377" y="55151"/>
                  <a:pt x="7015" y="159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B33781F-F46B-4585-8F54-37571CE9AC3D}"/>
              </a:ext>
            </a:extLst>
          </p:cNvPr>
          <p:cNvSpPr>
            <a:spLocks/>
          </p:cNvSpPr>
          <p:nvPr/>
        </p:nvSpPr>
        <p:spPr bwMode="auto">
          <a:xfrm>
            <a:off x="4759053" y="3014916"/>
            <a:ext cx="2657353" cy="515386"/>
          </a:xfrm>
          <a:custGeom>
            <a:avLst/>
            <a:gdLst>
              <a:gd name="connsiteX0" fmla="*/ 0 w 2657353"/>
              <a:gd name="connsiteY0" fmla="*/ 0 h 515386"/>
              <a:gd name="connsiteX1" fmla="*/ 2657353 w 2657353"/>
              <a:gd name="connsiteY1" fmla="*/ 0 h 515386"/>
              <a:gd name="connsiteX2" fmla="*/ 2654355 w 2657353"/>
              <a:gd name="connsiteY2" fmla="*/ 18081 h 515386"/>
              <a:gd name="connsiteX3" fmla="*/ 2503147 w 2657353"/>
              <a:gd name="connsiteY3" fmla="*/ 419954 h 515386"/>
              <a:gd name="connsiteX4" fmla="*/ 2453033 w 2657353"/>
              <a:gd name="connsiteY4" fmla="*/ 515386 h 515386"/>
              <a:gd name="connsiteX5" fmla="*/ 203949 w 2657353"/>
              <a:gd name="connsiteY5" fmla="*/ 515386 h 515386"/>
              <a:gd name="connsiteX6" fmla="*/ 193558 w 2657353"/>
              <a:gd name="connsiteY6" fmla="*/ 497431 h 515386"/>
              <a:gd name="connsiteX7" fmla="*/ 21643 w 2657353"/>
              <a:gd name="connsiteY7" fmla="*/ 82611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7353" h="515386">
                <a:moveTo>
                  <a:pt x="0" y="0"/>
                </a:moveTo>
                <a:lnTo>
                  <a:pt x="2657353" y="0"/>
                </a:lnTo>
                <a:lnTo>
                  <a:pt x="2654355" y="18081"/>
                </a:lnTo>
                <a:cubicBezTo>
                  <a:pt x="2625096" y="153081"/>
                  <a:pt x="2570056" y="285210"/>
                  <a:pt x="2503147" y="419954"/>
                </a:cubicBezTo>
                <a:lnTo>
                  <a:pt x="2453033" y="515386"/>
                </a:lnTo>
                <a:lnTo>
                  <a:pt x="203949" y="515386"/>
                </a:lnTo>
                <a:lnTo>
                  <a:pt x="193558" y="497431"/>
                </a:lnTo>
                <a:cubicBezTo>
                  <a:pt x="128632" y="377095"/>
                  <a:pt x="69408" y="245370"/>
                  <a:pt x="21643" y="826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FB3F422-B13E-49F6-8E54-C87B3FE87018}"/>
              </a:ext>
            </a:extLst>
          </p:cNvPr>
          <p:cNvSpPr>
            <a:spLocks/>
          </p:cNvSpPr>
          <p:nvPr/>
        </p:nvSpPr>
        <p:spPr bwMode="auto">
          <a:xfrm>
            <a:off x="4963001" y="3530302"/>
            <a:ext cx="2249084" cy="515386"/>
          </a:xfrm>
          <a:custGeom>
            <a:avLst/>
            <a:gdLst>
              <a:gd name="connsiteX0" fmla="*/ 0 w 2249084"/>
              <a:gd name="connsiteY0" fmla="*/ 0 h 515386"/>
              <a:gd name="connsiteX1" fmla="*/ 2249084 w 2249084"/>
              <a:gd name="connsiteY1" fmla="*/ 0 h 515386"/>
              <a:gd name="connsiteX2" fmla="*/ 2191672 w 2249084"/>
              <a:gd name="connsiteY2" fmla="*/ 109332 h 515386"/>
              <a:gd name="connsiteX3" fmla="*/ 2076776 w 2249084"/>
              <a:gd name="connsiteY3" fmla="*/ 322135 h 515386"/>
              <a:gd name="connsiteX4" fmla="*/ 1980706 w 2249084"/>
              <a:gd name="connsiteY4" fmla="*/ 515386 h 515386"/>
              <a:gd name="connsiteX5" fmla="*/ 302043 w 2249084"/>
              <a:gd name="connsiteY5" fmla="*/ 515386 h 515386"/>
              <a:gd name="connsiteX6" fmla="*/ 300831 w 2249084"/>
              <a:gd name="connsiteY6" fmla="*/ 512982 h 515386"/>
              <a:gd name="connsiteX7" fmla="*/ 90554 w 2249084"/>
              <a:gd name="connsiteY7" fmla="*/ 156463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9084" h="515386">
                <a:moveTo>
                  <a:pt x="0" y="0"/>
                </a:moveTo>
                <a:lnTo>
                  <a:pt x="2249084" y="0"/>
                </a:lnTo>
                <a:lnTo>
                  <a:pt x="2191672" y="109332"/>
                </a:lnTo>
                <a:cubicBezTo>
                  <a:pt x="2154022" y="178698"/>
                  <a:pt x="2115143" y="249404"/>
                  <a:pt x="2076776" y="322135"/>
                </a:cubicBezTo>
                <a:lnTo>
                  <a:pt x="1980706" y="515386"/>
                </a:lnTo>
                <a:lnTo>
                  <a:pt x="302043" y="515386"/>
                </a:lnTo>
                <a:lnTo>
                  <a:pt x="300831" y="512982"/>
                </a:lnTo>
                <a:cubicBezTo>
                  <a:pt x="231754" y="382612"/>
                  <a:pt x="159742" y="270321"/>
                  <a:pt x="90554" y="15646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C064277-F2D5-40A6-AA5B-AF3950E0444C}"/>
              </a:ext>
            </a:extLst>
          </p:cNvPr>
          <p:cNvSpPr>
            <a:spLocks/>
          </p:cNvSpPr>
          <p:nvPr/>
        </p:nvSpPr>
        <p:spPr bwMode="auto">
          <a:xfrm>
            <a:off x="5265044" y="4045687"/>
            <a:ext cx="1678664" cy="515386"/>
          </a:xfrm>
          <a:custGeom>
            <a:avLst/>
            <a:gdLst>
              <a:gd name="connsiteX0" fmla="*/ 0 w 1678664"/>
              <a:gd name="connsiteY0" fmla="*/ 0 h 515386"/>
              <a:gd name="connsiteX1" fmla="*/ 1678664 w 1678664"/>
              <a:gd name="connsiteY1" fmla="*/ 0 h 515386"/>
              <a:gd name="connsiteX2" fmla="*/ 1662902 w 1678664"/>
              <a:gd name="connsiteY2" fmla="*/ 31707 h 515386"/>
              <a:gd name="connsiteX3" fmla="*/ 1564569 w 1678664"/>
              <a:gd name="connsiteY3" fmla="*/ 272933 h 515386"/>
              <a:gd name="connsiteX4" fmla="*/ 1495617 w 1678664"/>
              <a:gd name="connsiteY4" fmla="*/ 515386 h 515386"/>
              <a:gd name="connsiteX5" fmla="*/ 206221 w 1678664"/>
              <a:gd name="connsiteY5" fmla="*/ 515386 h 515386"/>
              <a:gd name="connsiteX6" fmla="*/ 191458 w 1678664"/>
              <a:gd name="connsiteY6" fmla="*/ 462586 h 515386"/>
              <a:gd name="connsiteX7" fmla="*/ 49955 w 1678664"/>
              <a:gd name="connsiteY7" fmla="*/ 99071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8664" h="515386">
                <a:moveTo>
                  <a:pt x="0" y="0"/>
                </a:moveTo>
                <a:lnTo>
                  <a:pt x="1678664" y="0"/>
                </a:lnTo>
                <a:lnTo>
                  <a:pt x="1662902" y="31707"/>
                </a:lnTo>
                <a:cubicBezTo>
                  <a:pt x="1627295" y="109176"/>
                  <a:pt x="1593937" y="189356"/>
                  <a:pt x="1564569" y="272933"/>
                </a:cubicBezTo>
                <a:lnTo>
                  <a:pt x="1495617" y="515386"/>
                </a:lnTo>
                <a:lnTo>
                  <a:pt x="206221" y="515386"/>
                </a:lnTo>
                <a:lnTo>
                  <a:pt x="191458" y="462586"/>
                </a:lnTo>
                <a:cubicBezTo>
                  <a:pt x="148370" y="322958"/>
                  <a:pt x="100393" y="204549"/>
                  <a:pt x="49955" y="9907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4" name="Graphic 53" descr="Eye">
            <a:extLst>
              <a:ext uri="{FF2B5EF4-FFF2-40B4-BE49-F238E27FC236}">
                <a16:creationId xmlns:a16="http://schemas.microsoft.com/office/drawing/2014/main" id="{064E7A6A-3D91-4766-8A50-BD3DE7A69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5856" y="4068114"/>
            <a:ext cx="460285" cy="460285"/>
          </a:xfrm>
          <a:prstGeom prst="rect">
            <a:avLst/>
          </a:prstGeom>
        </p:spPr>
      </p:pic>
      <p:pic>
        <p:nvPicPr>
          <p:cNvPr id="55" name="Graphic 54" descr="Download from cloud">
            <a:extLst>
              <a:ext uri="{FF2B5EF4-FFF2-40B4-BE49-F238E27FC236}">
                <a16:creationId xmlns:a16="http://schemas.microsoft.com/office/drawing/2014/main" id="{F6E473B4-641F-46B2-A94C-D2DD7C8961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5856" y="2539447"/>
            <a:ext cx="460285" cy="460285"/>
          </a:xfrm>
          <a:prstGeom prst="rect">
            <a:avLst/>
          </a:prstGeom>
        </p:spPr>
      </p:pic>
      <p:pic>
        <p:nvPicPr>
          <p:cNvPr id="56" name="Graphic 55" descr="Puzzle">
            <a:extLst>
              <a:ext uri="{FF2B5EF4-FFF2-40B4-BE49-F238E27FC236}">
                <a16:creationId xmlns:a16="http://schemas.microsoft.com/office/drawing/2014/main" id="{5234CA12-6483-4CE8-BC7F-992D107813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5856" y="1520335"/>
            <a:ext cx="460285" cy="460285"/>
          </a:xfrm>
          <a:prstGeom prst="rect">
            <a:avLst/>
          </a:prstGeom>
        </p:spPr>
      </p:pic>
      <p:pic>
        <p:nvPicPr>
          <p:cNvPr id="57" name="Graphic 56" descr="Pie chart">
            <a:extLst>
              <a:ext uri="{FF2B5EF4-FFF2-40B4-BE49-F238E27FC236}">
                <a16:creationId xmlns:a16="http://schemas.microsoft.com/office/drawing/2014/main" id="{0BF96A70-6D2F-4550-93B6-5ACC549C7F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65856" y="2029891"/>
            <a:ext cx="460285" cy="460285"/>
          </a:xfrm>
          <a:prstGeom prst="rect">
            <a:avLst/>
          </a:prstGeom>
        </p:spPr>
      </p:pic>
      <p:pic>
        <p:nvPicPr>
          <p:cNvPr id="58" name="Graphic 57" descr="High Voltage">
            <a:extLst>
              <a:ext uri="{FF2B5EF4-FFF2-40B4-BE49-F238E27FC236}">
                <a16:creationId xmlns:a16="http://schemas.microsoft.com/office/drawing/2014/main" id="{3D4E5BA6-9A67-47E1-AEB4-06C1E33769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65856" y="3049003"/>
            <a:ext cx="460285" cy="460285"/>
          </a:xfrm>
          <a:prstGeom prst="rect">
            <a:avLst/>
          </a:prstGeom>
        </p:spPr>
      </p:pic>
      <p:pic>
        <p:nvPicPr>
          <p:cNvPr id="59" name="Graphic 58" descr="Rocket">
            <a:extLst>
              <a:ext uri="{FF2B5EF4-FFF2-40B4-BE49-F238E27FC236}">
                <a16:creationId xmlns:a16="http://schemas.microsoft.com/office/drawing/2014/main" id="{BE39E100-4FCF-4010-AE7C-3C0CE186DCD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65856" y="3558559"/>
            <a:ext cx="460285" cy="46028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E303A48-8626-4BFA-BAD9-11434FA9840B}"/>
              </a:ext>
            </a:extLst>
          </p:cNvPr>
          <p:cNvGrpSpPr/>
          <p:nvPr/>
        </p:nvGrpSpPr>
        <p:grpSpPr>
          <a:xfrm>
            <a:off x="11259313" y="1468760"/>
            <a:ext cx="932688" cy="3092313"/>
            <a:chOff x="10745741" y="4167745"/>
            <a:chExt cx="932688" cy="309231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233E7AB-8903-4992-A9C1-34039134AF86}"/>
                </a:ext>
              </a:extLst>
            </p:cNvPr>
            <p:cNvSpPr/>
            <p:nvPr/>
          </p:nvSpPr>
          <p:spPr>
            <a:xfrm>
              <a:off x="10745741" y="6229287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05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FDE8F01-7A0F-46D6-9260-49D2C31C8C2D}"/>
                </a:ext>
              </a:extLst>
            </p:cNvPr>
            <p:cNvSpPr/>
            <p:nvPr/>
          </p:nvSpPr>
          <p:spPr>
            <a:xfrm>
              <a:off x="10745741" y="5713901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04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92C37BE-1EFE-4D4A-9DAE-B2D146BE516C}"/>
                </a:ext>
              </a:extLst>
            </p:cNvPr>
            <p:cNvSpPr/>
            <p:nvPr/>
          </p:nvSpPr>
          <p:spPr>
            <a:xfrm>
              <a:off x="10745741" y="5198517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03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37D162E-DE62-4D73-8801-CD2CAE47179E}"/>
                </a:ext>
              </a:extLst>
            </p:cNvPr>
            <p:cNvSpPr/>
            <p:nvPr/>
          </p:nvSpPr>
          <p:spPr>
            <a:xfrm>
              <a:off x="10745741" y="4683131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02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C454FE2-D0BE-4471-9F14-178DF3390CF3}"/>
                </a:ext>
              </a:extLst>
            </p:cNvPr>
            <p:cNvSpPr/>
            <p:nvPr/>
          </p:nvSpPr>
          <p:spPr>
            <a:xfrm>
              <a:off x="10745741" y="6744672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06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2B1687E-DFEC-49ED-94FF-76B8E52A0ACE}"/>
                </a:ext>
              </a:extLst>
            </p:cNvPr>
            <p:cNvSpPr/>
            <p:nvPr/>
          </p:nvSpPr>
          <p:spPr>
            <a:xfrm>
              <a:off x="10745741" y="4167745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586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Lightbulb Diagram w/ 6 Steps for PowerPoint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80592C-51F3-424E-B78B-B4F2BA05E594}"/>
              </a:ext>
            </a:extLst>
          </p:cNvPr>
          <p:cNvSpPr/>
          <p:nvPr/>
        </p:nvSpPr>
        <p:spPr>
          <a:xfrm>
            <a:off x="6096001" y="3530302"/>
            <a:ext cx="6096000" cy="5153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2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4ECAC4-8396-4E32-BEAC-55C06A6B2FC5}"/>
              </a:ext>
            </a:extLst>
          </p:cNvPr>
          <p:cNvSpPr/>
          <p:nvPr/>
        </p:nvSpPr>
        <p:spPr>
          <a:xfrm>
            <a:off x="6096001" y="3014916"/>
            <a:ext cx="6096000" cy="5153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2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B6B2CE6-0138-42E9-861A-DCB1E450F366}"/>
              </a:ext>
            </a:extLst>
          </p:cNvPr>
          <p:cNvSpPr/>
          <p:nvPr/>
        </p:nvSpPr>
        <p:spPr>
          <a:xfrm>
            <a:off x="6096001" y="2499532"/>
            <a:ext cx="6096000" cy="5153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2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03519BC-92F7-429F-BDC5-4AAE5B5B059D}"/>
              </a:ext>
            </a:extLst>
          </p:cNvPr>
          <p:cNvSpPr/>
          <p:nvPr/>
        </p:nvSpPr>
        <p:spPr>
          <a:xfrm>
            <a:off x="6096001" y="1984146"/>
            <a:ext cx="6096000" cy="515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2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0534896-A440-4B96-A4DC-9583E317123A}"/>
              </a:ext>
            </a:extLst>
          </p:cNvPr>
          <p:cNvSpPr/>
          <p:nvPr/>
        </p:nvSpPr>
        <p:spPr>
          <a:xfrm>
            <a:off x="6096001" y="4045687"/>
            <a:ext cx="6096000" cy="515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lang="en-US" sz="3200" b="1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BB9168A-36A1-46E9-AE53-3AE99820C9FF}"/>
              </a:ext>
            </a:extLst>
          </p:cNvPr>
          <p:cNvSpPr/>
          <p:nvPr/>
        </p:nvSpPr>
        <p:spPr>
          <a:xfrm>
            <a:off x="6096001" y="1468760"/>
            <a:ext cx="6096000" cy="515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20240" rIns="457200" rtlCol="0" anchor="ctr"/>
          <a:lstStyle/>
          <a:p>
            <a:r>
              <a:rPr lang="en-US" sz="3200" b="1" cap="all">
                <a:solidFill>
                  <a:schemeClr val="bg1"/>
                </a:solidFill>
              </a:rPr>
              <a:t>Lorem Ipsum</a:t>
            </a:r>
            <a:endParaRPr lang="en-US" sz="3200" b="1" cap="all" dirty="0">
              <a:solidFill>
                <a:schemeClr val="bg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0C3C854-3531-4D53-BBA1-D8FADE1FA519}"/>
              </a:ext>
            </a:extLst>
          </p:cNvPr>
          <p:cNvSpPr/>
          <p:nvPr/>
        </p:nvSpPr>
        <p:spPr>
          <a:xfrm>
            <a:off x="6096000" y="1468761"/>
            <a:ext cx="1560128" cy="3092313"/>
          </a:xfrm>
          <a:custGeom>
            <a:avLst/>
            <a:gdLst>
              <a:gd name="connsiteX0" fmla="*/ 0 w 1560128"/>
              <a:gd name="connsiteY0" fmla="*/ 2473851 h 3092313"/>
              <a:gd name="connsiteX1" fmla="*/ 1162200 w 1560128"/>
              <a:gd name="connsiteY1" fmla="*/ 2473851 h 3092313"/>
              <a:gd name="connsiteX2" fmla="*/ 1099457 w 1560128"/>
              <a:gd name="connsiteY2" fmla="*/ 2590060 h 3092313"/>
              <a:gd name="connsiteX3" fmla="*/ 969509 w 1560128"/>
              <a:gd name="connsiteY3" fmla="*/ 2851461 h 3092313"/>
              <a:gd name="connsiteX4" fmla="*/ 871329 w 1560128"/>
              <a:gd name="connsiteY4" fmla="*/ 3092313 h 3092313"/>
              <a:gd name="connsiteX5" fmla="*/ 0 w 1560128"/>
              <a:gd name="connsiteY5" fmla="*/ 3092313 h 3092313"/>
              <a:gd name="connsiteX6" fmla="*/ 0 w 1560128"/>
              <a:gd name="connsiteY6" fmla="*/ 0 h 3092313"/>
              <a:gd name="connsiteX7" fmla="*/ 764505 w 1560128"/>
              <a:gd name="connsiteY7" fmla="*/ 0 h 3092313"/>
              <a:gd name="connsiteX8" fmla="*/ 863472 w 1560128"/>
              <a:gd name="connsiteY8" fmla="*/ 51595 h 3092313"/>
              <a:gd name="connsiteX9" fmla="*/ 1368996 w 1560128"/>
              <a:gd name="connsiteY9" fmla="*/ 529248 h 3092313"/>
              <a:gd name="connsiteX10" fmla="*/ 1419078 w 1560128"/>
              <a:gd name="connsiteY10" fmla="*/ 618463 h 3092313"/>
              <a:gd name="connsiteX11" fmla="*/ 1435478 w 1560128"/>
              <a:gd name="connsiteY11" fmla="*/ 647679 h 3092313"/>
              <a:gd name="connsiteX12" fmla="*/ 1559548 w 1560128"/>
              <a:gd name="connsiteY12" fmla="*/ 1175039 h 3092313"/>
              <a:gd name="connsiteX13" fmla="*/ 1559708 w 1560128"/>
              <a:gd name="connsiteY13" fmla="*/ 1236925 h 3092313"/>
              <a:gd name="connsiteX14" fmla="*/ 1559709 w 1560128"/>
              <a:gd name="connsiteY14" fmla="*/ 1236925 h 3092313"/>
              <a:gd name="connsiteX15" fmla="*/ 1560128 w 1560128"/>
              <a:gd name="connsiteY15" fmla="*/ 1399259 h 3092313"/>
              <a:gd name="connsiteX16" fmla="*/ 1502755 w 1560128"/>
              <a:gd name="connsiteY16" fmla="*/ 1754991 h 3092313"/>
              <a:gd name="connsiteX17" fmla="*/ 1467774 w 1560128"/>
              <a:gd name="connsiteY17" fmla="*/ 1855387 h 3092313"/>
              <a:gd name="connsiteX18" fmla="*/ 1462172 w 1560128"/>
              <a:gd name="connsiteY18" fmla="*/ 1871465 h 3092313"/>
              <a:gd name="connsiteX19" fmla="*/ 1232968 w 1560128"/>
              <a:gd name="connsiteY19" fmla="*/ 2342780 h 3092313"/>
              <a:gd name="connsiteX20" fmla="*/ 1162202 w 1560128"/>
              <a:gd name="connsiteY20" fmla="*/ 2473849 h 3092313"/>
              <a:gd name="connsiteX21" fmla="*/ 1 w 1560128"/>
              <a:gd name="connsiteY21" fmla="*/ 2473849 h 3092313"/>
              <a:gd name="connsiteX22" fmla="*/ 1 w 1560128"/>
              <a:gd name="connsiteY22" fmla="*/ 1855387 h 3092313"/>
              <a:gd name="connsiteX23" fmla="*/ 1 w 1560128"/>
              <a:gd name="connsiteY23" fmla="*/ 1236925 h 3092313"/>
              <a:gd name="connsiteX24" fmla="*/ 0 w 1560128"/>
              <a:gd name="connsiteY24" fmla="*/ 1236925 h 3092313"/>
              <a:gd name="connsiteX25" fmla="*/ 0 w 1560128"/>
              <a:gd name="connsiteY25" fmla="*/ 618463 h 309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560128" h="3092313">
                <a:moveTo>
                  <a:pt x="0" y="2473851"/>
                </a:moveTo>
                <a:lnTo>
                  <a:pt x="1162200" y="2473851"/>
                </a:lnTo>
                <a:lnTo>
                  <a:pt x="1099457" y="2590060"/>
                </a:lnTo>
                <a:cubicBezTo>
                  <a:pt x="1054874" y="2674574"/>
                  <a:pt x="1010885" y="2761442"/>
                  <a:pt x="969509" y="2851461"/>
                </a:cubicBezTo>
                <a:lnTo>
                  <a:pt x="871329" y="3092313"/>
                </a:lnTo>
                <a:lnTo>
                  <a:pt x="0" y="3092313"/>
                </a:lnTo>
                <a:close/>
                <a:moveTo>
                  <a:pt x="0" y="0"/>
                </a:moveTo>
                <a:lnTo>
                  <a:pt x="764505" y="0"/>
                </a:lnTo>
                <a:lnTo>
                  <a:pt x="863472" y="51595"/>
                </a:lnTo>
                <a:cubicBezTo>
                  <a:pt x="1073453" y="173331"/>
                  <a:pt x="1247472" y="337278"/>
                  <a:pt x="1368996" y="529248"/>
                </a:cubicBezTo>
                <a:lnTo>
                  <a:pt x="1419078" y="618463"/>
                </a:lnTo>
                <a:lnTo>
                  <a:pt x="1435478" y="647679"/>
                </a:lnTo>
                <a:cubicBezTo>
                  <a:pt x="1515370" y="809768"/>
                  <a:pt x="1559548" y="987976"/>
                  <a:pt x="1559548" y="1175039"/>
                </a:cubicBezTo>
                <a:lnTo>
                  <a:pt x="1559708" y="1236925"/>
                </a:lnTo>
                <a:lnTo>
                  <a:pt x="1559709" y="1236925"/>
                </a:lnTo>
                <a:lnTo>
                  <a:pt x="1560128" y="1399259"/>
                </a:lnTo>
                <a:cubicBezTo>
                  <a:pt x="1560128" y="1520610"/>
                  <a:pt x="1538730" y="1638290"/>
                  <a:pt x="1502755" y="1754991"/>
                </a:cubicBezTo>
                <a:lnTo>
                  <a:pt x="1467774" y="1855387"/>
                </a:lnTo>
                <a:lnTo>
                  <a:pt x="1462172" y="1871465"/>
                </a:lnTo>
                <a:cubicBezTo>
                  <a:pt x="1402257" y="2026593"/>
                  <a:pt x="1320467" y="2181573"/>
                  <a:pt x="1232968" y="2342780"/>
                </a:cubicBezTo>
                <a:lnTo>
                  <a:pt x="1162202" y="2473849"/>
                </a:lnTo>
                <a:lnTo>
                  <a:pt x="1" y="2473849"/>
                </a:lnTo>
                <a:lnTo>
                  <a:pt x="1" y="1855387"/>
                </a:lnTo>
                <a:lnTo>
                  <a:pt x="1" y="1236925"/>
                </a:lnTo>
                <a:lnTo>
                  <a:pt x="0" y="1236925"/>
                </a:lnTo>
                <a:lnTo>
                  <a:pt x="0" y="618463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CD187BC-67F4-4464-88D2-851062BE71CC}"/>
              </a:ext>
            </a:extLst>
          </p:cNvPr>
          <p:cNvSpPr>
            <a:spLocks/>
          </p:cNvSpPr>
          <p:nvPr/>
        </p:nvSpPr>
        <p:spPr bwMode="auto">
          <a:xfrm>
            <a:off x="4949460" y="1468762"/>
            <a:ext cx="2255167" cy="515385"/>
          </a:xfrm>
          <a:custGeom>
            <a:avLst/>
            <a:gdLst>
              <a:gd name="connsiteX0" fmla="*/ 1127583 w 2255167"/>
              <a:gd name="connsiteY0" fmla="*/ 0 h 515385"/>
              <a:gd name="connsiteX1" fmla="*/ 2254222 w 2255167"/>
              <a:gd name="connsiteY1" fmla="*/ 514051 h 515385"/>
              <a:gd name="connsiteX2" fmla="*/ 2255167 w 2255167"/>
              <a:gd name="connsiteY2" fmla="*/ 515385 h 515385"/>
              <a:gd name="connsiteX3" fmla="*/ 0 w 2255167"/>
              <a:gd name="connsiteY3" fmla="*/ 515385 h 515385"/>
              <a:gd name="connsiteX4" fmla="*/ 945 w 2255167"/>
              <a:gd name="connsiteY4" fmla="*/ 514051 h 515385"/>
              <a:gd name="connsiteX5" fmla="*/ 1127583 w 2255167"/>
              <a:gd name="connsiteY5" fmla="*/ 0 h 515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167" h="515385">
                <a:moveTo>
                  <a:pt x="1127583" y="0"/>
                </a:moveTo>
                <a:cubicBezTo>
                  <a:pt x="1596570" y="0"/>
                  <a:pt x="2010057" y="203909"/>
                  <a:pt x="2254222" y="514051"/>
                </a:cubicBezTo>
                <a:lnTo>
                  <a:pt x="2255167" y="515385"/>
                </a:lnTo>
                <a:lnTo>
                  <a:pt x="0" y="515385"/>
                </a:lnTo>
                <a:lnTo>
                  <a:pt x="945" y="514051"/>
                </a:lnTo>
                <a:cubicBezTo>
                  <a:pt x="245109" y="203909"/>
                  <a:pt x="658597" y="0"/>
                  <a:pt x="112758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429B41D-4CAF-4088-9393-109C06D8F1C8}"/>
              </a:ext>
            </a:extLst>
          </p:cNvPr>
          <p:cNvSpPr>
            <a:spLocks/>
          </p:cNvSpPr>
          <p:nvPr/>
        </p:nvSpPr>
        <p:spPr bwMode="auto">
          <a:xfrm>
            <a:off x="4728216" y="1984146"/>
            <a:ext cx="2697655" cy="515386"/>
          </a:xfrm>
          <a:custGeom>
            <a:avLst/>
            <a:gdLst>
              <a:gd name="connsiteX0" fmla="*/ 221244 w 2697655"/>
              <a:gd name="connsiteY0" fmla="*/ 0 h 515386"/>
              <a:gd name="connsiteX1" fmla="*/ 2476411 w 2697655"/>
              <a:gd name="connsiteY1" fmla="*/ 0 h 515386"/>
              <a:gd name="connsiteX2" fmla="*/ 2543522 w 2697655"/>
              <a:gd name="connsiteY2" fmla="*/ 94797 h 515386"/>
              <a:gd name="connsiteX3" fmla="*/ 2679904 w 2697655"/>
              <a:gd name="connsiteY3" fmla="*/ 415575 h 515386"/>
              <a:gd name="connsiteX4" fmla="*/ 2697655 w 2697655"/>
              <a:gd name="connsiteY4" fmla="*/ 515386 h 515386"/>
              <a:gd name="connsiteX5" fmla="*/ 0 w 2697655"/>
              <a:gd name="connsiteY5" fmla="*/ 515386 h 515386"/>
              <a:gd name="connsiteX6" fmla="*/ 17751 w 2697655"/>
              <a:gd name="connsiteY6" fmla="*/ 415575 h 515386"/>
              <a:gd name="connsiteX7" fmla="*/ 154133 w 2697655"/>
              <a:gd name="connsiteY7" fmla="*/ 94797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655" h="515386">
                <a:moveTo>
                  <a:pt x="221244" y="0"/>
                </a:moveTo>
                <a:lnTo>
                  <a:pt x="2476411" y="0"/>
                </a:lnTo>
                <a:lnTo>
                  <a:pt x="2543522" y="94797"/>
                </a:lnTo>
                <a:cubicBezTo>
                  <a:pt x="2606270" y="193921"/>
                  <a:pt x="2652755" y="301726"/>
                  <a:pt x="2679904" y="415575"/>
                </a:cubicBezTo>
                <a:lnTo>
                  <a:pt x="2697655" y="515386"/>
                </a:lnTo>
                <a:lnTo>
                  <a:pt x="0" y="515386"/>
                </a:lnTo>
                <a:lnTo>
                  <a:pt x="17751" y="415575"/>
                </a:lnTo>
                <a:cubicBezTo>
                  <a:pt x="44899" y="301726"/>
                  <a:pt x="91384" y="193921"/>
                  <a:pt x="154133" y="947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4CF9467-4526-4622-87B2-363575F2D598}"/>
              </a:ext>
            </a:extLst>
          </p:cNvPr>
          <p:cNvSpPr>
            <a:spLocks/>
          </p:cNvSpPr>
          <p:nvPr/>
        </p:nvSpPr>
        <p:spPr bwMode="auto">
          <a:xfrm>
            <a:off x="4718362" y="2499532"/>
            <a:ext cx="2717858" cy="515386"/>
          </a:xfrm>
          <a:custGeom>
            <a:avLst/>
            <a:gdLst>
              <a:gd name="connsiteX0" fmla="*/ 9853 w 2717858"/>
              <a:gd name="connsiteY0" fmla="*/ 0 h 515386"/>
              <a:gd name="connsiteX1" fmla="*/ 2707508 w 2717858"/>
              <a:gd name="connsiteY1" fmla="*/ 0 h 515386"/>
              <a:gd name="connsiteX2" fmla="*/ 2710346 w 2717858"/>
              <a:gd name="connsiteY2" fmla="*/ 15956 h 515386"/>
              <a:gd name="connsiteX3" fmla="*/ 2717360 w 2717858"/>
              <a:gd name="connsiteY3" fmla="*/ 135166 h 515386"/>
              <a:gd name="connsiteX4" fmla="*/ 2717858 w 2717858"/>
              <a:gd name="connsiteY4" fmla="*/ 328126 h 515386"/>
              <a:gd name="connsiteX5" fmla="*/ 2711937 w 2717858"/>
              <a:gd name="connsiteY5" fmla="*/ 431591 h 515386"/>
              <a:gd name="connsiteX6" fmla="*/ 2698042 w 2717858"/>
              <a:gd name="connsiteY6" fmla="*/ 515386 h 515386"/>
              <a:gd name="connsiteX7" fmla="*/ 40691 w 2717858"/>
              <a:gd name="connsiteY7" fmla="*/ 515386 h 515386"/>
              <a:gd name="connsiteX8" fmla="*/ 28748 w 2717858"/>
              <a:gd name="connsiteY8" fmla="*/ 469801 h 515386"/>
              <a:gd name="connsiteX9" fmla="*/ 0 w 2717858"/>
              <a:gd name="connsiteY9" fmla="*/ 328126 h 515386"/>
              <a:gd name="connsiteX10" fmla="*/ 0 w 2717858"/>
              <a:gd name="connsiteY10" fmla="*/ 135166 h 515386"/>
              <a:gd name="connsiteX11" fmla="*/ 7015 w 2717858"/>
              <a:gd name="connsiteY11" fmla="*/ 15956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17858" h="515386">
                <a:moveTo>
                  <a:pt x="9853" y="0"/>
                </a:moveTo>
                <a:lnTo>
                  <a:pt x="2707508" y="0"/>
                </a:lnTo>
                <a:lnTo>
                  <a:pt x="2710346" y="15956"/>
                </a:lnTo>
                <a:cubicBezTo>
                  <a:pt x="2714984" y="55151"/>
                  <a:pt x="2717360" y="94921"/>
                  <a:pt x="2717360" y="135166"/>
                </a:cubicBezTo>
                <a:lnTo>
                  <a:pt x="2717858" y="328126"/>
                </a:lnTo>
                <a:cubicBezTo>
                  <a:pt x="2717858" y="362937"/>
                  <a:pt x="2715812" y="397397"/>
                  <a:pt x="2711937" y="431591"/>
                </a:cubicBezTo>
                <a:lnTo>
                  <a:pt x="2698042" y="515386"/>
                </a:lnTo>
                <a:lnTo>
                  <a:pt x="40691" y="515386"/>
                </a:lnTo>
                <a:lnTo>
                  <a:pt x="28748" y="469801"/>
                </a:lnTo>
                <a:cubicBezTo>
                  <a:pt x="18329" y="424925"/>
                  <a:pt x="8717" y="377802"/>
                  <a:pt x="0" y="328126"/>
                </a:cubicBezTo>
                <a:lnTo>
                  <a:pt x="0" y="135166"/>
                </a:lnTo>
                <a:cubicBezTo>
                  <a:pt x="0" y="94921"/>
                  <a:pt x="2377" y="55151"/>
                  <a:pt x="7015" y="159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B33781F-F46B-4585-8F54-37571CE9AC3D}"/>
              </a:ext>
            </a:extLst>
          </p:cNvPr>
          <p:cNvSpPr>
            <a:spLocks/>
          </p:cNvSpPr>
          <p:nvPr/>
        </p:nvSpPr>
        <p:spPr bwMode="auto">
          <a:xfrm>
            <a:off x="4759053" y="3014916"/>
            <a:ext cx="2657353" cy="515386"/>
          </a:xfrm>
          <a:custGeom>
            <a:avLst/>
            <a:gdLst>
              <a:gd name="connsiteX0" fmla="*/ 0 w 2657353"/>
              <a:gd name="connsiteY0" fmla="*/ 0 h 515386"/>
              <a:gd name="connsiteX1" fmla="*/ 2657353 w 2657353"/>
              <a:gd name="connsiteY1" fmla="*/ 0 h 515386"/>
              <a:gd name="connsiteX2" fmla="*/ 2654355 w 2657353"/>
              <a:gd name="connsiteY2" fmla="*/ 18081 h 515386"/>
              <a:gd name="connsiteX3" fmla="*/ 2503147 w 2657353"/>
              <a:gd name="connsiteY3" fmla="*/ 419954 h 515386"/>
              <a:gd name="connsiteX4" fmla="*/ 2453033 w 2657353"/>
              <a:gd name="connsiteY4" fmla="*/ 515386 h 515386"/>
              <a:gd name="connsiteX5" fmla="*/ 203949 w 2657353"/>
              <a:gd name="connsiteY5" fmla="*/ 515386 h 515386"/>
              <a:gd name="connsiteX6" fmla="*/ 193558 w 2657353"/>
              <a:gd name="connsiteY6" fmla="*/ 497431 h 515386"/>
              <a:gd name="connsiteX7" fmla="*/ 21643 w 2657353"/>
              <a:gd name="connsiteY7" fmla="*/ 82611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57353" h="515386">
                <a:moveTo>
                  <a:pt x="0" y="0"/>
                </a:moveTo>
                <a:lnTo>
                  <a:pt x="2657353" y="0"/>
                </a:lnTo>
                <a:lnTo>
                  <a:pt x="2654355" y="18081"/>
                </a:lnTo>
                <a:cubicBezTo>
                  <a:pt x="2625096" y="153081"/>
                  <a:pt x="2570056" y="285210"/>
                  <a:pt x="2503147" y="419954"/>
                </a:cubicBezTo>
                <a:lnTo>
                  <a:pt x="2453033" y="515386"/>
                </a:lnTo>
                <a:lnTo>
                  <a:pt x="203949" y="515386"/>
                </a:lnTo>
                <a:lnTo>
                  <a:pt x="193558" y="497431"/>
                </a:lnTo>
                <a:cubicBezTo>
                  <a:pt x="128632" y="377095"/>
                  <a:pt x="69408" y="245370"/>
                  <a:pt x="21643" y="8261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FB3F422-B13E-49F6-8E54-C87B3FE87018}"/>
              </a:ext>
            </a:extLst>
          </p:cNvPr>
          <p:cNvSpPr>
            <a:spLocks/>
          </p:cNvSpPr>
          <p:nvPr/>
        </p:nvSpPr>
        <p:spPr bwMode="auto">
          <a:xfrm>
            <a:off x="4963001" y="3530302"/>
            <a:ext cx="2249084" cy="515386"/>
          </a:xfrm>
          <a:custGeom>
            <a:avLst/>
            <a:gdLst>
              <a:gd name="connsiteX0" fmla="*/ 0 w 2249084"/>
              <a:gd name="connsiteY0" fmla="*/ 0 h 515386"/>
              <a:gd name="connsiteX1" fmla="*/ 2249084 w 2249084"/>
              <a:gd name="connsiteY1" fmla="*/ 0 h 515386"/>
              <a:gd name="connsiteX2" fmla="*/ 2191672 w 2249084"/>
              <a:gd name="connsiteY2" fmla="*/ 109332 h 515386"/>
              <a:gd name="connsiteX3" fmla="*/ 2076776 w 2249084"/>
              <a:gd name="connsiteY3" fmla="*/ 322135 h 515386"/>
              <a:gd name="connsiteX4" fmla="*/ 1980706 w 2249084"/>
              <a:gd name="connsiteY4" fmla="*/ 515386 h 515386"/>
              <a:gd name="connsiteX5" fmla="*/ 302043 w 2249084"/>
              <a:gd name="connsiteY5" fmla="*/ 515386 h 515386"/>
              <a:gd name="connsiteX6" fmla="*/ 300831 w 2249084"/>
              <a:gd name="connsiteY6" fmla="*/ 512982 h 515386"/>
              <a:gd name="connsiteX7" fmla="*/ 90554 w 2249084"/>
              <a:gd name="connsiteY7" fmla="*/ 156463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9084" h="515386">
                <a:moveTo>
                  <a:pt x="0" y="0"/>
                </a:moveTo>
                <a:lnTo>
                  <a:pt x="2249084" y="0"/>
                </a:lnTo>
                <a:lnTo>
                  <a:pt x="2191672" y="109332"/>
                </a:lnTo>
                <a:cubicBezTo>
                  <a:pt x="2154022" y="178698"/>
                  <a:pt x="2115143" y="249404"/>
                  <a:pt x="2076776" y="322135"/>
                </a:cubicBezTo>
                <a:lnTo>
                  <a:pt x="1980706" y="515386"/>
                </a:lnTo>
                <a:lnTo>
                  <a:pt x="302043" y="515386"/>
                </a:lnTo>
                <a:lnTo>
                  <a:pt x="300831" y="512982"/>
                </a:lnTo>
                <a:cubicBezTo>
                  <a:pt x="231754" y="382612"/>
                  <a:pt x="159742" y="270321"/>
                  <a:pt x="90554" y="15646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6C064277-F2D5-40A6-AA5B-AF3950E0444C}"/>
              </a:ext>
            </a:extLst>
          </p:cNvPr>
          <p:cNvSpPr>
            <a:spLocks/>
          </p:cNvSpPr>
          <p:nvPr/>
        </p:nvSpPr>
        <p:spPr bwMode="auto">
          <a:xfrm>
            <a:off x="5265044" y="4045687"/>
            <a:ext cx="1678664" cy="515386"/>
          </a:xfrm>
          <a:custGeom>
            <a:avLst/>
            <a:gdLst>
              <a:gd name="connsiteX0" fmla="*/ 0 w 1678664"/>
              <a:gd name="connsiteY0" fmla="*/ 0 h 515386"/>
              <a:gd name="connsiteX1" fmla="*/ 1678664 w 1678664"/>
              <a:gd name="connsiteY1" fmla="*/ 0 h 515386"/>
              <a:gd name="connsiteX2" fmla="*/ 1662902 w 1678664"/>
              <a:gd name="connsiteY2" fmla="*/ 31707 h 515386"/>
              <a:gd name="connsiteX3" fmla="*/ 1564569 w 1678664"/>
              <a:gd name="connsiteY3" fmla="*/ 272933 h 515386"/>
              <a:gd name="connsiteX4" fmla="*/ 1495617 w 1678664"/>
              <a:gd name="connsiteY4" fmla="*/ 515386 h 515386"/>
              <a:gd name="connsiteX5" fmla="*/ 206221 w 1678664"/>
              <a:gd name="connsiteY5" fmla="*/ 515386 h 515386"/>
              <a:gd name="connsiteX6" fmla="*/ 191458 w 1678664"/>
              <a:gd name="connsiteY6" fmla="*/ 462586 h 515386"/>
              <a:gd name="connsiteX7" fmla="*/ 49955 w 1678664"/>
              <a:gd name="connsiteY7" fmla="*/ 99071 h 51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8664" h="515386">
                <a:moveTo>
                  <a:pt x="0" y="0"/>
                </a:moveTo>
                <a:lnTo>
                  <a:pt x="1678664" y="0"/>
                </a:lnTo>
                <a:lnTo>
                  <a:pt x="1662902" y="31707"/>
                </a:lnTo>
                <a:cubicBezTo>
                  <a:pt x="1627295" y="109176"/>
                  <a:pt x="1593937" y="189356"/>
                  <a:pt x="1564569" y="272933"/>
                </a:cubicBezTo>
                <a:lnTo>
                  <a:pt x="1495617" y="515386"/>
                </a:lnTo>
                <a:lnTo>
                  <a:pt x="206221" y="515386"/>
                </a:lnTo>
                <a:lnTo>
                  <a:pt x="191458" y="462586"/>
                </a:lnTo>
                <a:cubicBezTo>
                  <a:pt x="148370" y="322958"/>
                  <a:pt x="100393" y="204549"/>
                  <a:pt x="49955" y="9907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54" name="Graphic 53" descr="Eye">
            <a:extLst>
              <a:ext uri="{FF2B5EF4-FFF2-40B4-BE49-F238E27FC236}">
                <a16:creationId xmlns:a16="http://schemas.microsoft.com/office/drawing/2014/main" id="{064E7A6A-3D91-4766-8A50-BD3DE7A69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65856" y="4068114"/>
            <a:ext cx="460285" cy="460285"/>
          </a:xfrm>
          <a:prstGeom prst="rect">
            <a:avLst/>
          </a:prstGeom>
        </p:spPr>
      </p:pic>
      <p:pic>
        <p:nvPicPr>
          <p:cNvPr id="55" name="Graphic 54" descr="Download from cloud">
            <a:extLst>
              <a:ext uri="{FF2B5EF4-FFF2-40B4-BE49-F238E27FC236}">
                <a16:creationId xmlns:a16="http://schemas.microsoft.com/office/drawing/2014/main" id="{F6E473B4-641F-46B2-A94C-D2DD7C8961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5856" y="2539447"/>
            <a:ext cx="460285" cy="460285"/>
          </a:xfrm>
          <a:prstGeom prst="rect">
            <a:avLst/>
          </a:prstGeom>
        </p:spPr>
      </p:pic>
      <p:pic>
        <p:nvPicPr>
          <p:cNvPr id="56" name="Graphic 55" descr="Puzzle">
            <a:extLst>
              <a:ext uri="{FF2B5EF4-FFF2-40B4-BE49-F238E27FC236}">
                <a16:creationId xmlns:a16="http://schemas.microsoft.com/office/drawing/2014/main" id="{5234CA12-6483-4CE8-BC7F-992D107813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5856" y="1520335"/>
            <a:ext cx="460285" cy="460285"/>
          </a:xfrm>
          <a:prstGeom prst="rect">
            <a:avLst/>
          </a:prstGeom>
        </p:spPr>
      </p:pic>
      <p:pic>
        <p:nvPicPr>
          <p:cNvPr id="57" name="Graphic 56" descr="Pie chart">
            <a:extLst>
              <a:ext uri="{FF2B5EF4-FFF2-40B4-BE49-F238E27FC236}">
                <a16:creationId xmlns:a16="http://schemas.microsoft.com/office/drawing/2014/main" id="{0BF96A70-6D2F-4550-93B6-5ACC549C7F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65856" y="2029891"/>
            <a:ext cx="460285" cy="460285"/>
          </a:xfrm>
          <a:prstGeom prst="rect">
            <a:avLst/>
          </a:prstGeom>
        </p:spPr>
      </p:pic>
      <p:pic>
        <p:nvPicPr>
          <p:cNvPr id="58" name="Graphic 57" descr="High Voltage">
            <a:extLst>
              <a:ext uri="{FF2B5EF4-FFF2-40B4-BE49-F238E27FC236}">
                <a16:creationId xmlns:a16="http://schemas.microsoft.com/office/drawing/2014/main" id="{3D4E5BA6-9A67-47E1-AEB4-06C1E33769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65856" y="3049003"/>
            <a:ext cx="460285" cy="460285"/>
          </a:xfrm>
          <a:prstGeom prst="rect">
            <a:avLst/>
          </a:prstGeom>
        </p:spPr>
      </p:pic>
      <p:pic>
        <p:nvPicPr>
          <p:cNvPr id="59" name="Graphic 58" descr="Rocket">
            <a:extLst>
              <a:ext uri="{FF2B5EF4-FFF2-40B4-BE49-F238E27FC236}">
                <a16:creationId xmlns:a16="http://schemas.microsoft.com/office/drawing/2014/main" id="{BE39E100-4FCF-4010-AE7C-3C0CE186DCD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65856" y="3558559"/>
            <a:ext cx="460285" cy="460285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E303A48-8626-4BFA-BAD9-11434FA9840B}"/>
              </a:ext>
            </a:extLst>
          </p:cNvPr>
          <p:cNvGrpSpPr/>
          <p:nvPr/>
        </p:nvGrpSpPr>
        <p:grpSpPr>
          <a:xfrm>
            <a:off x="11259313" y="1468760"/>
            <a:ext cx="932688" cy="3092313"/>
            <a:chOff x="10745741" y="4167745"/>
            <a:chExt cx="932688" cy="309231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233E7AB-8903-4992-A9C1-34039134AF86}"/>
                </a:ext>
              </a:extLst>
            </p:cNvPr>
            <p:cNvSpPr/>
            <p:nvPr/>
          </p:nvSpPr>
          <p:spPr>
            <a:xfrm>
              <a:off x="10745741" y="6229287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05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FDE8F01-7A0F-46D6-9260-49D2C31C8C2D}"/>
                </a:ext>
              </a:extLst>
            </p:cNvPr>
            <p:cNvSpPr/>
            <p:nvPr/>
          </p:nvSpPr>
          <p:spPr>
            <a:xfrm>
              <a:off x="10745741" y="5713901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04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92C37BE-1EFE-4D4A-9DAE-B2D146BE516C}"/>
                </a:ext>
              </a:extLst>
            </p:cNvPr>
            <p:cNvSpPr/>
            <p:nvPr/>
          </p:nvSpPr>
          <p:spPr>
            <a:xfrm>
              <a:off x="10745741" y="5198517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03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37D162E-DE62-4D73-8801-CD2CAE47179E}"/>
                </a:ext>
              </a:extLst>
            </p:cNvPr>
            <p:cNvSpPr/>
            <p:nvPr/>
          </p:nvSpPr>
          <p:spPr>
            <a:xfrm>
              <a:off x="10745741" y="4683131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02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C454FE2-D0BE-4471-9F14-178DF3390CF3}"/>
                </a:ext>
              </a:extLst>
            </p:cNvPr>
            <p:cNvSpPr/>
            <p:nvPr/>
          </p:nvSpPr>
          <p:spPr>
            <a:xfrm>
              <a:off x="10745741" y="6744672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06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2B1687E-DFEC-49ED-94FF-76B8E52A0ACE}"/>
                </a:ext>
              </a:extLst>
            </p:cNvPr>
            <p:cNvSpPr/>
            <p:nvPr/>
          </p:nvSpPr>
          <p:spPr>
            <a:xfrm>
              <a:off x="10745741" y="4167745"/>
              <a:ext cx="932688" cy="5153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1" dirty="0"/>
                <a:t>01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2D119B4-1EE6-4C0C-8621-74F8B3B825E9}"/>
              </a:ext>
            </a:extLst>
          </p:cNvPr>
          <p:cNvGrpSpPr/>
          <p:nvPr/>
        </p:nvGrpSpPr>
        <p:grpSpPr>
          <a:xfrm>
            <a:off x="838200" y="1242150"/>
            <a:ext cx="2937088" cy="1290153"/>
            <a:chOff x="8921977" y="1466725"/>
            <a:chExt cx="2937088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C5492DB-697A-467E-87B5-5A91FCEFAFF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7A13073-8323-4A83-87F6-F06D17DB17E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376837B-43D0-48FA-9F73-EB306FEC08B9}"/>
              </a:ext>
            </a:extLst>
          </p:cNvPr>
          <p:cNvGrpSpPr/>
          <p:nvPr/>
        </p:nvGrpSpPr>
        <p:grpSpPr>
          <a:xfrm>
            <a:off x="838200" y="2841084"/>
            <a:ext cx="2937088" cy="1290153"/>
            <a:chOff x="8921977" y="1466725"/>
            <a:chExt cx="2937088" cy="129015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C7EC8A1-E24C-40E1-8968-EF49EDE2383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5226F8F-14FC-4458-B780-3A3E764B4E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D32BB08-4F5D-4F69-93FE-ED7E1D7BBDA5}"/>
              </a:ext>
            </a:extLst>
          </p:cNvPr>
          <p:cNvGrpSpPr/>
          <p:nvPr/>
        </p:nvGrpSpPr>
        <p:grpSpPr>
          <a:xfrm>
            <a:off x="838200" y="4440018"/>
            <a:ext cx="2937088" cy="1290153"/>
            <a:chOff x="8921977" y="1466725"/>
            <a:chExt cx="2937088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1B60863-C6ED-4726-B586-AF6F54AF89CB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C627925-031E-43EF-ABD4-5187963439B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0C2B68A-FB45-4820-B5EA-972430AC53DA}"/>
              </a:ext>
            </a:extLst>
          </p:cNvPr>
          <p:cNvGrpSpPr/>
          <p:nvPr/>
        </p:nvGrpSpPr>
        <p:grpSpPr>
          <a:xfrm>
            <a:off x="5360839" y="4561074"/>
            <a:ext cx="1504027" cy="1169097"/>
            <a:chOff x="5360839" y="4561074"/>
            <a:chExt cx="1504027" cy="1169097"/>
          </a:xfrm>
        </p:grpSpPr>
        <p:sp>
          <p:nvSpPr>
            <p:cNvPr id="73" name="Freeform 38">
              <a:extLst>
                <a:ext uri="{FF2B5EF4-FFF2-40B4-BE49-F238E27FC236}">
                  <a16:creationId xmlns:a16="http://schemas.microsoft.com/office/drawing/2014/main" id="{2E462E00-8231-4956-B491-452452172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7320" y="5075055"/>
              <a:ext cx="933171" cy="655116"/>
            </a:xfrm>
            <a:custGeom>
              <a:avLst/>
              <a:gdLst>
                <a:gd name="T0" fmla="*/ 0 w 1024"/>
                <a:gd name="T1" fmla="*/ 0 h 716"/>
                <a:gd name="T2" fmla="*/ 0 w 1024"/>
                <a:gd name="T3" fmla="*/ 460 h 716"/>
                <a:gd name="T4" fmla="*/ 205 w 1024"/>
                <a:gd name="T5" fmla="*/ 716 h 716"/>
                <a:gd name="T6" fmla="*/ 819 w 1024"/>
                <a:gd name="T7" fmla="*/ 716 h 716"/>
                <a:gd name="T8" fmla="*/ 1024 w 1024"/>
                <a:gd name="T9" fmla="*/ 460 h 716"/>
                <a:gd name="T10" fmla="*/ 1024 w 1024"/>
                <a:gd name="T11" fmla="*/ 0 h 716"/>
                <a:gd name="T12" fmla="*/ 0 w 1024"/>
                <a:gd name="T13" fmla="*/ 0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4" h="716">
                  <a:moveTo>
                    <a:pt x="0" y="0"/>
                  </a:moveTo>
                  <a:lnTo>
                    <a:pt x="0" y="460"/>
                  </a:lnTo>
                  <a:cubicBezTo>
                    <a:pt x="0" y="601"/>
                    <a:pt x="92" y="716"/>
                    <a:pt x="205" y="716"/>
                  </a:cubicBezTo>
                  <a:lnTo>
                    <a:pt x="819" y="716"/>
                  </a:lnTo>
                  <a:cubicBezTo>
                    <a:pt x="932" y="716"/>
                    <a:pt x="1024" y="601"/>
                    <a:pt x="1024" y="460"/>
                  </a:cubicBezTo>
                  <a:lnTo>
                    <a:pt x="1024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9">
              <a:extLst>
                <a:ext uri="{FF2B5EF4-FFF2-40B4-BE49-F238E27FC236}">
                  <a16:creationId xmlns:a16="http://schemas.microsoft.com/office/drawing/2014/main" id="{2AB07434-8AAB-4DEF-BCF5-D9A67A40E6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500" y="4561074"/>
              <a:ext cx="1400810" cy="914212"/>
            </a:xfrm>
            <a:custGeom>
              <a:avLst/>
              <a:gdLst>
                <a:gd name="T0" fmla="*/ 0 w 1534"/>
                <a:gd name="T1" fmla="*/ 0 h 1001"/>
                <a:gd name="T2" fmla="*/ 0 w 1534"/>
                <a:gd name="T3" fmla="*/ 745 h 1001"/>
                <a:gd name="T4" fmla="*/ 256 w 1534"/>
                <a:gd name="T5" fmla="*/ 1001 h 1001"/>
                <a:gd name="T6" fmla="*/ 1278 w 1534"/>
                <a:gd name="T7" fmla="*/ 1001 h 1001"/>
                <a:gd name="T8" fmla="*/ 1534 w 1534"/>
                <a:gd name="T9" fmla="*/ 745 h 1001"/>
                <a:gd name="T10" fmla="*/ 1534 w 1534"/>
                <a:gd name="T11" fmla="*/ 0 h 1001"/>
                <a:gd name="T12" fmla="*/ 0 w 1534"/>
                <a:gd name="T13" fmla="*/ 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34" h="1001">
                  <a:moveTo>
                    <a:pt x="0" y="0"/>
                  </a:moveTo>
                  <a:lnTo>
                    <a:pt x="0" y="745"/>
                  </a:lnTo>
                  <a:cubicBezTo>
                    <a:pt x="0" y="886"/>
                    <a:pt x="114" y="1001"/>
                    <a:pt x="256" y="1001"/>
                  </a:cubicBezTo>
                  <a:lnTo>
                    <a:pt x="1278" y="1001"/>
                  </a:lnTo>
                  <a:cubicBezTo>
                    <a:pt x="1419" y="1001"/>
                    <a:pt x="1534" y="886"/>
                    <a:pt x="1534" y="745"/>
                  </a:cubicBezTo>
                  <a:lnTo>
                    <a:pt x="1534" y="0"/>
                  </a:lnTo>
                  <a:lnTo>
                    <a:pt x="0" y="0"/>
                  </a:lnTo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45">
              <a:extLst>
                <a:ext uri="{FF2B5EF4-FFF2-40B4-BE49-F238E27FC236}">
                  <a16:creationId xmlns:a16="http://schemas.microsoft.com/office/drawing/2014/main" id="{0DBA7C2F-31A4-4DCB-A55E-99BA46196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674824"/>
              <a:ext cx="1501921" cy="124283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46">
              <a:extLst>
                <a:ext uri="{FF2B5EF4-FFF2-40B4-BE49-F238E27FC236}">
                  <a16:creationId xmlns:a16="http://schemas.microsoft.com/office/drawing/2014/main" id="{1437303E-11A3-4515-8908-7EA3BE3E6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0839" y="4874940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29" y="138"/>
                    <a:pt x="1610" y="138"/>
                  </a:cubicBezTo>
                  <a:lnTo>
                    <a:pt x="35" y="138"/>
                  </a:lnTo>
                  <a:cubicBezTo>
                    <a:pt x="15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5" y="0"/>
                    <a:pt x="35" y="0"/>
                  </a:cubicBezTo>
                  <a:lnTo>
                    <a:pt x="1610" y="0"/>
                  </a:lnTo>
                  <a:cubicBezTo>
                    <a:pt x="1629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7">
              <a:extLst>
                <a:ext uri="{FF2B5EF4-FFF2-40B4-BE49-F238E27FC236}">
                  <a16:creationId xmlns:a16="http://schemas.microsoft.com/office/drawing/2014/main" id="{CDBBC140-3FD1-49BA-B48D-D80627324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945" y="5075055"/>
              <a:ext cx="1501921" cy="126389"/>
            </a:xfrm>
            <a:custGeom>
              <a:avLst/>
              <a:gdLst>
                <a:gd name="T0" fmla="*/ 1645 w 1645"/>
                <a:gd name="T1" fmla="*/ 101 h 138"/>
                <a:gd name="T2" fmla="*/ 1610 w 1645"/>
                <a:gd name="T3" fmla="*/ 138 h 138"/>
                <a:gd name="T4" fmla="*/ 35 w 1645"/>
                <a:gd name="T5" fmla="*/ 138 h 138"/>
                <a:gd name="T6" fmla="*/ 0 w 1645"/>
                <a:gd name="T7" fmla="*/ 101 h 138"/>
                <a:gd name="T8" fmla="*/ 0 w 1645"/>
                <a:gd name="T9" fmla="*/ 37 h 138"/>
                <a:gd name="T10" fmla="*/ 35 w 1645"/>
                <a:gd name="T11" fmla="*/ 0 h 138"/>
                <a:gd name="T12" fmla="*/ 1610 w 1645"/>
                <a:gd name="T13" fmla="*/ 0 h 138"/>
                <a:gd name="T14" fmla="*/ 1645 w 1645"/>
                <a:gd name="T15" fmla="*/ 37 h 138"/>
                <a:gd name="T16" fmla="*/ 1645 w 1645"/>
                <a:gd name="T17" fmla="*/ 10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38">
                  <a:moveTo>
                    <a:pt x="1645" y="101"/>
                  </a:moveTo>
                  <a:cubicBezTo>
                    <a:pt x="1645" y="121"/>
                    <a:pt x="1630" y="138"/>
                    <a:pt x="1610" y="138"/>
                  </a:cubicBezTo>
                  <a:lnTo>
                    <a:pt x="35" y="138"/>
                  </a:lnTo>
                  <a:cubicBezTo>
                    <a:pt x="16" y="138"/>
                    <a:pt x="0" y="121"/>
                    <a:pt x="0" y="101"/>
                  </a:cubicBezTo>
                  <a:lnTo>
                    <a:pt x="0" y="37"/>
                  </a:lnTo>
                  <a:cubicBezTo>
                    <a:pt x="0" y="17"/>
                    <a:pt x="16" y="0"/>
                    <a:pt x="35" y="0"/>
                  </a:cubicBezTo>
                  <a:lnTo>
                    <a:pt x="1610" y="0"/>
                  </a:lnTo>
                  <a:cubicBezTo>
                    <a:pt x="1630" y="0"/>
                    <a:pt x="1645" y="17"/>
                    <a:pt x="1645" y="37"/>
                  </a:cubicBezTo>
                  <a:lnTo>
                    <a:pt x="1645" y="101"/>
                  </a:lnTo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435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8528</TotalTime>
  <Words>322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Lightbulb Diagram w/ 6 Steps for PowerPoint</vt:lpstr>
      <vt:lpstr>Lightbulb Diagram w/ 6 Steps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Lightbulb Diagram with 6 Steps for PowerPoint</dc:title>
  <dc:creator>PresentationGO.com</dc:creator>
  <dc:description>© Copyright PresentationGO.com</dc:description>
  <dcterms:created xsi:type="dcterms:W3CDTF">2014-11-26T05:14:11Z</dcterms:created>
  <dcterms:modified xsi:type="dcterms:W3CDTF">2018-10-26T17:20:43Z</dcterms:modified>
  <cp:category>Charts &amp; Diagrams</cp:category>
</cp:coreProperties>
</file>