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97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Light Bulbs &amp; Lines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A7FC124-CA11-4077-A164-F0FE62F23CD5}"/>
              </a:ext>
            </a:extLst>
          </p:cNvPr>
          <p:cNvSpPr/>
          <p:nvPr/>
        </p:nvSpPr>
        <p:spPr>
          <a:xfrm>
            <a:off x="490210" y="1780082"/>
            <a:ext cx="1268189" cy="1447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7" h="20856" extrusionOk="0">
                <a:moveTo>
                  <a:pt x="16077" y="2233"/>
                </a:moveTo>
                <a:cubicBezTo>
                  <a:pt x="12455" y="-744"/>
                  <a:pt x="6967" y="-744"/>
                  <a:pt x="3345" y="2233"/>
                </a:cubicBezTo>
                <a:cubicBezTo>
                  <a:pt x="-846" y="5667"/>
                  <a:pt x="-1089" y="11570"/>
                  <a:pt x="2561" y="15335"/>
                </a:cubicBezTo>
                <a:cubicBezTo>
                  <a:pt x="2777" y="15539"/>
                  <a:pt x="2993" y="15768"/>
                  <a:pt x="3182" y="15997"/>
                </a:cubicBezTo>
                <a:cubicBezTo>
                  <a:pt x="3804" y="16709"/>
                  <a:pt x="5102" y="18337"/>
                  <a:pt x="5913" y="19915"/>
                </a:cubicBezTo>
                <a:cubicBezTo>
                  <a:pt x="6210" y="20500"/>
                  <a:pt x="6832" y="20856"/>
                  <a:pt x="7508" y="20856"/>
                </a:cubicBezTo>
                <a:lnTo>
                  <a:pt x="9725" y="20856"/>
                </a:lnTo>
                <a:lnTo>
                  <a:pt x="11941" y="20856"/>
                </a:lnTo>
                <a:cubicBezTo>
                  <a:pt x="12617" y="20856"/>
                  <a:pt x="13239" y="20500"/>
                  <a:pt x="13536" y="19915"/>
                </a:cubicBezTo>
                <a:cubicBezTo>
                  <a:pt x="14347" y="18337"/>
                  <a:pt x="15645" y="16709"/>
                  <a:pt x="16267" y="15997"/>
                </a:cubicBezTo>
                <a:cubicBezTo>
                  <a:pt x="16456" y="15768"/>
                  <a:pt x="16672" y="15564"/>
                  <a:pt x="16888" y="15335"/>
                </a:cubicBezTo>
                <a:cubicBezTo>
                  <a:pt x="20511" y="11570"/>
                  <a:pt x="20241" y="5667"/>
                  <a:pt x="16077" y="2233"/>
                </a:cubicBezTo>
                <a:close/>
              </a:path>
            </a:pathLst>
          </a:cu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0A96C27-0C04-476D-88D8-74B8E706BBA5}"/>
              </a:ext>
            </a:extLst>
          </p:cNvPr>
          <p:cNvSpPr/>
          <p:nvPr/>
        </p:nvSpPr>
        <p:spPr>
          <a:xfrm>
            <a:off x="366610" y="1656485"/>
            <a:ext cx="1537076" cy="280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6" h="21127" extrusionOk="0">
                <a:moveTo>
                  <a:pt x="21410" y="5600"/>
                </a:moveTo>
                <a:cubicBezTo>
                  <a:pt x="21311" y="3975"/>
                  <a:pt x="20007" y="2497"/>
                  <a:pt x="17719" y="1418"/>
                </a:cubicBezTo>
                <a:cubicBezTo>
                  <a:pt x="13709" y="-473"/>
                  <a:pt x="7682" y="-473"/>
                  <a:pt x="3697" y="1418"/>
                </a:cubicBezTo>
                <a:cubicBezTo>
                  <a:pt x="1433" y="2483"/>
                  <a:pt x="105" y="3975"/>
                  <a:pt x="6" y="5600"/>
                </a:cubicBezTo>
                <a:cubicBezTo>
                  <a:pt x="-92" y="7198"/>
                  <a:pt x="1040" y="8769"/>
                  <a:pt x="3131" y="9888"/>
                </a:cubicBezTo>
                <a:cubicBezTo>
                  <a:pt x="3155" y="9901"/>
                  <a:pt x="5640" y="11379"/>
                  <a:pt x="6083" y="13709"/>
                </a:cubicBezTo>
                <a:cubicBezTo>
                  <a:pt x="6157" y="14176"/>
                  <a:pt x="6895" y="14522"/>
                  <a:pt x="7756" y="14522"/>
                </a:cubicBezTo>
                <a:lnTo>
                  <a:pt x="14447" y="14522"/>
                </a:lnTo>
                <a:cubicBezTo>
                  <a:pt x="15112" y="14522"/>
                  <a:pt x="15628" y="14815"/>
                  <a:pt x="15628" y="15161"/>
                </a:cubicBezTo>
                <a:cubicBezTo>
                  <a:pt x="15628" y="15507"/>
                  <a:pt x="15087" y="15800"/>
                  <a:pt x="14447" y="15800"/>
                </a:cubicBezTo>
                <a:lnTo>
                  <a:pt x="7830" y="15800"/>
                </a:lnTo>
                <a:cubicBezTo>
                  <a:pt x="6895" y="15800"/>
                  <a:pt x="6157" y="16213"/>
                  <a:pt x="6157" y="16706"/>
                </a:cubicBezTo>
                <a:cubicBezTo>
                  <a:pt x="6157" y="17212"/>
                  <a:pt x="6919" y="17611"/>
                  <a:pt x="7830" y="17611"/>
                </a:cubicBezTo>
                <a:lnTo>
                  <a:pt x="14447" y="17611"/>
                </a:lnTo>
                <a:cubicBezTo>
                  <a:pt x="15112" y="17611"/>
                  <a:pt x="15628" y="17904"/>
                  <a:pt x="15628" y="18251"/>
                </a:cubicBezTo>
                <a:cubicBezTo>
                  <a:pt x="15628" y="18597"/>
                  <a:pt x="15087" y="18890"/>
                  <a:pt x="14447" y="18890"/>
                </a:cubicBezTo>
                <a:lnTo>
                  <a:pt x="12233" y="18890"/>
                </a:lnTo>
                <a:cubicBezTo>
                  <a:pt x="11249" y="18890"/>
                  <a:pt x="10462" y="19316"/>
                  <a:pt x="10462" y="19849"/>
                </a:cubicBezTo>
                <a:lnTo>
                  <a:pt x="10462" y="20328"/>
                </a:lnTo>
                <a:cubicBezTo>
                  <a:pt x="10167" y="20381"/>
                  <a:pt x="9945" y="20541"/>
                  <a:pt x="9945" y="20714"/>
                </a:cubicBezTo>
                <a:cubicBezTo>
                  <a:pt x="9945" y="20941"/>
                  <a:pt x="10290" y="21127"/>
                  <a:pt x="10708" y="21127"/>
                </a:cubicBezTo>
                <a:cubicBezTo>
                  <a:pt x="11126" y="21127"/>
                  <a:pt x="11471" y="20941"/>
                  <a:pt x="11471" y="20714"/>
                </a:cubicBezTo>
                <a:cubicBezTo>
                  <a:pt x="11471" y="20528"/>
                  <a:pt x="11249" y="20381"/>
                  <a:pt x="10954" y="20328"/>
                </a:cubicBezTo>
                <a:lnTo>
                  <a:pt x="10954" y="19849"/>
                </a:lnTo>
                <a:cubicBezTo>
                  <a:pt x="10954" y="19462"/>
                  <a:pt x="11520" y="19156"/>
                  <a:pt x="12233" y="19156"/>
                </a:cubicBezTo>
                <a:lnTo>
                  <a:pt x="14447" y="19156"/>
                </a:lnTo>
                <a:cubicBezTo>
                  <a:pt x="15382" y="19156"/>
                  <a:pt x="16120" y="18743"/>
                  <a:pt x="16120" y="18251"/>
                </a:cubicBezTo>
                <a:cubicBezTo>
                  <a:pt x="16120" y="17758"/>
                  <a:pt x="15358" y="17345"/>
                  <a:pt x="14447" y="17345"/>
                </a:cubicBezTo>
                <a:lnTo>
                  <a:pt x="7830" y="17345"/>
                </a:lnTo>
                <a:cubicBezTo>
                  <a:pt x="7165" y="17345"/>
                  <a:pt x="6649" y="17052"/>
                  <a:pt x="6649" y="16706"/>
                </a:cubicBezTo>
                <a:cubicBezTo>
                  <a:pt x="6649" y="16360"/>
                  <a:pt x="7190" y="16067"/>
                  <a:pt x="7830" y="16067"/>
                </a:cubicBezTo>
                <a:lnTo>
                  <a:pt x="14447" y="16067"/>
                </a:lnTo>
                <a:cubicBezTo>
                  <a:pt x="15382" y="16067"/>
                  <a:pt x="16120" y="15654"/>
                  <a:pt x="16120" y="15161"/>
                </a:cubicBezTo>
                <a:cubicBezTo>
                  <a:pt x="16120" y="14655"/>
                  <a:pt x="15358" y="14255"/>
                  <a:pt x="14447" y="14255"/>
                </a:cubicBezTo>
                <a:lnTo>
                  <a:pt x="7756" y="14255"/>
                </a:lnTo>
                <a:cubicBezTo>
                  <a:pt x="7141" y="14255"/>
                  <a:pt x="6624" y="14016"/>
                  <a:pt x="6575" y="13683"/>
                </a:cubicBezTo>
                <a:cubicBezTo>
                  <a:pt x="6132" y="11273"/>
                  <a:pt x="3623" y="9768"/>
                  <a:pt x="3500" y="9701"/>
                </a:cubicBezTo>
                <a:cubicBezTo>
                  <a:pt x="1507" y="8622"/>
                  <a:pt x="425" y="7131"/>
                  <a:pt x="523" y="5600"/>
                </a:cubicBezTo>
                <a:cubicBezTo>
                  <a:pt x="621" y="4055"/>
                  <a:pt x="1876" y="2643"/>
                  <a:pt x="4041" y="1618"/>
                </a:cubicBezTo>
                <a:cubicBezTo>
                  <a:pt x="7854" y="-180"/>
                  <a:pt x="13611" y="-180"/>
                  <a:pt x="17424" y="1618"/>
                </a:cubicBezTo>
                <a:cubicBezTo>
                  <a:pt x="19589" y="2643"/>
                  <a:pt x="20844" y="4055"/>
                  <a:pt x="20942" y="5600"/>
                </a:cubicBezTo>
                <a:cubicBezTo>
                  <a:pt x="21041" y="6998"/>
                  <a:pt x="20130" y="8369"/>
                  <a:pt x="18433" y="9421"/>
                </a:cubicBezTo>
                <a:cubicBezTo>
                  <a:pt x="18334" y="9395"/>
                  <a:pt x="18236" y="9395"/>
                  <a:pt x="18138" y="9395"/>
                </a:cubicBezTo>
                <a:cubicBezTo>
                  <a:pt x="17719" y="9395"/>
                  <a:pt x="17375" y="9581"/>
                  <a:pt x="17375" y="9808"/>
                </a:cubicBezTo>
                <a:cubicBezTo>
                  <a:pt x="17375" y="10034"/>
                  <a:pt x="17719" y="10220"/>
                  <a:pt x="18138" y="10220"/>
                </a:cubicBezTo>
                <a:cubicBezTo>
                  <a:pt x="18556" y="10220"/>
                  <a:pt x="18900" y="10034"/>
                  <a:pt x="18900" y="9808"/>
                </a:cubicBezTo>
                <a:cubicBezTo>
                  <a:pt x="18900" y="9741"/>
                  <a:pt x="18851" y="9661"/>
                  <a:pt x="18802" y="9608"/>
                </a:cubicBezTo>
                <a:cubicBezTo>
                  <a:pt x="20549" y="8516"/>
                  <a:pt x="21508" y="7078"/>
                  <a:pt x="21410" y="5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" name="Graphic 12" descr="Lightbulb">
            <a:extLst>
              <a:ext uri="{FF2B5EF4-FFF2-40B4-BE49-F238E27FC236}">
                <a16:creationId xmlns:a16="http://schemas.microsoft.com/office/drawing/2014/main" id="{4B5E8CC0-CAFF-403A-BB44-C4A2C06E9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03" y="2106485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7F946CE4-0C36-451F-A0DB-3C3EDBF35390}"/>
              </a:ext>
            </a:extLst>
          </p:cNvPr>
          <p:cNvGrpSpPr/>
          <p:nvPr/>
        </p:nvGrpSpPr>
        <p:grpSpPr>
          <a:xfrm>
            <a:off x="915667" y="4218905"/>
            <a:ext cx="1687068" cy="1352335"/>
            <a:chOff x="1220889" y="4482205"/>
            <a:chExt cx="2249424" cy="180311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3D63AE3-2146-4756-BCBF-4AB368CC820B}"/>
                </a:ext>
              </a:extLst>
            </p:cNvPr>
            <p:cNvSpPr txBox="1"/>
            <p:nvPr/>
          </p:nvSpPr>
          <p:spPr>
            <a:xfrm>
              <a:off x="1220889" y="4482205"/>
              <a:ext cx="2249424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C66279E-7211-41ED-B559-DC9E82548988}"/>
                </a:ext>
              </a:extLst>
            </p:cNvPr>
            <p:cNvSpPr txBox="1"/>
            <p:nvPr/>
          </p:nvSpPr>
          <p:spPr>
            <a:xfrm>
              <a:off x="1220889" y="4931101"/>
              <a:ext cx="22472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478BE7DD-5541-40FA-89FA-284D57D30010}"/>
              </a:ext>
            </a:extLst>
          </p:cNvPr>
          <p:cNvSpPr/>
          <p:nvPr/>
        </p:nvSpPr>
        <p:spPr>
          <a:xfrm>
            <a:off x="2501445" y="1780082"/>
            <a:ext cx="1269509" cy="1447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3" h="20856" extrusionOk="0">
                <a:moveTo>
                  <a:pt x="16057" y="2233"/>
                </a:moveTo>
                <a:cubicBezTo>
                  <a:pt x="12439" y="-744"/>
                  <a:pt x="6958" y="-744"/>
                  <a:pt x="3340" y="2233"/>
                </a:cubicBezTo>
                <a:cubicBezTo>
                  <a:pt x="-845" y="5667"/>
                  <a:pt x="-1088" y="11570"/>
                  <a:pt x="2557" y="15335"/>
                </a:cubicBezTo>
                <a:cubicBezTo>
                  <a:pt x="2773" y="15539"/>
                  <a:pt x="2989" y="15768"/>
                  <a:pt x="3178" y="15997"/>
                </a:cubicBezTo>
                <a:cubicBezTo>
                  <a:pt x="3799" y="16709"/>
                  <a:pt x="5095" y="18337"/>
                  <a:pt x="5905" y="19915"/>
                </a:cubicBezTo>
                <a:cubicBezTo>
                  <a:pt x="6202" y="20500"/>
                  <a:pt x="6823" y="20856"/>
                  <a:pt x="7498" y="20856"/>
                </a:cubicBezTo>
                <a:lnTo>
                  <a:pt x="9712" y="20856"/>
                </a:lnTo>
                <a:lnTo>
                  <a:pt x="11926" y="20856"/>
                </a:lnTo>
                <a:cubicBezTo>
                  <a:pt x="12601" y="20856"/>
                  <a:pt x="13222" y="20500"/>
                  <a:pt x="13519" y="19915"/>
                </a:cubicBezTo>
                <a:cubicBezTo>
                  <a:pt x="14329" y="18337"/>
                  <a:pt x="15625" y="16709"/>
                  <a:pt x="16246" y="15997"/>
                </a:cubicBezTo>
                <a:cubicBezTo>
                  <a:pt x="16435" y="15768"/>
                  <a:pt x="16651" y="15564"/>
                  <a:pt x="16867" y="15335"/>
                </a:cubicBezTo>
                <a:cubicBezTo>
                  <a:pt x="20512" y="11570"/>
                  <a:pt x="20242" y="5667"/>
                  <a:pt x="16057" y="2233"/>
                </a:cubicBezTo>
                <a:close/>
              </a:path>
            </a:pathLst>
          </a:cu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A4C72EE-38F5-4298-9082-71A215087DA4}"/>
              </a:ext>
            </a:extLst>
          </p:cNvPr>
          <p:cNvSpPr/>
          <p:nvPr/>
        </p:nvSpPr>
        <p:spPr>
          <a:xfrm>
            <a:off x="2360188" y="1656485"/>
            <a:ext cx="1536875" cy="280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127" extrusionOk="0">
                <a:moveTo>
                  <a:pt x="21433" y="5600"/>
                </a:moveTo>
                <a:cubicBezTo>
                  <a:pt x="21335" y="3975"/>
                  <a:pt x="20029" y="2497"/>
                  <a:pt x="17739" y="1418"/>
                </a:cubicBezTo>
                <a:cubicBezTo>
                  <a:pt x="13724" y="-473"/>
                  <a:pt x="7690" y="-473"/>
                  <a:pt x="3700" y="1418"/>
                </a:cubicBezTo>
                <a:cubicBezTo>
                  <a:pt x="1434" y="2483"/>
                  <a:pt x="104" y="3975"/>
                  <a:pt x="6" y="5600"/>
                </a:cubicBezTo>
                <a:cubicBezTo>
                  <a:pt x="-93" y="7198"/>
                  <a:pt x="1040" y="8769"/>
                  <a:pt x="3133" y="9888"/>
                </a:cubicBezTo>
                <a:cubicBezTo>
                  <a:pt x="3158" y="9901"/>
                  <a:pt x="5646" y="11379"/>
                  <a:pt x="6089" y="13709"/>
                </a:cubicBezTo>
                <a:cubicBezTo>
                  <a:pt x="6163" y="14176"/>
                  <a:pt x="6902" y="14522"/>
                  <a:pt x="7764" y="14522"/>
                </a:cubicBezTo>
                <a:lnTo>
                  <a:pt x="14463" y="14522"/>
                </a:lnTo>
                <a:cubicBezTo>
                  <a:pt x="15128" y="14522"/>
                  <a:pt x="15645" y="14815"/>
                  <a:pt x="15645" y="15161"/>
                </a:cubicBezTo>
                <a:cubicBezTo>
                  <a:pt x="15645" y="15507"/>
                  <a:pt x="15103" y="15800"/>
                  <a:pt x="14463" y="15800"/>
                </a:cubicBezTo>
                <a:lnTo>
                  <a:pt x="7813" y="15800"/>
                </a:lnTo>
                <a:cubicBezTo>
                  <a:pt x="6877" y="15800"/>
                  <a:pt x="6138" y="16213"/>
                  <a:pt x="6138" y="16706"/>
                </a:cubicBezTo>
                <a:cubicBezTo>
                  <a:pt x="6138" y="17212"/>
                  <a:pt x="6902" y="17611"/>
                  <a:pt x="7813" y="17611"/>
                </a:cubicBezTo>
                <a:lnTo>
                  <a:pt x="14463" y="17611"/>
                </a:lnTo>
                <a:cubicBezTo>
                  <a:pt x="15128" y="17611"/>
                  <a:pt x="15645" y="17904"/>
                  <a:pt x="15645" y="18251"/>
                </a:cubicBezTo>
                <a:cubicBezTo>
                  <a:pt x="15645" y="18597"/>
                  <a:pt x="15103" y="18890"/>
                  <a:pt x="14463" y="18890"/>
                </a:cubicBezTo>
                <a:lnTo>
                  <a:pt x="12246" y="18890"/>
                </a:lnTo>
                <a:cubicBezTo>
                  <a:pt x="11261" y="18890"/>
                  <a:pt x="10473" y="19316"/>
                  <a:pt x="10473" y="19849"/>
                </a:cubicBezTo>
                <a:lnTo>
                  <a:pt x="10473" y="20328"/>
                </a:lnTo>
                <a:cubicBezTo>
                  <a:pt x="10177" y="20381"/>
                  <a:pt x="9956" y="20541"/>
                  <a:pt x="9956" y="20714"/>
                </a:cubicBezTo>
                <a:cubicBezTo>
                  <a:pt x="9956" y="20941"/>
                  <a:pt x="10301" y="21127"/>
                  <a:pt x="10719" y="21127"/>
                </a:cubicBezTo>
                <a:cubicBezTo>
                  <a:pt x="11138" y="21127"/>
                  <a:pt x="11483" y="20941"/>
                  <a:pt x="11483" y="20714"/>
                </a:cubicBezTo>
                <a:cubicBezTo>
                  <a:pt x="11483" y="20528"/>
                  <a:pt x="11261" y="20381"/>
                  <a:pt x="10966" y="20328"/>
                </a:cubicBezTo>
                <a:lnTo>
                  <a:pt x="10966" y="19849"/>
                </a:lnTo>
                <a:cubicBezTo>
                  <a:pt x="10966" y="19462"/>
                  <a:pt x="11532" y="19156"/>
                  <a:pt x="12246" y="19156"/>
                </a:cubicBezTo>
                <a:lnTo>
                  <a:pt x="14463" y="19156"/>
                </a:lnTo>
                <a:cubicBezTo>
                  <a:pt x="15399" y="19156"/>
                  <a:pt x="16138" y="18743"/>
                  <a:pt x="16138" y="18251"/>
                </a:cubicBezTo>
                <a:cubicBezTo>
                  <a:pt x="16138" y="17758"/>
                  <a:pt x="15374" y="17345"/>
                  <a:pt x="14463" y="17345"/>
                </a:cubicBezTo>
                <a:lnTo>
                  <a:pt x="7813" y="17345"/>
                </a:lnTo>
                <a:cubicBezTo>
                  <a:pt x="7148" y="17345"/>
                  <a:pt x="6631" y="17052"/>
                  <a:pt x="6631" y="16706"/>
                </a:cubicBezTo>
                <a:cubicBezTo>
                  <a:pt x="6631" y="16360"/>
                  <a:pt x="7173" y="16067"/>
                  <a:pt x="7813" y="16067"/>
                </a:cubicBezTo>
                <a:lnTo>
                  <a:pt x="14463" y="16067"/>
                </a:lnTo>
                <a:cubicBezTo>
                  <a:pt x="15399" y="16067"/>
                  <a:pt x="16138" y="15654"/>
                  <a:pt x="16138" y="15161"/>
                </a:cubicBezTo>
                <a:cubicBezTo>
                  <a:pt x="16138" y="14655"/>
                  <a:pt x="15374" y="14255"/>
                  <a:pt x="14463" y="14255"/>
                </a:cubicBezTo>
                <a:lnTo>
                  <a:pt x="7764" y="14255"/>
                </a:lnTo>
                <a:cubicBezTo>
                  <a:pt x="7148" y="14255"/>
                  <a:pt x="6631" y="14016"/>
                  <a:pt x="6582" y="13683"/>
                </a:cubicBezTo>
                <a:cubicBezTo>
                  <a:pt x="6138" y="11273"/>
                  <a:pt x="3626" y="9768"/>
                  <a:pt x="3503" y="9701"/>
                </a:cubicBezTo>
                <a:cubicBezTo>
                  <a:pt x="1508" y="8622"/>
                  <a:pt x="424" y="7131"/>
                  <a:pt x="523" y="5600"/>
                </a:cubicBezTo>
                <a:cubicBezTo>
                  <a:pt x="621" y="4055"/>
                  <a:pt x="1877" y="2643"/>
                  <a:pt x="4045" y="1618"/>
                </a:cubicBezTo>
                <a:cubicBezTo>
                  <a:pt x="7862" y="-180"/>
                  <a:pt x="13626" y="-180"/>
                  <a:pt x="17443" y="1618"/>
                </a:cubicBezTo>
                <a:cubicBezTo>
                  <a:pt x="19611" y="2643"/>
                  <a:pt x="20867" y="4055"/>
                  <a:pt x="20965" y="5600"/>
                </a:cubicBezTo>
                <a:cubicBezTo>
                  <a:pt x="21064" y="6998"/>
                  <a:pt x="20152" y="8369"/>
                  <a:pt x="18453" y="9421"/>
                </a:cubicBezTo>
                <a:cubicBezTo>
                  <a:pt x="18354" y="9395"/>
                  <a:pt x="18256" y="9395"/>
                  <a:pt x="18157" y="9395"/>
                </a:cubicBezTo>
                <a:cubicBezTo>
                  <a:pt x="17739" y="9395"/>
                  <a:pt x="17394" y="9581"/>
                  <a:pt x="17394" y="9808"/>
                </a:cubicBezTo>
                <a:cubicBezTo>
                  <a:pt x="17394" y="10034"/>
                  <a:pt x="17739" y="10220"/>
                  <a:pt x="18157" y="10220"/>
                </a:cubicBezTo>
                <a:cubicBezTo>
                  <a:pt x="18576" y="10220"/>
                  <a:pt x="18921" y="10034"/>
                  <a:pt x="18921" y="9808"/>
                </a:cubicBezTo>
                <a:cubicBezTo>
                  <a:pt x="18921" y="9741"/>
                  <a:pt x="18872" y="9661"/>
                  <a:pt x="18822" y="9608"/>
                </a:cubicBezTo>
                <a:cubicBezTo>
                  <a:pt x="20571" y="8516"/>
                  <a:pt x="21507" y="7078"/>
                  <a:pt x="21433" y="5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AFF7EA53-B398-4F1D-9B9A-9C67C50B8A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93299" y="2106485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3DBEDB55-31E9-486A-9F35-FC0D95174480}"/>
              </a:ext>
            </a:extLst>
          </p:cNvPr>
          <p:cNvGrpSpPr/>
          <p:nvPr/>
        </p:nvGrpSpPr>
        <p:grpSpPr>
          <a:xfrm>
            <a:off x="2931796" y="4218905"/>
            <a:ext cx="1687068" cy="1352335"/>
            <a:chOff x="3909061" y="4482205"/>
            <a:chExt cx="2249424" cy="180311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CE49E9-3BCE-4FFD-B7C7-78DB605AB923}"/>
                </a:ext>
              </a:extLst>
            </p:cNvPr>
            <p:cNvSpPr txBox="1"/>
            <p:nvPr/>
          </p:nvSpPr>
          <p:spPr>
            <a:xfrm>
              <a:off x="3909061" y="4482205"/>
              <a:ext cx="2249424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ECE7BD0-0A78-494E-A67A-9443BF5BDED9}"/>
                </a:ext>
              </a:extLst>
            </p:cNvPr>
            <p:cNvSpPr txBox="1"/>
            <p:nvPr/>
          </p:nvSpPr>
          <p:spPr>
            <a:xfrm>
              <a:off x="3909061" y="4931101"/>
              <a:ext cx="22472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79AA44D1-132C-4C62-B70A-721EB1B4FCDD}"/>
              </a:ext>
            </a:extLst>
          </p:cNvPr>
          <p:cNvSpPr/>
          <p:nvPr/>
        </p:nvSpPr>
        <p:spPr>
          <a:xfrm>
            <a:off x="4517574" y="1780082"/>
            <a:ext cx="1268806" cy="1447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26" h="20856" extrusionOk="0">
                <a:moveTo>
                  <a:pt x="16077" y="2233"/>
                </a:moveTo>
                <a:cubicBezTo>
                  <a:pt x="12455" y="-744"/>
                  <a:pt x="6967" y="-744"/>
                  <a:pt x="3345" y="2233"/>
                </a:cubicBezTo>
                <a:cubicBezTo>
                  <a:pt x="-846" y="5667"/>
                  <a:pt x="-1089" y="11570"/>
                  <a:pt x="2561" y="15335"/>
                </a:cubicBezTo>
                <a:cubicBezTo>
                  <a:pt x="2777" y="15539"/>
                  <a:pt x="2993" y="15768"/>
                  <a:pt x="3182" y="15997"/>
                </a:cubicBezTo>
                <a:cubicBezTo>
                  <a:pt x="3804" y="16709"/>
                  <a:pt x="5102" y="18337"/>
                  <a:pt x="5913" y="19915"/>
                </a:cubicBezTo>
                <a:cubicBezTo>
                  <a:pt x="6210" y="20500"/>
                  <a:pt x="6832" y="20856"/>
                  <a:pt x="7508" y="20856"/>
                </a:cubicBezTo>
                <a:lnTo>
                  <a:pt x="9725" y="20856"/>
                </a:lnTo>
                <a:lnTo>
                  <a:pt x="11941" y="20856"/>
                </a:lnTo>
                <a:cubicBezTo>
                  <a:pt x="12617" y="20856"/>
                  <a:pt x="13239" y="20500"/>
                  <a:pt x="13536" y="19915"/>
                </a:cubicBezTo>
                <a:cubicBezTo>
                  <a:pt x="14347" y="18337"/>
                  <a:pt x="15645" y="16709"/>
                  <a:pt x="16267" y="15997"/>
                </a:cubicBezTo>
                <a:cubicBezTo>
                  <a:pt x="16456" y="15768"/>
                  <a:pt x="16672" y="15564"/>
                  <a:pt x="16888" y="15335"/>
                </a:cubicBezTo>
                <a:cubicBezTo>
                  <a:pt x="20511" y="11570"/>
                  <a:pt x="20268" y="5667"/>
                  <a:pt x="16077" y="2233"/>
                </a:cubicBezTo>
                <a:close/>
              </a:path>
            </a:pathLst>
          </a:custGeom>
          <a:gradFill>
            <a:gsLst>
              <a:gs pos="0">
                <a:schemeClr val="accent3">
                  <a:satMod val="103000"/>
                  <a:lumMod val="102000"/>
                  <a:tint val="94000"/>
                </a:schemeClr>
              </a:gs>
              <a:gs pos="50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75000"/>
                </a:schemeClr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48F4117-9B7E-4986-848F-F7088048B2BD}"/>
              </a:ext>
            </a:extLst>
          </p:cNvPr>
          <p:cNvSpPr/>
          <p:nvPr/>
        </p:nvSpPr>
        <p:spPr>
          <a:xfrm>
            <a:off x="4376318" y="1656485"/>
            <a:ext cx="1537077" cy="280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6" h="21127" extrusionOk="0">
                <a:moveTo>
                  <a:pt x="21410" y="5600"/>
                </a:moveTo>
                <a:cubicBezTo>
                  <a:pt x="21311" y="3975"/>
                  <a:pt x="20007" y="2497"/>
                  <a:pt x="17719" y="1418"/>
                </a:cubicBezTo>
                <a:cubicBezTo>
                  <a:pt x="13709" y="-473"/>
                  <a:pt x="7682" y="-473"/>
                  <a:pt x="3697" y="1418"/>
                </a:cubicBezTo>
                <a:cubicBezTo>
                  <a:pt x="1433" y="2483"/>
                  <a:pt x="105" y="3975"/>
                  <a:pt x="6" y="5600"/>
                </a:cubicBezTo>
                <a:cubicBezTo>
                  <a:pt x="-92" y="7198"/>
                  <a:pt x="1040" y="8769"/>
                  <a:pt x="3131" y="9888"/>
                </a:cubicBezTo>
                <a:cubicBezTo>
                  <a:pt x="3155" y="9901"/>
                  <a:pt x="5640" y="11379"/>
                  <a:pt x="6083" y="13709"/>
                </a:cubicBezTo>
                <a:cubicBezTo>
                  <a:pt x="6157" y="14176"/>
                  <a:pt x="6895" y="14522"/>
                  <a:pt x="7756" y="14522"/>
                </a:cubicBezTo>
                <a:lnTo>
                  <a:pt x="14447" y="14522"/>
                </a:lnTo>
                <a:cubicBezTo>
                  <a:pt x="15112" y="14522"/>
                  <a:pt x="15628" y="14815"/>
                  <a:pt x="15628" y="15161"/>
                </a:cubicBezTo>
                <a:cubicBezTo>
                  <a:pt x="15628" y="15507"/>
                  <a:pt x="15087" y="15800"/>
                  <a:pt x="14447" y="15800"/>
                </a:cubicBezTo>
                <a:lnTo>
                  <a:pt x="7830" y="15800"/>
                </a:lnTo>
                <a:cubicBezTo>
                  <a:pt x="6895" y="15800"/>
                  <a:pt x="6157" y="16213"/>
                  <a:pt x="6157" y="16706"/>
                </a:cubicBezTo>
                <a:cubicBezTo>
                  <a:pt x="6157" y="17212"/>
                  <a:pt x="6919" y="17611"/>
                  <a:pt x="7830" y="17611"/>
                </a:cubicBezTo>
                <a:lnTo>
                  <a:pt x="14447" y="17611"/>
                </a:lnTo>
                <a:cubicBezTo>
                  <a:pt x="15112" y="17611"/>
                  <a:pt x="15628" y="17904"/>
                  <a:pt x="15628" y="18251"/>
                </a:cubicBezTo>
                <a:cubicBezTo>
                  <a:pt x="15628" y="18597"/>
                  <a:pt x="15087" y="18890"/>
                  <a:pt x="14447" y="18890"/>
                </a:cubicBezTo>
                <a:lnTo>
                  <a:pt x="12233" y="18890"/>
                </a:lnTo>
                <a:cubicBezTo>
                  <a:pt x="11249" y="18890"/>
                  <a:pt x="10462" y="19316"/>
                  <a:pt x="10462" y="19849"/>
                </a:cubicBezTo>
                <a:lnTo>
                  <a:pt x="10462" y="20328"/>
                </a:lnTo>
                <a:cubicBezTo>
                  <a:pt x="10167" y="20381"/>
                  <a:pt x="9945" y="20541"/>
                  <a:pt x="9945" y="20714"/>
                </a:cubicBezTo>
                <a:cubicBezTo>
                  <a:pt x="9945" y="20941"/>
                  <a:pt x="10290" y="21127"/>
                  <a:pt x="10708" y="21127"/>
                </a:cubicBezTo>
                <a:cubicBezTo>
                  <a:pt x="11126" y="21127"/>
                  <a:pt x="11471" y="20941"/>
                  <a:pt x="11471" y="20714"/>
                </a:cubicBezTo>
                <a:cubicBezTo>
                  <a:pt x="11471" y="20528"/>
                  <a:pt x="11249" y="20381"/>
                  <a:pt x="10954" y="20328"/>
                </a:cubicBezTo>
                <a:lnTo>
                  <a:pt x="10954" y="19849"/>
                </a:lnTo>
                <a:cubicBezTo>
                  <a:pt x="10954" y="19462"/>
                  <a:pt x="11520" y="19156"/>
                  <a:pt x="12233" y="19156"/>
                </a:cubicBezTo>
                <a:lnTo>
                  <a:pt x="14447" y="19156"/>
                </a:lnTo>
                <a:cubicBezTo>
                  <a:pt x="15382" y="19156"/>
                  <a:pt x="16120" y="18743"/>
                  <a:pt x="16120" y="18251"/>
                </a:cubicBezTo>
                <a:cubicBezTo>
                  <a:pt x="16120" y="17758"/>
                  <a:pt x="15358" y="17345"/>
                  <a:pt x="14447" y="17345"/>
                </a:cubicBezTo>
                <a:lnTo>
                  <a:pt x="7830" y="17345"/>
                </a:lnTo>
                <a:cubicBezTo>
                  <a:pt x="7165" y="17345"/>
                  <a:pt x="6649" y="17052"/>
                  <a:pt x="6649" y="16706"/>
                </a:cubicBezTo>
                <a:cubicBezTo>
                  <a:pt x="6649" y="16360"/>
                  <a:pt x="7190" y="16067"/>
                  <a:pt x="7830" y="16067"/>
                </a:cubicBezTo>
                <a:lnTo>
                  <a:pt x="14447" y="16067"/>
                </a:lnTo>
                <a:cubicBezTo>
                  <a:pt x="15382" y="16067"/>
                  <a:pt x="16120" y="15654"/>
                  <a:pt x="16120" y="15161"/>
                </a:cubicBezTo>
                <a:cubicBezTo>
                  <a:pt x="16120" y="14655"/>
                  <a:pt x="15358" y="14255"/>
                  <a:pt x="14447" y="14255"/>
                </a:cubicBezTo>
                <a:lnTo>
                  <a:pt x="7756" y="14255"/>
                </a:lnTo>
                <a:cubicBezTo>
                  <a:pt x="7141" y="14255"/>
                  <a:pt x="6624" y="14016"/>
                  <a:pt x="6575" y="13683"/>
                </a:cubicBezTo>
                <a:cubicBezTo>
                  <a:pt x="6132" y="11273"/>
                  <a:pt x="3623" y="9768"/>
                  <a:pt x="3500" y="9701"/>
                </a:cubicBezTo>
                <a:cubicBezTo>
                  <a:pt x="1507" y="8622"/>
                  <a:pt x="425" y="7131"/>
                  <a:pt x="523" y="5600"/>
                </a:cubicBezTo>
                <a:cubicBezTo>
                  <a:pt x="621" y="4055"/>
                  <a:pt x="1876" y="2643"/>
                  <a:pt x="4041" y="1618"/>
                </a:cubicBezTo>
                <a:cubicBezTo>
                  <a:pt x="7854" y="-180"/>
                  <a:pt x="13611" y="-180"/>
                  <a:pt x="17424" y="1618"/>
                </a:cubicBezTo>
                <a:cubicBezTo>
                  <a:pt x="19589" y="2643"/>
                  <a:pt x="20844" y="4055"/>
                  <a:pt x="20942" y="5600"/>
                </a:cubicBezTo>
                <a:cubicBezTo>
                  <a:pt x="21041" y="6998"/>
                  <a:pt x="20130" y="8369"/>
                  <a:pt x="18433" y="9421"/>
                </a:cubicBezTo>
                <a:cubicBezTo>
                  <a:pt x="18334" y="9395"/>
                  <a:pt x="18236" y="9395"/>
                  <a:pt x="18138" y="9395"/>
                </a:cubicBezTo>
                <a:cubicBezTo>
                  <a:pt x="17719" y="9395"/>
                  <a:pt x="17375" y="9581"/>
                  <a:pt x="17375" y="9808"/>
                </a:cubicBezTo>
                <a:cubicBezTo>
                  <a:pt x="17375" y="10034"/>
                  <a:pt x="17719" y="10220"/>
                  <a:pt x="18138" y="10220"/>
                </a:cubicBezTo>
                <a:cubicBezTo>
                  <a:pt x="18556" y="10220"/>
                  <a:pt x="18900" y="10034"/>
                  <a:pt x="18900" y="9808"/>
                </a:cubicBezTo>
                <a:cubicBezTo>
                  <a:pt x="18900" y="9741"/>
                  <a:pt x="18851" y="9661"/>
                  <a:pt x="18802" y="9608"/>
                </a:cubicBezTo>
                <a:cubicBezTo>
                  <a:pt x="20549" y="8516"/>
                  <a:pt x="21508" y="7078"/>
                  <a:pt x="21410" y="5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Gears">
            <a:extLst>
              <a:ext uri="{FF2B5EF4-FFF2-40B4-BE49-F238E27FC236}">
                <a16:creationId xmlns:a16="http://schemas.microsoft.com/office/drawing/2014/main" id="{E53F3746-549B-43C3-BF46-50EA58380E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09076" y="2105842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F6C6CE21-FEE7-4F8E-ADDB-8621D1A73C45}"/>
              </a:ext>
            </a:extLst>
          </p:cNvPr>
          <p:cNvGrpSpPr/>
          <p:nvPr/>
        </p:nvGrpSpPr>
        <p:grpSpPr>
          <a:xfrm>
            <a:off x="4945280" y="4218905"/>
            <a:ext cx="1687068" cy="1352335"/>
            <a:chOff x="6593706" y="4482205"/>
            <a:chExt cx="2249424" cy="180311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949485-9AF7-4305-9650-A1888B3C1701}"/>
                </a:ext>
              </a:extLst>
            </p:cNvPr>
            <p:cNvSpPr txBox="1"/>
            <p:nvPr/>
          </p:nvSpPr>
          <p:spPr>
            <a:xfrm>
              <a:off x="6593706" y="4482205"/>
              <a:ext cx="2249424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8D3A49-7076-4315-8153-48B888B3E58E}"/>
                </a:ext>
              </a:extLst>
            </p:cNvPr>
            <p:cNvSpPr txBox="1"/>
            <p:nvPr/>
          </p:nvSpPr>
          <p:spPr>
            <a:xfrm>
              <a:off x="6593706" y="4931101"/>
              <a:ext cx="22472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F4B18E68-0F46-48C5-BAE1-E803CFE85E9D}"/>
              </a:ext>
            </a:extLst>
          </p:cNvPr>
          <p:cNvSpPr/>
          <p:nvPr/>
        </p:nvSpPr>
        <p:spPr>
          <a:xfrm>
            <a:off x="6513401" y="1780082"/>
            <a:ext cx="1269509" cy="1447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3" h="20856" extrusionOk="0">
                <a:moveTo>
                  <a:pt x="16057" y="2233"/>
                </a:moveTo>
                <a:cubicBezTo>
                  <a:pt x="12439" y="-744"/>
                  <a:pt x="6958" y="-744"/>
                  <a:pt x="3340" y="2233"/>
                </a:cubicBezTo>
                <a:cubicBezTo>
                  <a:pt x="-845" y="5667"/>
                  <a:pt x="-1088" y="11570"/>
                  <a:pt x="2557" y="15335"/>
                </a:cubicBezTo>
                <a:cubicBezTo>
                  <a:pt x="2773" y="15539"/>
                  <a:pt x="2989" y="15768"/>
                  <a:pt x="3178" y="15997"/>
                </a:cubicBezTo>
                <a:cubicBezTo>
                  <a:pt x="3799" y="16709"/>
                  <a:pt x="5095" y="18337"/>
                  <a:pt x="5905" y="19915"/>
                </a:cubicBezTo>
                <a:cubicBezTo>
                  <a:pt x="6202" y="20500"/>
                  <a:pt x="6823" y="20856"/>
                  <a:pt x="7498" y="20856"/>
                </a:cubicBezTo>
                <a:lnTo>
                  <a:pt x="9712" y="20856"/>
                </a:lnTo>
                <a:lnTo>
                  <a:pt x="11926" y="20856"/>
                </a:lnTo>
                <a:cubicBezTo>
                  <a:pt x="12601" y="20856"/>
                  <a:pt x="13222" y="20500"/>
                  <a:pt x="13519" y="19915"/>
                </a:cubicBezTo>
                <a:cubicBezTo>
                  <a:pt x="14329" y="18337"/>
                  <a:pt x="15625" y="16709"/>
                  <a:pt x="16246" y="15997"/>
                </a:cubicBezTo>
                <a:cubicBezTo>
                  <a:pt x="16435" y="15768"/>
                  <a:pt x="16651" y="15564"/>
                  <a:pt x="16867" y="15335"/>
                </a:cubicBezTo>
                <a:cubicBezTo>
                  <a:pt x="20512" y="11570"/>
                  <a:pt x="20242" y="5667"/>
                  <a:pt x="16057" y="2233"/>
                </a:cubicBezTo>
                <a:close/>
              </a:path>
            </a:pathLst>
          </a:custGeom>
          <a:gradFill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FEF4ED7-0B69-469F-91CB-F6AD4CAA0C46}"/>
              </a:ext>
            </a:extLst>
          </p:cNvPr>
          <p:cNvSpPr/>
          <p:nvPr/>
        </p:nvSpPr>
        <p:spPr>
          <a:xfrm>
            <a:off x="6389802" y="1656485"/>
            <a:ext cx="1537077" cy="280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6" h="21127" extrusionOk="0">
                <a:moveTo>
                  <a:pt x="21410" y="5600"/>
                </a:moveTo>
                <a:cubicBezTo>
                  <a:pt x="21311" y="3975"/>
                  <a:pt x="20007" y="2497"/>
                  <a:pt x="17719" y="1418"/>
                </a:cubicBezTo>
                <a:cubicBezTo>
                  <a:pt x="13709" y="-473"/>
                  <a:pt x="7682" y="-473"/>
                  <a:pt x="3697" y="1418"/>
                </a:cubicBezTo>
                <a:cubicBezTo>
                  <a:pt x="1433" y="2483"/>
                  <a:pt x="105" y="3975"/>
                  <a:pt x="6" y="5600"/>
                </a:cubicBezTo>
                <a:cubicBezTo>
                  <a:pt x="-92" y="7198"/>
                  <a:pt x="1040" y="8769"/>
                  <a:pt x="3131" y="9888"/>
                </a:cubicBezTo>
                <a:cubicBezTo>
                  <a:pt x="3155" y="9901"/>
                  <a:pt x="5640" y="11379"/>
                  <a:pt x="6083" y="13709"/>
                </a:cubicBezTo>
                <a:cubicBezTo>
                  <a:pt x="6157" y="14176"/>
                  <a:pt x="6895" y="14522"/>
                  <a:pt x="7756" y="14522"/>
                </a:cubicBezTo>
                <a:lnTo>
                  <a:pt x="14447" y="14522"/>
                </a:lnTo>
                <a:cubicBezTo>
                  <a:pt x="15112" y="14522"/>
                  <a:pt x="15628" y="14815"/>
                  <a:pt x="15628" y="15161"/>
                </a:cubicBezTo>
                <a:cubicBezTo>
                  <a:pt x="15628" y="15507"/>
                  <a:pt x="15087" y="15800"/>
                  <a:pt x="14447" y="15800"/>
                </a:cubicBezTo>
                <a:lnTo>
                  <a:pt x="7830" y="15800"/>
                </a:lnTo>
                <a:cubicBezTo>
                  <a:pt x="6895" y="15800"/>
                  <a:pt x="6157" y="16213"/>
                  <a:pt x="6157" y="16706"/>
                </a:cubicBezTo>
                <a:cubicBezTo>
                  <a:pt x="6157" y="17212"/>
                  <a:pt x="6919" y="17611"/>
                  <a:pt x="7830" y="17611"/>
                </a:cubicBezTo>
                <a:lnTo>
                  <a:pt x="14447" y="17611"/>
                </a:lnTo>
                <a:cubicBezTo>
                  <a:pt x="15112" y="17611"/>
                  <a:pt x="15628" y="17904"/>
                  <a:pt x="15628" y="18251"/>
                </a:cubicBezTo>
                <a:cubicBezTo>
                  <a:pt x="15628" y="18597"/>
                  <a:pt x="15087" y="18890"/>
                  <a:pt x="14447" y="18890"/>
                </a:cubicBezTo>
                <a:lnTo>
                  <a:pt x="12233" y="18890"/>
                </a:lnTo>
                <a:cubicBezTo>
                  <a:pt x="11249" y="18890"/>
                  <a:pt x="10462" y="19316"/>
                  <a:pt x="10462" y="19849"/>
                </a:cubicBezTo>
                <a:lnTo>
                  <a:pt x="10462" y="20328"/>
                </a:lnTo>
                <a:cubicBezTo>
                  <a:pt x="10167" y="20381"/>
                  <a:pt x="9945" y="20541"/>
                  <a:pt x="9945" y="20714"/>
                </a:cubicBezTo>
                <a:cubicBezTo>
                  <a:pt x="9945" y="20941"/>
                  <a:pt x="10290" y="21127"/>
                  <a:pt x="10708" y="21127"/>
                </a:cubicBezTo>
                <a:cubicBezTo>
                  <a:pt x="11126" y="21127"/>
                  <a:pt x="11471" y="20941"/>
                  <a:pt x="11471" y="20714"/>
                </a:cubicBezTo>
                <a:cubicBezTo>
                  <a:pt x="11471" y="20528"/>
                  <a:pt x="11249" y="20381"/>
                  <a:pt x="10954" y="20328"/>
                </a:cubicBezTo>
                <a:lnTo>
                  <a:pt x="10954" y="19849"/>
                </a:lnTo>
                <a:cubicBezTo>
                  <a:pt x="10954" y="19462"/>
                  <a:pt x="11520" y="19156"/>
                  <a:pt x="12233" y="19156"/>
                </a:cubicBezTo>
                <a:lnTo>
                  <a:pt x="14447" y="19156"/>
                </a:lnTo>
                <a:cubicBezTo>
                  <a:pt x="15382" y="19156"/>
                  <a:pt x="16120" y="18743"/>
                  <a:pt x="16120" y="18251"/>
                </a:cubicBezTo>
                <a:cubicBezTo>
                  <a:pt x="16120" y="17758"/>
                  <a:pt x="15358" y="17345"/>
                  <a:pt x="14447" y="17345"/>
                </a:cubicBezTo>
                <a:lnTo>
                  <a:pt x="7830" y="17345"/>
                </a:lnTo>
                <a:cubicBezTo>
                  <a:pt x="7165" y="17345"/>
                  <a:pt x="6649" y="17052"/>
                  <a:pt x="6649" y="16706"/>
                </a:cubicBezTo>
                <a:cubicBezTo>
                  <a:pt x="6649" y="16360"/>
                  <a:pt x="7190" y="16067"/>
                  <a:pt x="7830" y="16067"/>
                </a:cubicBezTo>
                <a:lnTo>
                  <a:pt x="14447" y="16067"/>
                </a:lnTo>
                <a:cubicBezTo>
                  <a:pt x="15382" y="16067"/>
                  <a:pt x="16120" y="15654"/>
                  <a:pt x="16120" y="15161"/>
                </a:cubicBezTo>
                <a:cubicBezTo>
                  <a:pt x="16120" y="14655"/>
                  <a:pt x="15358" y="14255"/>
                  <a:pt x="14447" y="14255"/>
                </a:cubicBezTo>
                <a:lnTo>
                  <a:pt x="7731" y="14255"/>
                </a:lnTo>
                <a:cubicBezTo>
                  <a:pt x="7116" y="14255"/>
                  <a:pt x="6600" y="14016"/>
                  <a:pt x="6550" y="13683"/>
                </a:cubicBezTo>
                <a:cubicBezTo>
                  <a:pt x="6108" y="11273"/>
                  <a:pt x="3598" y="9768"/>
                  <a:pt x="3475" y="9701"/>
                </a:cubicBezTo>
                <a:cubicBezTo>
                  <a:pt x="1483" y="8622"/>
                  <a:pt x="400" y="7131"/>
                  <a:pt x="498" y="5600"/>
                </a:cubicBezTo>
                <a:cubicBezTo>
                  <a:pt x="597" y="4055"/>
                  <a:pt x="1852" y="2643"/>
                  <a:pt x="4016" y="1618"/>
                </a:cubicBezTo>
                <a:cubicBezTo>
                  <a:pt x="7830" y="-180"/>
                  <a:pt x="13586" y="-180"/>
                  <a:pt x="17400" y="1618"/>
                </a:cubicBezTo>
                <a:cubicBezTo>
                  <a:pt x="19564" y="2643"/>
                  <a:pt x="20819" y="4055"/>
                  <a:pt x="20918" y="5600"/>
                </a:cubicBezTo>
                <a:cubicBezTo>
                  <a:pt x="21016" y="6998"/>
                  <a:pt x="20106" y="8369"/>
                  <a:pt x="18408" y="9421"/>
                </a:cubicBezTo>
                <a:cubicBezTo>
                  <a:pt x="18310" y="9395"/>
                  <a:pt x="18211" y="9395"/>
                  <a:pt x="18113" y="9395"/>
                </a:cubicBezTo>
                <a:cubicBezTo>
                  <a:pt x="17695" y="9395"/>
                  <a:pt x="17350" y="9581"/>
                  <a:pt x="17350" y="9808"/>
                </a:cubicBezTo>
                <a:cubicBezTo>
                  <a:pt x="17350" y="10034"/>
                  <a:pt x="17695" y="10220"/>
                  <a:pt x="18113" y="10220"/>
                </a:cubicBezTo>
                <a:cubicBezTo>
                  <a:pt x="18531" y="10220"/>
                  <a:pt x="18876" y="10034"/>
                  <a:pt x="18876" y="9808"/>
                </a:cubicBezTo>
                <a:cubicBezTo>
                  <a:pt x="18876" y="9741"/>
                  <a:pt x="18826" y="9661"/>
                  <a:pt x="18777" y="9608"/>
                </a:cubicBezTo>
                <a:cubicBezTo>
                  <a:pt x="20549" y="8516"/>
                  <a:pt x="21508" y="7078"/>
                  <a:pt x="21410" y="5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" name="Graphic 11" descr="Stopwatch">
            <a:extLst>
              <a:ext uri="{FF2B5EF4-FFF2-40B4-BE49-F238E27FC236}">
                <a16:creationId xmlns:a16="http://schemas.microsoft.com/office/drawing/2014/main" id="{B9825054-73C4-477A-B029-194DC5D5F8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05255" y="2105842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80A262C7-D9EB-4099-81C4-59C2719C0A2C}"/>
              </a:ext>
            </a:extLst>
          </p:cNvPr>
          <p:cNvGrpSpPr/>
          <p:nvPr/>
        </p:nvGrpSpPr>
        <p:grpSpPr>
          <a:xfrm>
            <a:off x="6963656" y="4218905"/>
            <a:ext cx="1687068" cy="1352335"/>
            <a:chOff x="9284875" y="4482205"/>
            <a:chExt cx="2249424" cy="180311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FA4CBAD-CD60-49D6-9289-7493AB1BB9DF}"/>
                </a:ext>
              </a:extLst>
            </p:cNvPr>
            <p:cNvSpPr txBox="1"/>
            <p:nvPr/>
          </p:nvSpPr>
          <p:spPr>
            <a:xfrm>
              <a:off x="9284875" y="4482205"/>
              <a:ext cx="2249424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8372F5-CBCB-4D4B-BC0D-BC7FF17905AD}"/>
                </a:ext>
              </a:extLst>
            </p:cNvPr>
            <p:cNvSpPr txBox="1"/>
            <p:nvPr/>
          </p:nvSpPr>
          <p:spPr>
            <a:xfrm>
              <a:off x="9284875" y="4931101"/>
              <a:ext cx="22472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Light Bulbs &amp; Lines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A7FC124-CA11-4077-A164-F0FE62F23CD5}"/>
              </a:ext>
            </a:extLst>
          </p:cNvPr>
          <p:cNvSpPr/>
          <p:nvPr/>
        </p:nvSpPr>
        <p:spPr>
          <a:xfrm>
            <a:off x="490210" y="1780082"/>
            <a:ext cx="1268189" cy="1447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7" h="20856" extrusionOk="0">
                <a:moveTo>
                  <a:pt x="16077" y="2233"/>
                </a:moveTo>
                <a:cubicBezTo>
                  <a:pt x="12455" y="-744"/>
                  <a:pt x="6967" y="-744"/>
                  <a:pt x="3345" y="2233"/>
                </a:cubicBezTo>
                <a:cubicBezTo>
                  <a:pt x="-846" y="5667"/>
                  <a:pt x="-1089" y="11570"/>
                  <a:pt x="2561" y="15335"/>
                </a:cubicBezTo>
                <a:cubicBezTo>
                  <a:pt x="2777" y="15539"/>
                  <a:pt x="2993" y="15768"/>
                  <a:pt x="3182" y="15997"/>
                </a:cubicBezTo>
                <a:cubicBezTo>
                  <a:pt x="3804" y="16709"/>
                  <a:pt x="5102" y="18337"/>
                  <a:pt x="5913" y="19915"/>
                </a:cubicBezTo>
                <a:cubicBezTo>
                  <a:pt x="6210" y="20500"/>
                  <a:pt x="6832" y="20856"/>
                  <a:pt x="7508" y="20856"/>
                </a:cubicBezTo>
                <a:lnTo>
                  <a:pt x="9725" y="20856"/>
                </a:lnTo>
                <a:lnTo>
                  <a:pt x="11941" y="20856"/>
                </a:lnTo>
                <a:cubicBezTo>
                  <a:pt x="12617" y="20856"/>
                  <a:pt x="13239" y="20500"/>
                  <a:pt x="13536" y="19915"/>
                </a:cubicBezTo>
                <a:cubicBezTo>
                  <a:pt x="14347" y="18337"/>
                  <a:pt x="15645" y="16709"/>
                  <a:pt x="16267" y="15997"/>
                </a:cubicBezTo>
                <a:cubicBezTo>
                  <a:pt x="16456" y="15768"/>
                  <a:pt x="16672" y="15564"/>
                  <a:pt x="16888" y="15335"/>
                </a:cubicBezTo>
                <a:cubicBezTo>
                  <a:pt x="20511" y="11570"/>
                  <a:pt x="20241" y="5667"/>
                  <a:pt x="16077" y="2233"/>
                </a:cubicBezTo>
                <a:close/>
              </a:path>
            </a:pathLst>
          </a:cu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0A96C27-0C04-476D-88D8-74B8E706BBA5}"/>
              </a:ext>
            </a:extLst>
          </p:cNvPr>
          <p:cNvSpPr/>
          <p:nvPr/>
        </p:nvSpPr>
        <p:spPr>
          <a:xfrm>
            <a:off x="366610" y="1656485"/>
            <a:ext cx="1537076" cy="280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6" h="21127" extrusionOk="0">
                <a:moveTo>
                  <a:pt x="21410" y="5600"/>
                </a:moveTo>
                <a:cubicBezTo>
                  <a:pt x="21311" y="3975"/>
                  <a:pt x="20007" y="2497"/>
                  <a:pt x="17719" y="1418"/>
                </a:cubicBezTo>
                <a:cubicBezTo>
                  <a:pt x="13709" y="-473"/>
                  <a:pt x="7682" y="-473"/>
                  <a:pt x="3697" y="1418"/>
                </a:cubicBezTo>
                <a:cubicBezTo>
                  <a:pt x="1433" y="2483"/>
                  <a:pt x="105" y="3975"/>
                  <a:pt x="6" y="5600"/>
                </a:cubicBezTo>
                <a:cubicBezTo>
                  <a:pt x="-92" y="7198"/>
                  <a:pt x="1040" y="8769"/>
                  <a:pt x="3131" y="9888"/>
                </a:cubicBezTo>
                <a:cubicBezTo>
                  <a:pt x="3155" y="9901"/>
                  <a:pt x="5640" y="11379"/>
                  <a:pt x="6083" y="13709"/>
                </a:cubicBezTo>
                <a:cubicBezTo>
                  <a:pt x="6157" y="14176"/>
                  <a:pt x="6895" y="14522"/>
                  <a:pt x="7756" y="14522"/>
                </a:cubicBezTo>
                <a:lnTo>
                  <a:pt x="14447" y="14522"/>
                </a:lnTo>
                <a:cubicBezTo>
                  <a:pt x="15112" y="14522"/>
                  <a:pt x="15628" y="14815"/>
                  <a:pt x="15628" y="15161"/>
                </a:cubicBezTo>
                <a:cubicBezTo>
                  <a:pt x="15628" y="15507"/>
                  <a:pt x="15087" y="15800"/>
                  <a:pt x="14447" y="15800"/>
                </a:cubicBezTo>
                <a:lnTo>
                  <a:pt x="7830" y="15800"/>
                </a:lnTo>
                <a:cubicBezTo>
                  <a:pt x="6895" y="15800"/>
                  <a:pt x="6157" y="16213"/>
                  <a:pt x="6157" y="16706"/>
                </a:cubicBezTo>
                <a:cubicBezTo>
                  <a:pt x="6157" y="17212"/>
                  <a:pt x="6919" y="17611"/>
                  <a:pt x="7830" y="17611"/>
                </a:cubicBezTo>
                <a:lnTo>
                  <a:pt x="14447" y="17611"/>
                </a:lnTo>
                <a:cubicBezTo>
                  <a:pt x="15112" y="17611"/>
                  <a:pt x="15628" y="17904"/>
                  <a:pt x="15628" y="18251"/>
                </a:cubicBezTo>
                <a:cubicBezTo>
                  <a:pt x="15628" y="18597"/>
                  <a:pt x="15087" y="18890"/>
                  <a:pt x="14447" y="18890"/>
                </a:cubicBezTo>
                <a:lnTo>
                  <a:pt x="12233" y="18890"/>
                </a:lnTo>
                <a:cubicBezTo>
                  <a:pt x="11249" y="18890"/>
                  <a:pt x="10462" y="19316"/>
                  <a:pt x="10462" y="19849"/>
                </a:cubicBezTo>
                <a:lnTo>
                  <a:pt x="10462" y="20328"/>
                </a:lnTo>
                <a:cubicBezTo>
                  <a:pt x="10167" y="20381"/>
                  <a:pt x="9945" y="20541"/>
                  <a:pt x="9945" y="20714"/>
                </a:cubicBezTo>
                <a:cubicBezTo>
                  <a:pt x="9945" y="20941"/>
                  <a:pt x="10290" y="21127"/>
                  <a:pt x="10708" y="21127"/>
                </a:cubicBezTo>
                <a:cubicBezTo>
                  <a:pt x="11126" y="21127"/>
                  <a:pt x="11471" y="20941"/>
                  <a:pt x="11471" y="20714"/>
                </a:cubicBezTo>
                <a:cubicBezTo>
                  <a:pt x="11471" y="20528"/>
                  <a:pt x="11249" y="20381"/>
                  <a:pt x="10954" y="20328"/>
                </a:cubicBezTo>
                <a:lnTo>
                  <a:pt x="10954" y="19849"/>
                </a:lnTo>
                <a:cubicBezTo>
                  <a:pt x="10954" y="19462"/>
                  <a:pt x="11520" y="19156"/>
                  <a:pt x="12233" y="19156"/>
                </a:cubicBezTo>
                <a:lnTo>
                  <a:pt x="14447" y="19156"/>
                </a:lnTo>
                <a:cubicBezTo>
                  <a:pt x="15382" y="19156"/>
                  <a:pt x="16120" y="18743"/>
                  <a:pt x="16120" y="18251"/>
                </a:cubicBezTo>
                <a:cubicBezTo>
                  <a:pt x="16120" y="17758"/>
                  <a:pt x="15358" y="17345"/>
                  <a:pt x="14447" y="17345"/>
                </a:cubicBezTo>
                <a:lnTo>
                  <a:pt x="7830" y="17345"/>
                </a:lnTo>
                <a:cubicBezTo>
                  <a:pt x="7165" y="17345"/>
                  <a:pt x="6649" y="17052"/>
                  <a:pt x="6649" y="16706"/>
                </a:cubicBezTo>
                <a:cubicBezTo>
                  <a:pt x="6649" y="16360"/>
                  <a:pt x="7190" y="16067"/>
                  <a:pt x="7830" y="16067"/>
                </a:cubicBezTo>
                <a:lnTo>
                  <a:pt x="14447" y="16067"/>
                </a:lnTo>
                <a:cubicBezTo>
                  <a:pt x="15382" y="16067"/>
                  <a:pt x="16120" y="15654"/>
                  <a:pt x="16120" y="15161"/>
                </a:cubicBezTo>
                <a:cubicBezTo>
                  <a:pt x="16120" y="14655"/>
                  <a:pt x="15358" y="14255"/>
                  <a:pt x="14447" y="14255"/>
                </a:cubicBezTo>
                <a:lnTo>
                  <a:pt x="7756" y="14255"/>
                </a:lnTo>
                <a:cubicBezTo>
                  <a:pt x="7141" y="14255"/>
                  <a:pt x="6624" y="14016"/>
                  <a:pt x="6575" y="13683"/>
                </a:cubicBezTo>
                <a:cubicBezTo>
                  <a:pt x="6132" y="11273"/>
                  <a:pt x="3623" y="9768"/>
                  <a:pt x="3500" y="9701"/>
                </a:cubicBezTo>
                <a:cubicBezTo>
                  <a:pt x="1507" y="8622"/>
                  <a:pt x="425" y="7131"/>
                  <a:pt x="523" y="5600"/>
                </a:cubicBezTo>
                <a:cubicBezTo>
                  <a:pt x="621" y="4055"/>
                  <a:pt x="1876" y="2643"/>
                  <a:pt x="4041" y="1618"/>
                </a:cubicBezTo>
                <a:cubicBezTo>
                  <a:pt x="7854" y="-180"/>
                  <a:pt x="13611" y="-180"/>
                  <a:pt x="17424" y="1618"/>
                </a:cubicBezTo>
                <a:cubicBezTo>
                  <a:pt x="19589" y="2643"/>
                  <a:pt x="20844" y="4055"/>
                  <a:pt x="20942" y="5600"/>
                </a:cubicBezTo>
                <a:cubicBezTo>
                  <a:pt x="21041" y="6998"/>
                  <a:pt x="20130" y="8369"/>
                  <a:pt x="18433" y="9421"/>
                </a:cubicBezTo>
                <a:cubicBezTo>
                  <a:pt x="18334" y="9395"/>
                  <a:pt x="18236" y="9395"/>
                  <a:pt x="18138" y="9395"/>
                </a:cubicBezTo>
                <a:cubicBezTo>
                  <a:pt x="17719" y="9395"/>
                  <a:pt x="17375" y="9581"/>
                  <a:pt x="17375" y="9808"/>
                </a:cubicBezTo>
                <a:cubicBezTo>
                  <a:pt x="17375" y="10034"/>
                  <a:pt x="17719" y="10220"/>
                  <a:pt x="18138" y="10220"/>
                </a:cubicBezTo>
                <a:cubicBezTo>
                  <a:pt x="18556" y="10220"/>
                  <a:pt x="18900" y="10034"/>
                  <a:pt x="18900" y="9808"/>
                </a:cubicBezTo>
                <a:cubicBezTo>
                  <a:pt x="18900" y="9741"/>
                  <a:pt x="18851" y="9661"/>
                  <a:pt x="18802" y="9608"/>
                </a:cubicBezTo>
                <a:cubicBezTo>
                  <a:pt x="20549" y="8516"/>
                  <a:pt x="21508" y="7078"/>
                  <a:pt x="21410" y="5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" name="Graphic 12" descr="Lightbulb">
            <a:extLst>
              <a:ext uri="{FF2B5EF4-FFF2-40B4-BE49-F238E27FC236}">
                <a16:creationId xmlns:a16="http://schemas.microsoft.com/office/drawing/2014/main" id="{4B5E8CC0-CAFF-403A-BB44-C4A2C06E9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03" y="2106485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7F946CE4-0C36-451F-A0DB-3C3EDBF35390}"/>
              </a:ext>
            </a:extLst>
          </p:cNvPr>
          <p:cNvGrpSpPr/>
          <p:nvPr/>
        </p:nvGrpSpPr>
        <p:grpSpPr>
          <a:xfrm>
            <a:off x="915667" y="4218905"/>
            <a:ext cx="1687068" cy="1352335"/>
            <a:chOff x="1220889" y="4482205"/>
            <a:chExt cx="2249424" cy="180311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3D63AE3-2146-4756-BCBF-4AB368CC820B}"/>
                </a:ext>
              </a:extLst>
            </p:cNvPr>
            <p:cNvSpPr txBox="1"/>
            <p:nvPr/>
          </p:nvSpPr>
          <p:spPr>
            <a:xfrm>
              <a:off x="1220889" y="4482205"/>
              <a:ext cx="2249424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C66279E-7211-41ED-B559-DC9E82548988}"/>
                </a:ext>
              </a:extLst>
            </p:cNvPr>
            <p:cNvSpPr txBox="1"/>
            <p:nvPr/>
          </p:nvSpPr>
          <p:spPr>
            <a:xfrm>
              <a:off x="1220889" y="4931101"/>
              <a:ext cx="22472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478BE7DD-5541-40FA-89FA-284D57D30010}"/>
              </a:ext>
            </a:extLst>
          </p:cNvPr>
          <p:cNvSpPr/>
          <p:nvPr/>
        </p:nvSpPr>
        <p:spPr>
          <a:xfrm>
            <a:off x="2501445" y="1780082"/>
            <a:ext cx="1269509" cy="1447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3" h="20856" extrusionOk="0">
                <a:moveTo>
                  <a:pt x="16057" y="2233"/>
                </a:moveTo>
                <a:cubicBezTo>
                  <a:pt x="12439" y="-744"/>
                  <a:pt x="6958" y="-744"/>
                  <a:pt x="3340" y="2233"/>
                </a:cubicBezTo>
                <a:cubicBezTo>
                  <a:pt x="-845" y="5667"/>
                  <a:pt x="-1088" y="11570"/>
                  <a:pt x="2557" y="15335"/>
                </a:cubicBezTo>
                <a:cubicBezTo>
                  <a:pt x="2773" y="15539"/>
                  <a:pt x="2989" y="15768"/>
                  <a:pt x="3178" y="15997"/>
                </a:cubicBezTo>
                <a:cubicBezTo>
                  <a:pt x="3799" y="16709"/>
                  <a:pt x="5095" y="18337"/>
                  <a:pt x="5905" y="19915"/>
                </a:cubicBezTo>
                <a:cubicBezTo>
                  <a:pt x="6202" y="20500"/>
                  <a:pt x="6823" y="20856"/>
                  <a:pt x="7498" y="20856"/>
                </a:cubicBezTo>
                <a:lnTo>
                  <a:pt x="9712" y="20856"/>
                </a:lnTo>
                <a:lnTo>
                  <a:pt x="11926" y="20856"/>
                </a:lnTo>
                <a:cubicBezTo>
                  <a:pt x="12601" y="20856"/>
                  <a:pt x="13222" y="20500"/>
                  <a:pt x="13519" y="19915"/>
                </a:cubicBezTo>
                <a:cubicBezTo>
                  <a:pt x="14329" y="18337"/>
                  <a:pt x="15625" y="16709"/>
                  <a:pt x="16246" y="15997"/>
                </a:cubicBezTo>
                <a:cubicBezTo>
                  <a:pt x="16435" y="15768"/>
                  <a:pt x="16651" y="15564"/>
                  <a:pt x="16867" y="15335"/>
                </a:cubicBezTo>
                <a:cubicBezTo>
                  <a:pt x="20512" y="11570"/>
                  <a:pt x="20242" y="5667"/>
                  <a:pt x="16057" y="2233"/>
                </a:cubicBezTo>
                <a:close/>
              </a:path>
            </a:pathLst>
          </a:cu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A4C72EE-38F5-4298-9082-71A215087DA4}"/>
              </a:ext>
            </a:extLst>
          </p:cNvPr>
          <p:cNvSpPr/>
          <p:nvPr/>
        </p:nvSpPr>
        <p:spPr>
          <a:xfrm>
            <a:off x="2360188" y="1656485"/>
            <a:ext cx="1536875" cy="280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127" extrusionOk="0">
                <a:moveTo>
                  <a:pt x="21433" y="5600"/>
                </a:moveTo>
                <a:cubicBezTo>
                  <a:pt x="21335" y="3975"/>
                  <a:pt x="20029" y="2497"/>
                  <a:pt x="17739" y="1418"/>
                </a:cubicBezTo>
                <a:cubicBezTo>
                  <a:pt x="13724" y="-473"/>
                  <a:pt x="7690" y="-473"/>
                  <a:pt x="3700" y="1418"/>
                </a:cubicBezTo>
                <a:cubicBezTo>
                  <a:pt x="1434" y="2483"/>
                  <a:pt x="104" y="3975"/>
                  <a:pt x="6" y="5600"/>
                </a:cubicBezTo>
                <a:cubicBezTo>
                  <a:pt x="-93" y="7198"/>
                  <a:pt x="1040" y="8769"/>
                  <a:pt x="3133" y="9888"/>
                </a:cubicBezTo>
                <a:cubicBezTo>
                  <a:pt x="3158" y="9901"/>
                  <a:pt x="5646" y="11379"/>
                  <a:pt x="6089" y="13709"/>
                </a:cubicBezTo>
                <a:cubicBezTo>
                  <a:pt x="6163" y="14176"/>
                  <a:pt x="6902" y="14522"/>
                  <a:pt x="7764" y="14522"/>
                </a:cubicBezTo>
                <a:lnTo>
                  <a:pt x="14463" y="14522"/>
                </a:lnTo>
                <a:cubicBezTo>
                  <a:pt x="15128" y="14522"/>
                  <a:pt x="15645" y="14815"/>
                  <a:pt x="15645" y="15161"/>
                </a:cubicBezTo>
                <a:cubicBezTo>
                  <a:pt x="15645" y="15507"/>
                  <a:pt x="15103" y="15800"/>
                  <a:pt x="14463" y="15800"/>
                </a:cubicBezTo>
                <a:lnTo>
                  <a:pt x="7813" y="15800"/>
                </a:lnTo>
                <a:cubicBezTo>
                  <a:pt x="6877" y="15800"/>
                  <a:pt x="6138" y="16213"/>
                  <a:pt x="6138" y="16706"/>
                </a:cubicBezTo>
                <a:cubicBezTo>
                  <a:pt x="6138" y="17212"/>
                  <a:pt x="6902" y="17611"/>
                  <a:pt x="7813" y="17611"/>
                </a:cubicBezTo>
                <a:lnTo>
                  <a:pt x="14463" y="17611"/>
                </a:lnTo>
                <a:cubicBezTo>
                  <a:pt x="15128" y="17611"/>
                  <a:pt x="15645" y="17904"/>
                  <a:pt x="15645" y="18251"/>
                </a:cubicBezTo>
                <a:cubicBezTo>
                  <a:pt x="15645" y="18597"/>
                  <a:pt x="15103" y="18890"/>
                  <a:pt x="14463" y="18890"/>
                </a:cubicBezTo>
                <a:lnTo>
                  <a:pt x="12246" y="18890"/>
                </a:lnTo>
                <a:cubicBezTo>
                  <a:pt x="11261" y="18890"/>
                  <a:pt x="10473" y="19316"/>
                  <a:pt x="10473" y="19849"/>
                </a:cubicBezTo>
                <a:lnTo>
                  <a:pt x="10473" y="20328"/>
                </a:lnTo>
                <a:cubicBezTo>
                  <a:pt x="10177" y="20381"/>
                  <a:pt x="9956" y="20541"/>
                  <a:pt x="9956" y="20714"/>
                </a:cubicBezTo>
                <a:cubicBezTo>
                  <a:pt x="9956" y="20941"/>
                  <a:pt x="10301" y="21127"/>
                  <a:pt x="10719" y="21127"/>
                </a:cubicBezTo>
                <a:cubicBezTo>
                  <a:pt x="11138" y="21127"/>
                  <a:pt x="11483" y="20941"/>
                  <a:pt x="11483" y="20714"/>
                </a:cubicBezTo>
                <a:cubicBezTo>
                  <a:pt x="11483" y="20528"/>
                  <a:pt x="11261" y="20381"/>
                  <a:pt x="10966" y="20328"/>
                </a:cubicBezTo>
                <a:lnTo>
                  <a:pt x="10966" y="19849"/>
                </a:lnTo>
                <a:cubicBezTo>
                  <a:pt x="10966" y="19462"/>
                  <a:pt x="11532" y="19156"/>
                  <a:pt x="12246" y="19156"/>
                </a:cubicBezTo>
                <a:lnTo>
                  <a:pt x="14463" y="19156"/>
                </a:lnTo>
                <a:cubicBezTo>
                  <a:pt x="15399" y="19156"/>
                  <a:pt x="16138" y="18743"/>
                  <a:pt x="16138" y="18251"/>
                </a:cubicBezTo>
                <a:cubicBezTo>
                  <a:pt x="16138" y="17758"/>
                  <a:pt x="15374" y="17345"/>
                  <a:pt x="14463" y="17345"/>
                </a:cubicBezTo>
                <a:lnTo>
                  <a:pt x="7813" y="17345"/>
                </a:lnTo>
                <a:cubicBezTo>
                  <a:pt x="7148" y="17345"/>
                  <a:pt x="6631" y="17052"/>
                  <a:pt x="6631" y="16706"/>
                </a:cubicBezTo>
                <a:cubicBezTo>
                  <a:pt x="6631" y="16360"/>
                  <a:pt x="7173" y="16067"/>
                  <a:pt x="7813" y="16067"/>
                </a:cubicBezTo>
                <a:lnTo>
                  <a:pt x="14463" y="16067"/>
                </a:lnTo>
                <a:cubicBezTo>
                  <a:pt x="15399" y="16067"/>
                  <a:pt x="16138" y="15654"/>
                  <a:pt x="16138" y="15161"/>
                </a:cubicBezTo>
                <a:cubicBezTo>
                  <a:pt x="16138" y="14655"/>
                  <a:pt x="15374" y="14255"/>
                  <a:pt x="14463" y="14255"/>
                </a:cubicBezTo>
                <a:lnTo>
                  <a:pt x="7764" y="14255"/>
                </a:lnTo>
                <a:cubicBezTo>
                  <a:pt x="7148" y="14255"/>
                  <a:pt x="6631" y="14016"/>
                  <a:pt x="6582" y="13683"/>
                </a:cubicBezTo>
                <a:cubicBezTo>
                  <a:pt x="6138" y="11273"/>
                  <a:pt x="3626" y="9768"/>
                  <a:pt x="3503" y="9701"/>
                </a:cubicBezTo>
                <a:cubicBezTo>
                  <a:pt x="1508" y="8622"/>
                  <a:pt x="424" y="7131"/>
                  <a:pt x="523" y="5600"/>
                </a:cubicBezTo>
                <a:cubicBezTo>
                  <a:pt x="621" y="4055"/>
                  <a:pt x="1877" y="2643"/>
                  <a:pt x="4045" y="1618"/>
                </a:cubicBezTo>
                <a:cubicBezTo>
                  <a:pt x="7862" y="-180"/>
                  <a:pt x="13626" y="-180"/>
                  <a:pt x="17443" y="1618"/>
                </a:cubicBezTo>
                <a:cubicBezTo>
                  <a:pt x="19611" y="2643"/>
                  <a:pt x="20867" y="4055"/>
                  <a:pt x="20965" y="5600"/>
                </a:cubicBezTo>
                <a:cubicBezTo>
                  <a:pt x="21064" y="6998"/>
                  <a:pt x="20152" y="8369"/>
                  <a:pt x="18453" y="9421"/>
                </a:cubicBezTo>
                <a:cubicBezTo>
                  <a:pt x="18354" y="9395"/>
                  <a:pt x="18256" y="9395"/>
                  <a:pt x="18157" y="9395"/>
                </a:cubicBezTo>
                <a:cubicBezTo>
                  <a:pt x="17739" y="9395"/>
                  <a:pt x="17394" y="9581"/>
                  <a:pt x="17394" y="9808"/>
                </a:cubicBezTo>
                <a:cubicBezTo>
                  <a:pt x="17394" y="10034"/>
                  <a:pt x="17739" y="10220"/>
                  <a:pt x="18157" y="10220"/>
                </a:cubicBezTo>
                <a:cubicBezTo>
                  <a:pt x="18576" y="10220"/>
                  <a:pt x="18921" y="10034"/>
                  <a:pt x="18921" y="9808"/>
                </a:cubicBezTo>
                <a:cubicBezTo>
                  <a:pt x="18921" y="9741"/>
                  <a:pt x="18872" y="9661"/>
                  <a:pt x="18822" y="9608"/>
                </a:cubicBezTo>
                <a:cubicBezTo>
                  <a:pt x="20571" y="8516"/>
                  <a:pt x="21507" y="7078"/>
                  <a:pt x="21433" y="5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AFF7EA53-B398-4F1D-9B9A-9C67C50B8A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93299" y="2106485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3DBEDB55-31E9-486A-9F35-FC0D95174480}"/>
              </a:ext>
            </a:extLst>
          </p:cNvPr>
          <p:cNvGrpSpPr/>
          <p:nvPr/>
        </p:nvGrpSpPr>
        <p:grpSpPr>
          <a:xfrm>
            <a:off x="2931796" y="4218905"/>
            <a:ext cx="1687068" cy="1352335"/>
            <a:chOff x="3909061" y="4482205"/>
            <a:chExt cx="2249424" cy="180311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CE49E9-3BCE-4FFD-B7C7-78DB605AB923}"/>
                </a:ext>
              </a:extLst>
            </p:cNvPr>
            <p:cNvSpPr txBox="1"/>
            <p:nvPr/>
          </p:nvSpPr>
          <p:spPr>
            <a:xfrm>
              <a:off x="3909061" y="4482205"/>
              <a:ext cx="2249424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ECE7BD0-0A78-494E-A67A-9443BF5BDED9}"/>
                </a:ext>
              </a:extLst>
            </p:cNvPr>
            <p:cNvSpPr txBox="1"/>
            <p:nvPr/>
          </p:nvSpPr>
          <p:spPr>
            <a:xfrm>
              <a:off x="3909061" y="4931101"/>
              <a:ext cx="22472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79AA44D1-132C-4C62-B70A-721EB1B4FCDD}"/>
              </a:ext>
            </a:extLst>
          </p:cNvPr>
          <p:cNvSpPr/>
          <p:nvPr/>
        </p:nvSpPr>
        <p:spPr>
          <a:xfrm>
            <a:off x="4517574" y="1780082"/>
            <a:ext cx="1268806" cy="1447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26" h="20856" extrusionOk="0">
                <a:moveTo>
                  <a:pt x="16077" y="2233"/>
                </a:moveTo>
                <a:cubicBezTo>
                  <a:pt x="12455" y="-744"/>
                  <a:pt x="6967" y="-744"/>
                  <a:pt x="3345" y="2233"/>
                </a:cubicBezTo>
                <a:cubicBezTo>
                  <a:pt x="-846" y="5667"/>
                  <a:pt x="-1089" y="11570"/>
                  <a:pt x="2561" y="15335"/>
                </a:cubicBezTo>
                <a:cubicBezTo>
                  <a:pt x="2777" y="15539"/>
                  <a:pt x="2993" y="15768"/>
                  <a:pt x="3182" y="15997"/>
                </a:cubicBezTo>
                <a:cubicBezTo>
                  <a:pt x="3804" y="16709"/>
                  <a:pt x="5102" y="18337"/>
                  <a:pt x="5913" y="19915"/>
                </a:cubicBezTo>
                <a:cubicBezTo>
                  <a:pt x="6210" y="20500"/>
                  <a:pt x="6832" y="20856"/>
                  <a:pt x="7508" y="20856"/>
                </a:cubicBezTo>
                <a:lnTo>
                  <a:pt x="9725" y="20856"/>
                </a:lnTo>
                <a:lnTo>
                  <a:pt x="11941" y="20856"/>
                </a:lnTo>
                <a:cubicBezTo>
                  <a:pt x="12617" y="20856"/>
                  <a:pt x="13239" y="20500"/>
                  <a:pt x="13536" y="19915"/>
                </a:cubicBezTo>
                <a:cubicBezTo>
                  <a:pt x="14347" y="18337"/>
                  <a:pt x="15645" y="16709"/>
                  <a:pt x="16267" y="15997"/>
                </a:cubicBezTo>
                <a:cubicBezTo>
                  <a:pt x="16456" y="15768"/>
                  <a:pt x="16672" y="15564"/>
                  <a:pt x="16888" y="15335"/>
                </a:cubicBezTo>
                <a:cubicBezTo>
                  <a:pt x="20511" y="11570"/>
                  <a:pt x="20268" y="5667"/>
                  <a:pt x="16077" y="2233"/>
                </a:cubicBezTo>
                <a:close/>
              </a:path>
            </a:pathLst>
          </a:custGeom>
          <a:gradFill>
            <a:gsLst>
              <a:gs pos="0">
                <a:schemeClr val="accent3">
                  <a:satMod val="103000"/>
                  <a:lumMod val="102000"/>
                  <a:tint val="94000"/>
                </a:schemeClr>
              </a:gs>
              <a:gs pos="50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75000"/>
                </a:schemeClr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48F4117-9B7E-4986-848F-F7088048B2BD}"/>
              </a:ext>
            </a:extLst>
          </p:cNvPr>
          <p:cNvSpPr/>
          <p:nvPr/>
        </p:nvSpPr>
        <p:spPr>
          <a:xfrm>
            <a:off x="4376318" y="1656485"/>
            <a:ext cx="1537077" cy="280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6" h="21127" extrusionOk="0">
                <a:moveTo>
                  <a:pt x="21410" y="5600"/>
                </a:moveTo>
                <a:cubicBezTo>
                  <a:pt x="21311" y="3975"/>
                  <a:pt x="20007" y="2497"/>
                  <a:pt x="17719" y="1418"/>
                </a:cubicBezTo>
                <a:cubicBezTo>
                  <a:pt x="13709" y="-473"/>
                  <a:pt x="7682" y="-473"/>
                  <a:pt x="3697" y="1418"/>
                </a:cubicBezTo>
                <a:cubicBezTo>
                  <a:pt x="1433" y="2483"/>
                  <a:pt x="105" y="3975"/>
                  <a:pt x="6" y="5600"/>
                </a:cubicBezTo>
                <a:cubicBezTo>
                  <a:pt x="-92" y="7198"/>
                  <a:pt x="1040" y="8769"/>
                  <a:pt x="3131" y="9888"/>
                </a:cubicBezTo>
                <a:cubicBezTo>
                  <a:pt x="3155" y="9901"/>
                  <a:pt x="5640" y="11379"/>
                  <a:pt x="6083" y="13709"/>
                </a:cubicBezTo>
                <a:cubicBezTo>
                  <a:pt x="6157" y="14176"/>
                  <a:pt x="6895" y="14522"/>
                  <a:pt x="7756" y="14522"/>
                </a:cubicBezTo>
                <a:lnTo>
                  <a:pt x="14447" y="14522"/>
                </a:lnTo>
                <a:cubicBezTo>
                  <a:pt x="15112" y="14522"/>
                  <a:pt x="15628" y="14815"/>
                  <a:pt x="15628" y="15161"/>
                </a:cubicBezTo>
                <a:cubicBezTo>
                  <a:pt x="15628" y="15507"/>
                  <a:pt x="15087" y="15800"/>
                  <a:pt x="14447" y="15800"/>
                </a:cubicBezTo>
                <a:lnTo>
                  <a:pt x="7830" y="15800"/>
                </a:lnTo>
                <a:cubicBezTo>
                  <a:pt x="6895" y="15800"/>
                  <a:pt x="6157" y="16213"/>
                  <a:pt x="6157" y="16706"/>
                </a:cubicBezTo>
                <a:cubicBezTo>
                  <a:pt x="6157" y="17212"/>
                  <a:pt x="6919" y="17611"/>
                  <a:pt x="7830" y="17611"/>
                </a:cubicBezTo>
                <a:lnTo>
                  <a:pt x="14447" y="17611"/>
                </a:lnTo>
                <a:cubicBezTo>
                  <a:pt x="15112" y="17611"/>
                  <a:pt x="15628" y="17904"/>
                  <a:pt x="15628" y="18251"/>
                </a:cubicBezTo>
                <a:cubicBezTo>
                  <a:pt x="15628" y="18597"/>
                  <a:pt x="15087" y="18890"/>
                  <a:pt x="14447" y="18890"/>
                </a:cubicBezTo>
                <a:lnTo>
                  <a:pt x="12233" y="18890"/>
                </a:lnTo>
                <a:cubicBezTo>
                  <a:pt x="11249" y="18890"/>
                  <a:pt x="10462" y="19316"/>
                  <a:pt x="10462" y="19849"/>
                </a:cubicBezTo>
                <a:lnTo>
                  <a:pt x="10462" y="20328"/>
                </a:lnTo>
                <a:cubicBezTo>
                  <a:pt x="10167" y="20381"/>
                  <a:pt x="9945" y="20541"/>
                  <a:pt x="9945" y="20714"/>
                </a:cubicBezTo>
                <a:cubicBezTo>
                  <a:pt x="9945" y="20941"/>
                  <a:pt x="10290" y="21127"/>
                  <a:pt x="10708" y="21127"/>
                </a:cubicBezTo>
                <a:cubicBezTo>
                  <a:pt x="11126" y="21127"/>
                  <a:pt x="11471" y="20941"/>
                  <a:pt x="11471" y="20714"/>
                </a:cubicBezTo>
                <a:cubicBezTo>
                  <a:pt x="11471" y="20528"/>
                  <a:pt x="11249" y="20381"/>
                  <a:pt x="10954" y="20328"/>
                </a:cubicBezTo>
                <a:lnTo>
                  <a:pt x="10954" y="19849"/>
                </a:lnTo>
                <a:cubicBezTo>
                  <a:pt x="10954" y="19462"/>
                  <a:pt x="11520" y="19156"/>
                  <a:pt x="12233" y="19156"/>
                </a:cubicBezTo>
                <a:lnTo>
                  <a:pt x="14447" y="19156"/>
                </a:lnTo>
                <a:cubicBezTo>
                  <a:pt x="15382" y="19156"/>
                  <a:pt x="16120" y="18743"/>
                  <a:pt x="16120" y="18251"/>
                </a:cubicBezTo>
                <a:cubicBezTo>
                  <a:pt x="16120" y="17758"/>
                  <a:pt x="15358" y="17345"/>
                  <a:pt x="14447" y="17345"/>
                </a:cubicBezTo>
                <a:lnTo>
                  <a:pt x="7830" y="17345"/>
                </a:lnTo>
                <a:cubicBezTo>
                  <a:pt x="7165" y="17345"/>
                  <a:pt x="6649" y="17052"/>
                  <a:pt x="6649" y="16706"/>
                </a:cubicBezTo>
                <a:cubicBezTo>
                  <a:pt x="6649" y="16360"/>
                  <a:pt x="7190" y="16067"/>
                  <a:pt x="7830" y="16067"/>
                </a:cubicBezTo>
                <a:lnTo>
                  <a:pt x="14447" y="16067"/>
                </a:lnTo>
                <a:cubicBezTo>
                  <a:pt x="15382" y="16067"/>
                  <a:pt x="16120" y="15654"/>
                  <a:pt x="16120" y="15161"/>
                </a:cubicBezTo>
                <a:cubicBezTo>
                  <a:pt x="16120" y="14655"/>
                  <a:pt x="15358" y="14255"/>
                  <a:pt x="14447" y="14255"/>
                </a:cubicBezTo>
                <a:lnTo>
                  <a:pt x="7756" y="14255"/>
                </a:lnTo>
                <a:cubicBezTo>
                  <a:pt x="7141" y="14255"/>
                  <a:pt x="6624" y="14016"/>
                  <a:pt x="6575" y="13683"/>
                </a:cubicBezTo>
                <a:cubicBezTo>
                  <a:pt x="6132" y="11273"/>
                  <a:pt x="3623" y="9768"/>
                  <a:pt x="3500" y="9701"/>
                </a:cubicBezTo>
                <a:cubicBezTo>
                  <a:pt x="1507" y="8622"/>
                  <a:pt x="425" y="7131"/>
                  <a:pt x="523" y="5600"/>
                </a:cubicBezTo>
                <a:cubicBezTo>
                  <a:pt x="621" y="4055"/>
                  <a:pt x="1876" y="2643"/>
                  <a:pt x="4041" y="1618"/>
                </a:cubicBezTo>
                <a:cubicBezTo>
                  <a:pt x="7854" y="-180"/>
                  <a:pt x="13611" y="-180"/>
                  <a:pt x="17424" y="1618"/>
                </a:cubicBezTo>
                <a:cubicBezTo>
                  <a:pt x="19589" y="2643"/>
                  <a:pt x="20844" y="4055"/>
                  <a:pt x="20942" y="5600"/>
                </a:cubicBezTo>
                <a:cubicBezTo>
                  <a:pt x="21041" y="6998"/>
                  <a:pt x="20130" y="8369"/>
                  <a:pt x="18433" y="9421"/>
                </a:cubicBezTo>
                <a:cubicBezTo>
                  <a:pt x="18334" y="9395"/>
                  <a:pt x="18236" y="9395"/>
                  <a:pt x="18138" y="9395"/>
                </a:cubicBezTo>
                <a:cubicBezTo>
                  <a:pt x="17719" y="9395"/>
                  <a:pt x="17375" y="9581"/>
                  <a:pt x="17375" y="9808"/>
                </a:cubicBezTo>
                <a:cubicBezTo>
                  <a:pt x="17375" y="10034"/>
                  <a:pt x="17719" y="10220"/>
                  <a:pt x="18138" y="10220"/>
                </a:cubicBezTo>
                <a:cubicBezTo>
                  <a:pt x="18556" y="10220"/>
                  <a:pt x="18900" y="10034"/>
                  <a:pt x="18900" y="9808"/>
                </a:cubicBezTo>
                <a:cubicBezTo>
                  <a:pt x="18900" y="9741"/>
                  <a:pt x="18851" y="9661"/>
                  <a:pt x="18802" y="9608"/>
                </a:cubicBezTo>
                <a:cubicBezTo>
                  <a:pt x="20549" y="8516"/>
                  <a:pt x="21508" y="7078"/>
                  <a:pt x="21410" y="5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Gears">
            <a:extLst>
              <a:ext uri="{FF2B5EF4-FFF2-40B4-BE49-F238E27FC236}">
                <a16:creationId xmlns:a16="http://schemas.microsoft.com/office/drawing/2014/main" id="{E53F3746-549B-43C3-BF46-50EA58380E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09076" y="2105842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F6C6CE21-FEE7-4F8E-ADDB-8621D1A73C45}"/>
              </a:ext>
            </a:extLst>
          </p:cNvPr>
          <p:cNvGrpSpPr/>
          <p:nvPr/>
        </p:nvGrpSpPr>
        <p:grpSpPr>
          <a:xfrm>
            <a:off x="4945280" y="4218905"/>
            <a:ext cx="1687068" cy="1352335"/>
            <a:chOff x="6593706" y="4482205"/>
            <a:chExt cx="2249424" cy="180311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949485-9AF7-4305-9650-A1888B3C1701}"/>
                </a:ext>
              </a:extLst>
            </p:cNvPr>
            <p:cNvSpPr txBox="1"/>
            <p:nvPr/>
          </p:nvSpPr>
          <p:spPr>
            <a:xfrm>
              <a:off x="6593706" y="4482205"/>
              <a:ext cx="2249424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8D3A49-7076-4315-8153-48B888B3E58E}"/>
                </a:ext>
              </a:extLst>
            </p:cNvPr>
            <p:cNvSpPr txBox="1"/>
            <p:nvPr/>
          </p:nvSpPr>
          <p:spPr>
            <a:xfrm>
              <a:off x="6593706" y="4931101"/>
              <a:ext cx="22472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F4B18E68-0F46-48C5-BAE1-E803CFE85E9D}"/>
              </a:ext>
            </a:extLst>
          </p:cNvPr>
          <p:cNvSpPr/>
          <p:nvPr/>
        </p:nvSpPr>
        <p:spPr>
          <a:xfrm>
            <a:off x="6513401" y="1780082"/>
            <a:ext cx="1269509" cy="1447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3" h="20856" extrusionOk="0">
                <a:moveTo>
                  <a:pt x="16057" y="2233"/>
                </a:moveTo>
                <a:cubicBezTo>
                  <a:pt x="12439" y="-744"/>
                  <a:pt x="6958" y="-744"/>
                  <a:pt x="3340" y="2233"/>
                </a:cubicBezTo>
                <a:cubicBezTo>
                  <a:pt x="-845" y="5667"/>
                  <a:pt x="-1088" y="11570"/>
                  <a:pt x="2557" y="15335"/>
                </a:cubicBezTo>
                <a:cubicBezTo>
                  <a:pt x="2773" y="15539"/>
                  <a:pt x="2989" y="15768"/>
                  <a:pt x="3178" y="15997"/>
                </a:cubicBezTo>
                <a:cubicBezTo>
                  <a:pt x="3799" y="16709"/>
                  <a:pt x="5095" y="18337"/>
                  <a:pt x="5905" y="19915"/>
                </a:cubicBezTo>
                <a:cubicBezTo>
                  <a:pt x="6202" y="20500"/>
                  <a:pt x="6823" y="20856"/>
                  <a:pt x="7498" y="20856"/>
                </a:cubicBezTo>
                <a:lnTo>
                  <a:pt x="9712" y="20856"/>
                </a:lnTo>
                <a:lnTo>
                  <a:pt x="11926" y="20856"/>
                </a:lnTo>
                <a:cubicBezTo>
                  <a:pt x="12601" y="20856"/>
                  <a:pt x="13222" y="20500"/>
                  <a:pt x="13519" y="19915"/>
                </a:cubicBezTo>
                <a:cubicBezTo>
                  <a:pt x="14329" y="18337"/>
                  <a:pt x="15625" y="16709"/>
                  <a:pt x="16246" y="15997"/>
                </a:cubicBezTo>
                <a:cubicBezTo>
                  <a:pt x="16435" y="15768"/>
                  <a:pt x="16651" y="15564"/>
                  <a:pt x="16867" y="15335"/>
                </a:cubicBezTo>
                <a:cubicBezTo>
                  <a:pt x="20512" y="11570"/>
                  <a:pt x="20242" y="5667"/>
                  <a:pt x="16057" y="2233"/>
                </a:cubicBezTo>
                <a:close/>
              </a:path>
            </a:pathLst>
          </a:custGeom>
          <a:gradFill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FEF4ED7-0B69-469F-91CB-F6AD4CAA0C46}"/>
              </a:ext>
            </a:extLst>
          </p:cNvPr>
          <p:cNvSpPr/>
          <p:nvPr/>
        </p:nvSpPr>
        <p:spPr>
          <a:xfrm>
            <a:off x="6389802" y="1656485"/>
            <a:ext cx="1537077" cy="280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6" h="21127" extrusionOk="0">
                <a:moveTo>
                  <a:pt x="21410" y="5600"/>
                </a:moveTo>
                <a:cubicBezTo>
                  <a:pt x="21311" y="3975"/>
                  <a:pt x="20007" y="2497"/>
                  <a:pt x="17719" y="1418"/>
                </a:cubicBezTo>
                <a:cubicBezTo>
                  <a:pt x="13709" y="-473"/>
                  <a:pt x="7682" y="-473"/>
                  <a:pt x="3697" y="1418"/>
                </a:cubicBezTo>
                <a:cubicBezTo>
                  <a:pt x="1433" y="2483"/>
                  <a:pt x="105" y="3975"/>
                  <a:pt x="6" y="5600"/>
                </a:cubicBezTo>
                <a:cubicBezTo>
                  <a:pt x="-92" y="7198"/>
                  <a:pt x="1040" y="8769"/>
                  <a:pt x="3131" y="9888"/>
                </a:cubicBezTo>
                <a:cubicBezTo>
                  <a:pt x="3155" y="9901"/>
                  <a:pt x="5640" y="11379"/>
                  <a:pt x="6083" y="13709"/>
                </a:cubicBezTo>
                <a:cubicBezTo>
                  <a:pt x="6157" y="14176"/>
                  <a:pt x="6895" y="14522"/>
                  <a:pt x="7756" y="14522"/>
                </a:cubicBezTo>
                <a:lnTo>
                  <a:pt x="14447" y="14522"/>
                </a:lnTo>
                <a:cubicBezTo>
                  <a:pt x="15112" y="14522"/>
                  <a:pt x="15628" y="14815"/>
                  <a:pt x="15628" y="15161"/>
                </a:cubicBezTo>
                <a:cubicBezTo>
                  <a:pt x="15628" y="15507"/>
                  <a:pt x="15087" y="15800"/>
                  <a:pt x="14447" y="15800"/>
                </a:cubicBezTo>
                <a:lnTo>
                  <a:pt x="7830" y="15800"/>
                </a:lnTo>
                <a:cubicBezTo>
                  <a:pt x="6895" y="15800"/>
                  <a:pt x="6157" y="16213"/>
                  <a:pt x="6157" y="16706"/>
                </a:cubicBezTo>
                <a:cubicBezTo>
                  <a:pt x="6157" y="17212"/>
                  <a:pt x="6919" y="17611"/>
                  <a:pt x="7830" y="17611"/>
                </a:cubicBezTo>
                <a:lnTo>
                  <a:pt x="14447" y="17611"/>
                </a:lnTo>
                <a:cubicBezTo>
                  <a:pt x="15112" y="17611"/>
                  <a:pt x="15628" y="17904"/>
                  <a:pt x="15628" y="18251"/>
                </a:cubicBezTo>
                <a:cubicBezTo>
                  <a:pt x="15628" y="18597"/>
                  <a:pt x="15087" y="18890"/>
                  <a:pt x="14447" y="18890"/>
                </a:cubicBezTo>
                <a:lnTo>
                  <a:pt x="12233" y="18890"/>
                </a:lnTo>
                <a:cubicBezTo>
                  <a:pt x="11249" y="18890"/>
                  <a:pt x="10462" y="19316"/>
                  <a:pt x="10462" y="19849"/>
                </a:cubicBezTo>
                <a:lnTo>
                  <a:pt x="10462" y="20328"/>
                </a:lnTo>
                <a:cubicBezTo>
                  <a:pt x="10167" y="20381"/>
                  <a:pt x="9945" y="20541"/>
                  <a:pt x="9945" y="20714"/>
                </a:cubicBezTo>
                <a:cubicBezTo>
                  <a:pt x="9945" y="20941"/>
                  <a:pt x="10290" y="21127"/>
                  <a:pt x="10708" y="21127"/>
                </a:cubicBezTo>
                <a:cubicBezTo>
                  <a:pt x="11126" y="21127"/>
                  <a:pt x="11471" y="20941"/>
                  <a:pt x="11471" y="20714"/>
                </a:cubicBezTo>
                <a:cubicBezTo>
                  <a:pt x="11471" y="20528"/>
                  <a:pt x="11249" y="20381"/>
                  <a:pt x="10954" y="20328"/>
                </a:cubicBezTo>
                <a:lnTo>
                  <a:pt x="10954" y="19849"/>
                </a:lnTo>
                <a:cubicBezTo>
                  <a:pt x="10954" y="19462"/>
                  <a:pt x="11520" y="19156"/>
                  <a:pt x="12233" y="19156"/>
                </a:cubicBezTo>
                <a:lnTo>
                  <a:pt x="14447" y="19156"/>
                </a:lnTo>
                <a:cubicBezTo>
                  <a:pt x="15382" y="19156"/>
                  <a:pt x="16120" y="18743"/>
                  <a:pt x="16120" y="18251"/>
                </a:cubicBezTo>
                <a:cubicBezTo>
                  <a:pt x="16120" y="17758"/>
                  <a:pt x="15358" y="17345"/>
                  <a:pt x="14447" y="17345"/>
                </a:cubicBezTo>
                <a:lnTo>
                  <a:pt x="7830" y="17345"/>
                </a:lnTo>
                <a:cubicBezTo>
                  <a:pt x="7165" y="17345"/>
                  <a:pt x="6649" y="17052"/>
                  <a:pt x="6649" y="16706"/>
                </a:cubicBezTo>
                <a:cubicBezTo>
                  <a:pt x="6649" y="16360"/>
                  <a:pt x="7190" y="16067"/>
                  <a:pt x="7830" y="16067"/>
                </a:cubicBezTo>
                <a:lnTo>
                  <a:pt x="14447" y="16067"/>
                </a:lnTo>
                <a:cubicBezTo>
                  <a:pt x="15382" y="16067"/>
                  <a:pt x="16120" y="15654"/>
                  <a:pt x="16120" y="15161"/>
                </a:cubicBezTo>
                <a:cubicBezTo>
                  <a:pt x="16120" y="14655"/>
                  <a:pt x="15358" y="14255"/>
                  <a:pt x="14447" y="14255"/>
                </a:cubicBezTo>
                <a:lnTo>
                  <a:pt x="7731" y="14255"/>
                </a:lnTo>
                <a:cubicBezTo>
                  <a:pt x="7116" y="14255"/>
                  <a:pt x="6600" y="14016"/>
                  <a:pt x="6550" y="13683"/>
                </a:cubicBezTo>
                <a:cubicBezTo>
                  <a:pt x="6108" y="11273"/>
                  <a:pt x="3598" y="9768"/>
                  <a:pt x="3475" y="9701"/>
                </a:cubicBezTo>
                <a:cubicBezTo>
                  <a:pt x="1483" y="8622"/>
                  <a:pt x="400" y="7131"/>
                  <a:pt x="498" y="5600"/>
                </a:cubicBezTo>
                <a:cubicBezTo>
                  <a:pt x="597" y="4055"/>
                  <a:pt x="1852" y="2643"/>
                  <a:pt x="4016" y="1618"/>
                </a:cubicBezTo>
                <a:cubicBezTo>
                  <a:pt x="7830" y="-180"/>
                  <a:pt x="13586" y="-180"/>
                  <a:pt x="17400" y="1618"/>
                </a:cubicBezTo>
                <a:cubicBezTo>
                  <a:pt x="19564" y="2643"/>
                  <a:pt x="20819" y="4055"/>
                  <a:pt x="20918" y="5600"/>
                </a:cubicBezTo>
                <a:cubicBezTo>
                  <a:pt x="21016" y="6998"/>
                  <a:pt x="20106" y="8369"/>
                  <a:pt x="18408" y="9421"/>
                </a:cubicBezTo>
                <a:cubicBezTo>
                  <a:pt x="18310" y="9395"/>
                  <a:pt x="18211" y="9395"/>
                  <a:pt x="18113" y="9395"/>
                </a:cubicBezTo>
                <a:cubicBezTo>
                  <a:pt x="17695" y="9395"/>
                  <a:pt x="17350" y="9581"/>
                  <a:pt x="17350" y="9808"/>
                </a:cubicBezTo>
                <a:cubicBezTo>
                  <a:pt x="17350" y="10034"/>
                  <a:pt x="17695" y="10220"/>
                  <a:pt x="18113" y="10220"/>
                </a:cubicBezTo>
                <a:cubicBezTo>
                  <a:pt x="18531" y="10220"/>
                  <a:pt x="18876" y="10034"/>
                  <a:pt x="18876" y="9808"/>
                </a:cubicBezTo>
                <a:cubicBezTo>
                  <a:pt x="18876" y="9741"/>
                  <a:pt x="18826" y="9661"/>
                  <a:pt x="18777" y="9608"/>
                </a:cubicBezTo>
                <a:cubicBezTo>
                  <a:pt x="20549" y="8516"/>
                  <a:pt x="21508" y="7078"/>
                  <a:pt x="21410" y="5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" name="Graphic 11" descr="Stopwatch">
            <a:extLst>
              <a:ext uri="{FF2B5EF4-FFF2-40B4-BE49-F238E27FC236}">
                <a16:creationId xmlns:a16="http://schemas.microsoft.com/office/drawing/2014/main" id="{B9825054-73C4-477A-B029-194DC5D5F8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05255" y="2105842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80A262C7-D9EB-4099-81C4-59C2719C0A2C}"/>
              </a:ext>
            </a:extLst>
          </p:cNvPr>
          <p:cNvGrpSpPr/>
          <p:nvPr/>
        </p:nvGrpSpPr>
        <p:grpSpPr>
          <a:xfrm>
            <a:off x="6963656" y="4218905"/>
            <a:ext cx="1687068" cy="1352335"/>
            <a:chOff x="9284875" y="4482205"/>
            <a:chExt cx="2249424" cy="180311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FA4CBAD-CD60-49D6-9289-7493AB1BB9DF}"/>
                </a:ext>
              </a:extLst>
            </p:cNvPr>
            <p:cNvSpPr txBox="1"/>
            <p:nvPr/>
          </p:nvSpPr>
          <p:spPr>
            <a:xfrm>
              <a:off x="9284875" y="4482205"/>
              <a:ext cx="2249424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8372F5-CBCB-4D4B-BC0D-BC7FF17905AD}"/>
                </a:ext>
              </a:extLst>
            </p:cNvPr>
            <p:cNvSpPr txBox="1"/>
            <p:nvPr/>
          </p:nvSpPr>
          <p:spPr>
            <a:xfrm>
              <a:off x="9284875" y="4931101"/>
              <a:ext cx="22472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07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315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Light Bulbs &amp; Lines – Slide Template</vt:lpstr>
      <vt:lpstr>Light Bulbs &amp; Lines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Bulbs &amp; Lines</dc:title>
  <dc:creator>PresentationGO.com</dc:creator>
  <dc:description>© Copyright PresentationGO.com</dc:description>
  <dcterms:created xsi:type="dcterms:W3CDTF">2014-11-26T05:14:11Z</dcterms:created>
  <dcterms:modified xsi:type="dcterms:W3CDTF">2020-03-10T22:01:59Z</dcterms:modified>
  <cp:category>Graphics &amp; Metaphors</cp:category>
</cp:coreProperties>
</file>