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00B09B"/>
    <a:srgbClr val="F0EEEF"/>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41" autoAdjust="0"/>
    <p:restoredTop sz="96433" autoAdjust="0"/>
  </p:normalViewPr>
  <p:slideViewPr>
    <p:cSldViewPr snapToGrid="0" showGuides="1">
      <p:cViewPr>
        <p:scale>
          <a:sx n="125" d="100"/>
          <a:sy n="125" d="100"/>
        </p:scale>
        <p:origin x="2682" y="7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1/19/2021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18276545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7" name="Group 6">
            <a:extLst>
              <a:ext uri="{FF2B5EF4-FFF2-40B4-BE49-F238E27FC236}">
                <a16:creationId xmlns:a16="http://schemas.microsoft.com/office/drawing/2014/main" id="{9FBC2BD7-7C99-476A-824B-34AEACBE09E4}"/>
              </a:ext>
            </a:extLst>
          </p:cNvPr>
          <p:cNvGrpSpPr/>
          <p:nvPr userDrawn="1"/>
        </p:nvGrpSpPr>
        <p:grpSpPr>
          <a:xfrm>
            <a:off x="9433981" y="1"/>
            <a:ext cx="1644047" cy="1816099"/>
            <a:chOff x="9433981" y="1"/>
            <a:chExt cx="1644047" cy="1816099"/>
          </a:xfrm>
        </p:grpSpPr>
        <p:sp>
          <p:nvSpPr>
            <p:cNvPr id="4" name="Rectangle: Folded Corner 3">
              <a:extLst>
                <a:ext uri="{FF2B5EF4-FFF2-40B4-BE49-F238E27FC236}">
                  <a16:creationId xmlns:a16="http://schemas.microsoft.com/office/drawing/2014/main" id="{C7ACA455-4437-4416-A6F0-33D534A6AE9F}"/>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6" name="Picture 5">
              <a:extLst>
                <a:ext uri="{FF2B5EF4-FFF2-40B4-BE49-F238E27FC236}">
                  <a16:creationId xmlns:a16="http://schemas.microsoft.com/office/drawing/2014/main" id="{97388A6D-F2E7-41F0-830B-6957780585C2}"/>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grpSp>
        <p:nvGrpSpPr>
          <p:cNvPr id="6" name="Group 5">
            <a:extLst>
              <a:ext uri="{FF2B5EF4-FFF2-40B4-BE49-F238E27FC236}">
                <a16:creationId xmlns:a16="http://schemas.microsoft.com/office/drawing/2014/main" id="{03FB2F2C-9238-4D45-94A7-5C35D93D1392}"/>
              </a:ext>
            </a:extLst>
          </p:cNvPr>
          <p:cNvGrpSpPr/>
          <p:nvPr userDrawn="1"/>
        </p:nvGrpSpPr>
        <p:grpSpPr>
          <a:xfrm>
            <a:off x="9433981" y="1"/>
            <a:ext cx="1644047" cy="1816099"/>
            <a:chOff x="9433981" y="1"/>
            <a:chExt cx="1644047" cy="1816099"/>
          </a:xfrm>
        </p:grpSpPr>
        <p:sp>
          <p:nvSpPr>
            <p:cNvPr id="7" name="Rectangle: Folded Corner 6">
              <a:extLst>
                <a:ext uri="{FF2B5EF4-FFF2-40B4-BE49-F238E27FC236}">
                  <a16:creationId xmlns:a16="http://schemas.microsoft.com/office/drawing/2014/main" id="{A21EA9FF-346A-4403-99E1-6330E0E642DA}"/>
                </a:ext>
              </a:extLst>
            </p:cNvPr>
            <p:cNvSpPr/>
            <p:nvPr userDrawn="1"/>
          </p:nvSpPr>
          <p:spPr>
            <a:xfrm>
              <a:off x="9433981" y="1"/>
              <a:ext cx="1644047" cy="1816099"/>
            </a:xfrm>
            <a:prstGeom prst="foldedCorner">
              <a:avLst/>
            </a:prstGeom>
            <a:ln>
              <a:noFill/>
            </a:ln>
            <a:effectLst>
              <a:outerShdw blurRad="101600" dist="635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Ins="0" rtlCol="0" anchor="t"/>
            <a:lstStyle/>
            <a:p>
              <a:r>
                <a:rPr lang="en-US" sz="1400" dirty="0">
                  <a:solidFill>
                    <a:schemeClr val="accent2">
                      <a:lumMod val="50000"/>
                    </a:schemeClr>
                  </a:solidFill>
                </a:rPr>
                <a:t>To insert your own icons*:</a:t>
              </a:r>
            </a:p>
            <a:p>
              <a:endParaRPr lang="en-US" sz="1400" dirty="0">
                <a:solidFill>
                  <a:schemeClr val="accent2">
                    <a:lumMod val="50000"/>
                  </a:schemeClr>
                </a:solidFill>
              </a:endParaRPr>
            </a:p>
            <a:p>
              <a:r>
                <a:rPr lang="en-US" sz="1400" b="1" dirty="0">
                  <a:solidFill>
                    <a:schemeClr val="accent2">
                      <a:lumMod val="50000"/>
                    </a:schemeClr>
                  </a:solidFill>
                </a:rPr>
                <a:t>Insert</a:t>
              </a:r>
              <a:r>
                <a:rPr lang="en-US" sz="1400" dirty="0">
                  <a:solidFill>
                    <a:schemeClr val="accent2">
                      <a:lumMod val="50000"/>
                    </a:schemeClr>
                  </a:solidFill>
                </a:rPr>
                <a:t> &gt;&gt; </a:t>
              </a:r>
              <a:r>
                <a:rPr lang="en-US" sz="1400" b="1" dirty="0">
                  <a:solidFill>
                    <a:schemeClr val="accent2">
                      <a:lumMod val="50000"/>
                    </a:schemeClr>
                  </a:solidFill>
                </a:rPr>
                <a:t>Icons</a:t>
              </a:r>
            </a:p>
            <a:p>
              <a:endParaRPr lang="en-US" sz="1400" dirty="0">
                <a:solidFill>
                  <a:schemeClr val="accent2">
                    <a:lumMod val="50000"/>
                  </a:schemeClr>
                </a:solidFill>
              </a:endParaRPr>
            </a:p>
            <a:p>
              <a:r>
                <a:rPr lang="en-US" sz="1200" i="1" dirty="0">
                  <a:solidFill>
                    <a:schemeClr val="accent2">
                      <a:lumMod val="50000"/>
                    </a:schemeClr>
                  </a:solidFill>
                </a:rPr>
                <a:t>(*Only available to Microsoft 365 subscribers)</a:t>
              </a:r>
            </a:p>
          </p:txBody>
        </p:sp>
        <p:pic>
          <p:nvPicPr>
            <p:cNvPr id="8" name="Picture 7">
              <a:extLst>
                <a:ext uri="{FF2B5EF4-FFF2-40B4-BE49-F238E27FC236}">
                  <a16:creationId xmlns:a16="http://schemas.microsoft.com/office/drawing/2014/main" id="{F52EC167-F9B1-4085-86E7-C378D6346E24}"/>
                </a:ext>
              </a:extLst>
            </p:cNvPr>
            <p:cNvPicPr>
              <a:picLocks noChangeAspect="1"/>
            </p:cNvPicPr>
            <p:nvPr userDrawn="1"/>
          </p:nvPicPr>
          <p:blipFill rotWithShape="1">
            <a:blip r:embed="rId2"/>
            <a:srcRect t="1" b="5479"/>
            <a:stretch/>
          </p:blipFill>
          <p:spPr>
            <a:xfrm>
              <a:off x="10677978" y="424090"/>
              <a:ext cx="400050" cy="657225"/>
            </a:xfrm>
            <a:prstGeom prst="rect">
              <a:avLst/>
            </a:prstGeom>
          </p:spPr>
        </p:pic>
      </p:gr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1/19/2021</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Lightbulb &amp; Question Mark – Slide Template</a:t>
            </a:r>
          </a:p>
        </p:txBody>
      </p:sp>
      <p:grpSp>
        <p:nvGrpSpPr>
          <p:cNvPr id="19" name="Group 18">
            <a:extLst>
              <a:ext uri="{FF2B5EF4-FFF2-40B4-BE49-F238E27FC236}">
                <a16:creationId xmlns:a16="http://schemas.microsoft.com/office/drawing/2014/main" id="{F90CCFA7-9876-4A4A-97AC-5CDA4D409537}"/>
              </a:ext>
            </a:extLst>
          </p:cNvPr>
          <p:cNvGrpSpPr/>
          <p:nvPr/>
        </p:nvGrpSpPr>
        <p:grpSpPr>
          <a:xfrm>
            <a:off x="5610411" y="1642825"/>
            <a:ext cx="2659791" cy="3745297"/>
            <a:chOff x="332936" y="2391805"/>
            <a:chExt cx="2926080" cy="4993728"/>
          </a:xfrm>
        </p:grpSpPr>
        <p:sp>
          <p:nvSpPr>
            <p:cNvPr id="20" name="TextBox 19">
              <a:extLst>
                <a:ext uri="{FF2B5EF4-FFF2-40B4-BE49-F238E27FC236}">
                  <a16:creationId xmlns:a16="http://schemas.microsoft.com/office/drawing/2014/main" id="{A16970A1-05CF-45D9-9E2E-B87CBACC1271}"/>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t>Lorem Ipsum</a:t>
              </a:r>
            </a:p>
          </p:txBody>
        </p:sp>
        <p:sp>
          <p:nvSpPr>
            <p:cNvPr id="21" name="TextBox 20">
              <a:extLst>
                <a:ext uri="{FF2B5EF4-FFF2-40B4-BE49-F238E27FC236}">
                  <a16:creationId xmlns:a16="http://schemas.microsoft.com/office/drawing/2014/main" id="{E63359C9-7FD3-40AF-9AEC-AD54B96DB25D}"/>
                </a:ext>
              </a:extLst>
            </p:cNvPr>
            <p:cNvSpPr txBox="1"/>
            <p:nvPr/>
          </p:nvSpPr>
          <p:spPr>
            <a:xfrm>
              <a:off x="332936" y="3086922"/>
              <a:ext cx="2926080" cy="4298611"/>
            </a:xfrm>
            <a:prstGeom prst="rect">
              <a:avLst/>
            </a:prstGeom>
            <a:noFill/>
          </p:spPr>
          <p:txBody>
            <a:bodyPr wrap="square" lIns="0" rIns="0" rtlCol="0" anchor="t">
              <a:spAutoFit/>
            </a:bodyPr>
            <a:lstStyle/>
            <a:p>
              <a:pPr algn="just">
                <a:spcAft>
                  <a:spcPts val="900"/>
                </a:spcAft>
              </a:pPr>
              <a:r>
                <a:rPr lang="en-US" sz="14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4" name="Group 3">
            <a:extLst>
              <a:ext uri="{FF2B5EF4-FFF2-40B4-BE49-F238E27FC236}">
                <a16:creationId xmlns:a16="http://schemas.microsoft.com/office/drawing/2014/main" id="{AB015945-76FB-4182-B992-38B7AA71569F}"/>
              </a:ext>
            </a:extLst>
          </p:cNvPr>
          <p:cNvGrpSpPr/>
          <p:nvPr/>
        </p:nvGrpSpPr>
        <p:grpSpPr>
          <a:xfrm>
            <a:off x="-809000" y="1347985"/>
            <a:ext cx="5821680" cy="5590599"/>
            <a:chOff x="0" y="1886475"/>
            <a:chExt cx="5260932" cy="5052109"/>
          </a:xfrm>
        </p:grpSpPr>
        <p:sp>
          <p:nvSpPr>
            <p:cNvPr id="22" name="Line">
              <a:extLst>
                <a:ext uri="{FF2B5EF4-FFF2-40B4-BE49-F238E27FC236}">
                  <a16:creationId xmlns:a16="http://schemas.microsoft.com/office/drawing/2014/main" id="{ECC82085-C5C9-4D0D-AC06-56AAD6DC720A}"/>
                </a:ext>
              </a:extLst>
            </p:cNvPr>
            <p:cNvSpPr/>
            <p:nvPr/>
          </p:nvSpPr>
          <p:spPr>
            <a:xfrm>
              <a:off x="3267031" y="3570511"/>
              <a:ext cx="13475" cy="3368073"/>
            </a:xfrm>
            <a:prstGeom prst="line">
              <a:avLst/>
            </a:prstGeom>
            <a:solidFill>
              <a:srgbClr val="FEF6B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dirty="0"/>
            </a:p>
          </p:txBody>
        </p:sp>
        <p:sp>
          <p:nvSpPr>
            <p:cNvPr id="23" name="Freeform: Shape 22">
              <a:extLst>
                <a:ext uri="{FF2B5EF4-FFF2-40B4-BE49-F238E27FC236}">
                  <a16:creationId xmlns:a16="http://schemas.microsoft.com/office/drawing/2014/main" id="{F834C25F-EC6E-4BEB-83C4-191CA186EAB0}"/>
                </a:ext>
              </a:extLst>
            </p:cNvPr>
            <p:cNvSpPr/>
            <p:nvPr/>
          </p:nvSpPr>
          <p:spPr>
            <a:xfrm>
              <a:off x="2121886" y="2088552"/>
              <a:ext cx="1018423" cy="2592823"/>
            </a:xfrm>
            <a:custGeom>
              <a:avLst/>
              <a:gdLst>
                <a:gd name="connsiteX0" fmla="*/ 1030463 w 1176607"/>
                <a:gd name="connsiteY0" fmla="*/ 2529294 h 2995546"/>
                <a:gd name="connsiteX1" fmla="*/ 1038249 w 1176607"/>
                <a:gd name="connsiteY1" fmla="*/ 2614894 h 2995546"/>
                <a:gd name="connsiteX2" fmla="*/ 1038249 w 1176607"/>
                <a:gd name="connsiteY2" fmla="*/ 2735526 h 2995546"/>
                <a:gd name="connsiteX3" fmla="*/ 1049928 w 1176607"/>
                <a:gd name="connsiteY3" fmla="*/ 2813370 h 2995546"/>
                <a:gd name="connsiteX4" fmla="*/ 968208 w 1176607"/>
                <a:gd name="connsiteY4" fmla="*/ 2953436 h 2995546"/>
                <a:gd name="connsiteX5" fmla="*/ 859248 w 1176607"/>
                <a:gd name="connsiteY5" fmla="*/ 2984570 h 2995546"/>
                <a:gd name="connsiteX6" fmla="*/ 828115 w 1176607"/>
                <a:gd name="connsiteY6" fmla="*/ 2875615 h 2995546"/>
                <a:gd name="connsiteX7" fmla="*/ 657923 w 1176607"/>
                <a:gd name="connsiteY7" fmla="*/ 2023434 h 2995546"/>
                <a:gd name="connsiteX8" fmla="*/ 743530 w 1176607"/>
                <a:gd name="connsiteY8" fmla="*/ 2159628 h 2995546"/>
                <a:gd name="connsiteX9" fmla="*/ 315496 w 1176607"/>
                <a:gd name="connsiteY9" fmla="*/ 2408673 h 2995546"/>
                <a:gd name="connsiteX10" fmla="*/ 206542 w 1176607"/>
                <a:gd name="connsiteY10" fmla="*/ 2381434 h 2995546"/>
                <a:gd name="connsiteX11" fmla="*/ 233780 w 1176607"/>
                <a:gd name="connsiteY11" fmla="*/ 2272479 h 2995546"/>
                <a:gd name="connsiteX12" fmla="*/ 77818 w 1176607"/>
                <a:gd name="connsiteY12" fmla="*/ 1439755 h 2995546"/>
                <a:gd name="connsiteX13" fmla="*/ 544778 w 1176607"/>
                <a:gd name="connsiteY13" fmla="*/ 1439755 h 2995546"/>
                <a:gd name="connsiteX14" fmla="*/ 544778 w 1176607"/>
                <a:gd name="connsiteY14" fmla="*/ 1474776 h 2995546"/>
                <a:gd name="connsiteX15" fmla="*/ 552555 w 1176607"/>
                <a:gd name="connsiteY15" fmla="*/ 1595403 h 2995546"/>
                <a:gd name="connsiteX16" fmla="*/ 77818 w 1176607"/>
                <a:gd name="connsiteY16" fmla="*/ 1595403 h 2995546"/>
                <a:gd name="connsiteX17" fmla="*/ 0 w 1176607"/>
                <a:gd name="connsiteY17" fmla="*/ 1517579 h 2995546"/>
                <a:gd name="connsiteX18" fmla="*/ 77818 w 1176607"/>
                <a:gd name="connsiteY18" fmla="*/ 1439755 h 2995546"/>
                <a:gd name="connsiteX19" fmla="*/ 252433 w 1176607"/>
                <a:gd name="connsiteY19" fmla="*/ 625428 h 2995546"/>
                <a:gd name="connsiteX20" fmla="*/ 312746 w 1176607"/>
                <a:gd name="connsiteY20" fmla="*/ 633694 h 2995546"/>
                <a:gd name="connsiteX21" fmla="*/ 697991 w 1176607"/>
                <a:gd name="connsiteY21" fmla="*/ 855492 h 2995546"/>
                <a:gd name="connsiteX22" fmla="*/ 624057 w 1176607"/>
                <a:gd name="connsiteY22" fmla="*/ 995587 h 2995546"/>
                <a:gd name="connsiteX23" fmla="*/ 234912 w 1176607"/>
                <a:gd name="connsiteY23" fmla="*/ 769901 h 2995546"/>
                <a:gd name="connsiteX24" fmla="*/ 203784 w 1176607"/>
                <a:gd name="connsiteY24" fmla="*/ 660929 h 2995546"/>
                <a:gd name="connsiteX25" fmla="*/ 252433 w 1176607"/>
                <a:gd name="connsiteY25" fmla="*/ 625428 h 2995546"/>
                <a:gd name="connsiteX26" fmla="*/ 917357 w 1176607"/>
                <a:gd name="connsiteY26" fmla="*/ 3187 h 2995546"/>
                <a:gd name="connsiteX27" fmla="*/ 962592 w 1176607"/>
                <a:gd name="connsiteY27" fmla="*/ 42094 h 2995546"/>
                <a:gd name="connsiteX28" fmla="*/ 1176607 w 1176607"/>
                <a:gd name="connsiteY28" fmla="*/ 411778 h 2995546"/>
                <a:gd name="connsiteX29" fmla="*/ 1040411 w 1176607"/>
                <a:gd name="connsiteY29" fmla="*/ 493490 h 2995546"/>
                <a:gd name="connsiteX30" fmla="*/ 826396 w 1176607"/>
                <a:gd name="connsiteY30" fmla="*/ 119918 h 2995546"/>
                <a:gd name="connsiteX31" fmla="*/ 857527 w 1176607"/>
                <a:gd name="connsiteY31" fmla="*/ 10968 h 2995546"/>
                <a:gd name="connsiteX32" fmla="*/ 917357 w 1176607"/>
                <a:gd name="connsiteY32" fmla="*/ 3187 h 2995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176607" h="2995546">
                  <a:moveTo>
                    <a:pt x="1030463" y="2529294"/>
                  </a:moveTo>
                  <a:cubicBezTo>
                    <a:pt x="1034356" y="2556527"/>
                    <a:pt x="1038249" y="2587660"/>
                    <a:pt x="1038249" y="2614894"/>
                  </a:cubicBezTo>
                  <a:lnTo>
                    <a:pt x="1038249" y="2735526"/>
                  </a:lnTo>
                  <a:cubicBezTo>
                    <a:pt x="1038249" y="2762782"/>
                    <a:pt x="1042142" y="2790015"/>
                    <a:pt x="1049928" y="2813370"/>
                  </a:cubicBezTo>
                  <a:lnTo>
                    <a:pt x="968208" y="2953436"/>
                  </a:lnTo>
                  <a:cubicBezTo>
                    <a:pt x="944861" y="2992370"/>
                    <a:pt x="898167" y="3007925"/>
                    <a:pt x="859248" y="2984570"/>
                  </a:cubicBezTo>
                  <a:cubicBezTo>
                    <a:pt x="820340" y="2961236"/>
                    <a:pt x="804768" y="2914526"/>
                    <a:pt x="828115" y="2875615"/>
                  </a:cubicBezTo>
                  <a:close/>
                  <a:moveTo>
                    <a:pt x="657923" y="2023434"/>
                  </a:moveTo>
                  <a:cubicBezTo>
                    <a:pt x="685162" y="2070137"/>
                    <a:pt x="712400" y="2116821"/>
                    <a:pt x="743530" y="2159628"/>
                  </a:cubicBezTo>
                  <a:lnTo>
                    <a:pt x="315496" y="2408673"/>
                  </a:lnTo>
                  <a:cubicBezTo>
                    <a:pt x="276584" y="2432015"/>
                    <a:pt x="229889" y="2420344"/>
                    <a:pt x="206542" y="2381434"/>
                  </a:cubicBezTo>
                  <a:cubicBezTo>
                    <a:pt x="183195" y="2342525"/>
                    <a:pt x="194868" y="2295821"/>
                    <a:pt x="233780" y="2272479"/>
                  </a:cubicBezTo>
                  <a:close/>
                  <a:moveTo>
                    <a:pt x="77818" y="1439755"/>
                  </a:moveTo>
                  <a:lnTo>
                    <a:pt x="544778" y="1439755"/>
                  </a:lnTo>
                  <a:cubicBezTo>
                    <a:pt x="544778" y="1451428"/>
                    <a:pt x="544778" y="1463102"/>
                    <a:pt x="544778" y="1474776"/>
                  </a:cubicBezTo>
                  <a:cubicBezTo>
                    <a:pt x="544778" y="1517579"/>
                    <a:pt x="544778" y="1560382"/>
                    <a:pt x="552555" y="1595403"/>
                  </a:cubicBezTo>
                  <a:lnTo>
                    <a:pt x="77818" y="1595403"/>
                  </a:lnTo>
                  <a:cubicBezTo>
                    <a:pt x="35021" y="1595403"/>
                    <a:pt x="0" y="1560382"/>
                    <a:pt x="0" y="1517579"/>
                  </a:cubicBezTo>
                  <a:cubicBezTo>
                    <a:pt x="0" y="1474776"/>
                    <a:pt x="35021" y="1439755"/>
                    <a:pt x="77818" y="1439755"/>
                  </a:cubicBezTo>
                  <a:close/>
                  <a:moveTo>
                    <a:pt x="252433" y="625428"/>
                  </a:moveTo>
                  <a:cubicBezTo>
                    <a:pt x="271891" y="620077"/>
                    <a:pt x="293294" y="622021"/>
                    <a:pt x="312746" y="633694"/>
                  </a:cubicBezTo>
                  <a:lnTo>
                    <a:pt x="697991" y="855492"/>
                  </a:lnTo>
                  <a:cubicBezTo>
                    <a:pt x="670738" y="902202"/>
                    <a:pt x="647410" y="948894"/>
                    <a:pt x="624057" y="995587"/>
                  </a:cubicBezTo>
                  <a:lnTo>
                    <a:pt x="234912" y="769901"/>
                  </a:lnTo>
                  <a:cubicBezTo>
                    <a:pt x="196007" y="746537"/>
                    <a:pt x="184331" y="699845"/>
                    <a:pt x="203784" y="660929"/>
                  </a:cubicBezTo>
                  <a:cubicBezTo>
                    <a:pt x="215460" y="643424"/>
                    <a:pt x="232974" y="630778"/>
                    <a:pt x="252433" y="625428"/>
                  </a:cubicBezTo>
                  <a:close/>
                  <a:moveTo>
                    <a:pt x="917357" y="3187"/>
                  </a:moveTo>
                  <a:cubicBezTo>
                    <a:pt x="936326" y="9025"/>
                    <a:pt x="952863" y="22643"/>
                    <a:pt x="962592" y="42094"/>
                  </a:cubicBezTo>
                  <a:lnTo>
                    <a:pt x="1176607" y="411778"/>
                  </a:lnTo>
                  <a:cubicBezTo>
                    <a:pt x="1129919" y="435127"/>
                    <a:pt x="1083214" y="462365"/>
                    <a:pt x="1040411" y="493490"/>
                  </a:cubicBezTo>
                  <a:lnTo>
                    <a:pt x="826396" y="119918"/>
                  </a:lnTo>
                  <a:cubicBezTo>
                    <a:pt x="806937" y="81018"/>
                    <a:pt x="818609" y="34318"/>
                    <a:pt x="857527" y="10968"/>
                  </a:cubicBezTo>
                  <a:cubicBezTo>
                    <a:pt x="876986" y="-706"/>
                    <a:pt x="898387" y="-2650"/>
                    <a:pt x="917357" y="3187"/>
                  </a:cubicBezTo>
                  <a:close/>
                </a:path>
              </a:pathLst>
            </a:custGeom>
            <a:solidFill>
              <a:schemeClr val="accent4">
                <a:lumMod val="75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4" name="Shape">
              <a:extLst>
                <a:ext uri="{FF2B5EF4-FFF2-40B4-BE49-F238E27FC236}">
                  <a16:creationId xmlns:a16="http://schemas.microsoft.com/office/drawing/2014/main" id="{793D64B9-29A5-4FA2-AAC3-054370D66483}"/>
                </a:ext>
              </a:extLst>
            </p:cNvPr>
            <p:cNvSpPr/>
            <p:nvPr/>
          </p:nvSpPr>
          <p:spPr>
            <a:xfrm>
              <a:off x="3536477" y="1886475"/>
              <a:ext cx="134723" cy="43448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0" y="0"/>
                    <a:pt x="0" y="1507"/>
                    <a:pt x="0" y="3349"/>
                  </a:cubicBezTo>
                  <a:lnTo>
                    <a:pt x="0" y="21600"/>
                  </a:lnTo>
                  <a:cubicBezTo>
                    <a:pt x="3780" y="21600"/>
                    <a:pt x="7560" y="21433"/>
                    <a:pt x="10800" y="21433"/>
                  </a:cubicBezTo>
                  <a:cubicBezTo>
                    <a:pt x="14580" y="21433"/>
                    <a:pt x="18360" y="21433"/>
                    <a:pt x="21600" y="21600"/>
                  </a:cubicBezTo>
                  <a:lnTo>
                    <a:pt x="21600" y="3349"/>
                  </a:lnTo>
                  <a:cubicBezTo>
                    <a:pt x="21600" y="1674"/>
                    <a:pt x="16740" y="0"/>
                    <a:pt x="10800" y="0"/>
                  </a:cubicBezTo>
                  <a:close/>
                </a:path>
              </a:pathLst>
            </a:custGeom>
            <a:solidFill>
              <a:schemeClr val="accent4">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5" name="Freeform: Shape 24">
              <a:extLst>
                <a:ext uri="{FF2B5EF4-FFF2-40B4-BE49-F238E27FC236}">
                  <a16:creationId xmlns:a16="http://schemas.microsoft.com/office/drawing/2014/main" id="{A893F72B-DDDF-4A62-95F1-EF819B02F9BC}"/>
                </a:ext>
              </a:extLst>
            </p:cNvPr>
            <p:cNvSpPr/>
            <p:nvPr/>
          </p:nvSpPr>
          <p:spPr>
            <a:xfrm>
              <a:off x="4243772" y="2021187"/>
              <a:ext cx="1017160" cy="2594692"/>
            </a:xfrm>
            <a:custGeom>
              <a:avLst/>
              <a:gdLst>
                <a:gd name="connsiteX0" fmla="*/ 175105 w 1175148"/>
                <a:gd name="connsiteY0" fmla="*/ 2529295 h 2997705"/>
                <a:gd name="connsiteX1" fmla="*/ 377446 w 1175148"/>
                <a:gd name="connsiteY1" fmla="*/ 2879511 h 2997705"/>
                <a:gd name="connsiteX2" fmla="*/ 346318 w 1175148"/>
                <a:gd name="connsiteY2" fmla="*/ 2988465 h 2997705"/>
                <a:gd name="connsiteX3" fmla="*/ 237362 w 1175148"/>
                <a:gd name="connsiteY3" fmla="*/ 2957332 h 2997705"/>
                <a:gd name="connsiteX4" fmla="*/ 155648 w 1175148"/>
                <a:gd name="connsiteY4" fmla="*/ 2817246 h 2997705"/>
                <a:gd name="connsiteX5" fmla="*/ 167320 w 1175148"/>
                <a:gd name="connsiteY5" fmla="*/ 2739425 h 2997705"/>
                <a:gd name="connsiteX6" fmla="*/ 167320 w 1175148"/>
                <a:gd name="connsiteY6" fmla="*/ 2614894 h 2997705"/>
                <a:gd name="connsiteX7" fmla="*/ 175105 w 1175148"/>
                <a:gd name="connsiteY7" fmla="*/ 2529295 h 2997705"/>
                <a:gd name="connsiteX8" fmla="*/ 513637 w 1175148"/>
                <a:gd name="connsiteY8" fmla="*/ 2023438 h 2997705"/>
                <a:gd name="connsiteX9" fmla="*/ 937777 w 1175148"/>
                <a:gd name="connsiteY9" fmla="*/ 2268583 h 2997705"/>
                <a:gd name="connsiteX10" fmla="*/ 965015 w 1175148"/>
                <a:gd name="connsiteY10" fmla="*/ 2381433 h 2997705"/>
                <a:gd name="connsiteX11" fmla="*/ 856062 w 1175148"/>
                <a:gd name="connsiteY11" fmla="*/ 2408671 h 2997705"/>
                <a:gd name="connsiteX12" fmla="*/ 428030 w 1175148"/>
                <a:gd name="connsiteY12" fmla="*/ 2159630 h 2997705"/>
                <a:gd name="connsiteX13" fmla="*/ 513637 w 1175148"/>
                <a:gd name="connsiteY13" fmla="*/ 2023438 h 2997705"/>
                <a:gd name="connsiteX14" fmla="*/ 630370 w 1175148"/>
                <a:gd name="connsiteY14" fmla="*/ 1439759 h 2997705"/>
                <a:gd name="connsiteX15" fmla="*/ 1097330 w 1175148"/>
                <a:gd name="connsiteY15" fmla="*/ 1439759 h 2997705"/>
                <a:gd name="connsiteX16" fmla="*/ 1175148 w 1175148"/>
                <a:gd name="connsiteY16" fmla="*/ 1521471 h 2997705"/>
                <a:gd name="connsiteX17" fmla="*/ 1097330 w 1175148"/>
                <a:gd name="connsiteY17" fmla="*/ 1599299 h 2997705"/>
                <a:gd name="connsiteX18" fmla="*/ 622593 w 1175148"/>
                <a:gd name="connsiteY18" fmla="*/ 1599299 h 2997705"/>
                <a:gd name="connsiteX19" fmla="*/ 630370 w 1175148"/>
                <a:gd name="connsiteY19" fmla="*/ 1474776 h 2997705"/>
                <a:gd name="connsiteX20" fmla="*/ 630370 w 1175148"/>
                <a:gd name="connsiteY20" fmla="*/ 1439759 h 2997705"/>
                <a:gd name="connsiteX21" fmla="*/ 912500 w 1175148"/>
                <a:gd name="connsiteY21" fmla="*/ 585950 h 2997705"/>
                <a:gd name="connsiteX22" fmla="*/ 961135 w 1175148"/>
                <a:gd name="connsiteY22" fmla="*/ 622908 h 2997705"/>
                <a:gd name="connsiteX23" fmla="*/ 933915 w 1175148"/>
                <a:gd name="connsiteY23" fmla="*/ 731860 h 2997705"/>
                <a:gd name="connsiteX24" fmla="*/ 540885 w 1175148"/>
                <a:gd name="connsiteY24" fmla="*/ 957556 h 2997705"/>
                <a:gd name="connsiteX25" fmla="*/ 466942 w 1175148"/>
                <a:gd name="connsiteY25" fmla="*/ 817466 h 2997705"/>
                <a:gd name="connsiteX26" fmla="*/ 852185 w 1175148"/>
                <a:gd name="connsiteY26" fmla="*/ 595675 h 2997705"/>
                <a:gd name="connsiteX27" fmla="*/ 912500 w 1175148"/>
                <a:gd name="connsiteY27" fmla="*/ 585950 h 2997705"/>
                <a:gd name="connsiteX28" fmla="*/ 262659 w 1175148"/>
                <a:gd name="connsiteY28" fmla="*/ 3187 h 2997705"/>
                <a:gd name="connsiteX29" fmla="*/ 322960 w 1175148"/>
                <a:gd name="connsiteY29" fmla="*/ 10969 h 2997705"/>
                <a:gd name="connsiteX30" fmla="*/ 350203 w 1175148"/>
                <a:gd name="connsiteY30" fmla="*/ 119919 h 2997705"/>
                <a:gd name="connsiteX31" fmla="*/ 136195 w 1175148"/>
                <a:gd name="connsiteY31" fmla="*/ 493493 h 2997705"/>
                <a:gd name="connsiteX32" fmla="*/ 0 w 1175148"/>
                <a:gd name="connsiteY32" fmla="*/ 411780 h 2997705"/>
                <a:gd name="connsiteX33" fmla="*/ 214008 w 1175148"/>
                <a:gd name="connsiteY33" fmla="*/ 42094 h 2997705"/>
                <a:gd name="connsiteX34" fmla="*/ 262659 w 1175148"/>
                <a:gd name="connsiteY34" fmla="*/ 3187 h 2997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75148" h="2997705">
                  <a:moveTo>
                    <a:pt x="175105" y="2529295"/>
                  </a:moveTo>
                  <a:lnTo>
                    <a:pt x="377446" y="2879511"/>
                  </a:lnTo>
                  <a:cubicBezTo>
                    <a:pt x="396903" y="2918422"/>
                    <a:pt x="385231" y="2965110"/>
                    <a:pt x="346318" y="2988465"/>
                  </a:cubicBezTo>
                  <a:cubicBezTo>
                    <a:pt x="307404" y="3007920"/>
                    <a:pt x="260706" y="2996243"/>
                    <a:pt x="237362" y="2957332"/>
                  </a:cubicBezTo>
                  <a:lnTo>
                    <a:pt x="155648" y="2817246"/>
                  </a:lnTo>
                  <a:cubicBezTo>
                    <a:pt x="163433" y="2790013"/>
                    <a:pt x="167320" y="2766658"/>
                    <a:pt x="167320" y="2739425"/>
                  </a:cubicBezTo>
                  <a:lnTo>
                    <a:pt x="167320" y="2614894"/>
                  </a:lnTo>
                  <a:cubicBezTo>
                    <a:pt x="167320" y="2583783"/>
                    <a:pt x="171218" y="2556528"/>
                    <a:pt x="175105" y="2529295"/>
                  </a:cubicBezTo>
                  <a:close/>
                  <a:moveTo>
                    <a:pt x="513637" y="2023438"/>
                  </a:moveTo>
                  <a:lnTo>
                    <a:pt x="937777" y="2268583"/>
                  </a:lnTo>
                  <a:cubicBezTo>
                    <a:pt x="976689" y="2291925"/>
                    <a:pt x="988363" y="2338627"/>
                    <a:pt x="965015" y="2381433"/>
                  </a:cubicBezTo>
                  <a:cubicBezTo>
                    <a:pt x="941668" y="2416446"/>
                    <a:pt x="894974" y="2432013"/>
                    <a:pt x="856062" y="2408671"/>
                  </a:cubicBezTo>
                  <a:lnTo>
                    <a:pt x="428030" y="2159630"/>
                  </a:lnTo>
                  <a:cubicBezTo>
                    <a:pt x="459160" y="2116824"/>
                    <a:pt x="490289" y="2070140"/>
                    <a:pt x="513637" y="2023438"/>
                  </a:cubicBezTo>
                  <a:close/>
                  <a:moveTo>
                    <a:pt x="630370" y="1439759"/>
                  </a:moveTo>
                  <a:lnTo>
                    <a:pt x="1097330" y="1439759"/>
                  </a:lnTo>
                  <a:cubicBezTo>
                    <a:pt x="1140128" y="1439759"/>
                    <a:pt x="1175148" y="1478669"/>
                    <a:pt x="1175148" y="1521471"/>
                  </a:cubicBezTo>
                  <a:cubicBezTo>
                    <a:pt x="1175148" y="1564281"/>
                    <a:pt x="1140128" y="1599299"/>
                    <a:pt x="1097330" y="1599299"/>
                  </a:cubicBezTo>
                  <a:lnTo>
                    <a:pt x="622593" y="1599299"/>
                  </a:lnTo>
                  <a:cubicBezTo>
                    <a:pt x="626482" y="1560389"/>
                    <a:pt x="630370" y="1517586"/>
                    <a:pt x="630370" y="1474776"/>
                  </a:cubicBezTo>
                  <a:cubicBezTo>
                    <a:pt x="630370" y="1463106"/>
                    <a:pt x="630370" y="1451429"/>
                    <a:pt x="630370" y="1439759"/>
                  </a:cubicBezTo>
                  <a:close/>
                  <a:moveTo>
                    <a:pt x="912500" y="585950"/>
                  </a:moveTo>
                  <a:cubicBezTo>
                    <a:pt x="931956" y="590815"/>
                    <a:pt x="949466" y="603460"/>
                    <a:pt x="961135" y="622908"/>
                  </a:cubicBezTo>
                  <a:cubicBezTo>
                    <a:pt x="984497" y="661823"/>
                    <a:pt x="972828" y="708514"/>
                    <a:pt x="933915" y="731860"/>
                  </a:cubicBezTo>
                  <a:lnTo>
                    <a:pt x="540885" y="957556"/>
                  </a:lnTo>
                  <a:cubicBezTo>
                    <a:pt x="521429" y="910865"/>
                    <a:pt x="494186" y="864174"/>
                    <a:pt x="466942" y="817466"/>
                  </a:cubicBezTo>
                  <a:lnTo>
                    <a:pt x="852185" y="595675"/>
                  </a:lnTo>
                  <a:cubicBezTo>
                    <a:pt x="871641" y="584002"/>
                    <a:pt x="893044" y="581086"/>
                    <a:pt x="912500" y="585950"/>
                  </a:cubicBezTo>
                  <a:close/>
                  <a:moveTo>
                    <a:pt x="262659" y="3187"/>
                  </a:moveTo>
                  <a:cubicBezTo>
                    <a:pt x="282114" y="-2650"/>
                    <a:pt x="303512" y="-706"/>
                    <a:pt x="322960" y="10969"/>
                  </a:cubicBezTo>
                  <a:cubicBezTo>
                    <a:pt x="361876" y="34318"/>
                    <a:pt x="377445" y="81018"/>
                    <a:pt x="350203" y="119919"/>
                  </a:cubicBezTo>
                  <a:lnTo>
                    <a:pt x="136195" y="493493"/>
                  </a:lnTo>
                  <a:cubicBezTo>
                    <a:pt x="93382" y="462368"/>
                    <a:pt x="46691" y="435130"/>
                    <a:pt x="0" y="411780"/>
                  </a:cubicBezTo>
                  <a:lnTo>
                    <a:pt x="214008" y="42094"/>
                  </a:lnTo>
                  <a:cubicBezTo>
                    <a:pt x="225690" y="22643"/>
                    <a:pt x="243203" y="9025"/>
                    <a:pt x="262659" y="3187"/>
                  </a:cubicBezTo>
                  <a:close/>
                </a:path>
              </a:pathLst>
            </a:custGeom>
            <a:solidFill>
              <a:schemeClr val="accent3">
                <a:lumMod val="5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6" name="Shape">
              <a:extLst>
                <a:ext uri="{FF2B5EF4-FFF2-40B4-BE49-F238E27FC236}">
                  <a16:creationId xmlns:a16="http://schemas.microsoft.com/office/drawing/2014/main" id="{38C78799-6763-43F5-8C2D-9706940069D9}"/>
                </a:ext>
              </a:extLst>
            </p:cNvPr>
            <p:cNvSpPr/>
            <p:nvPr/>
          </p:nvSpPr>
          <p:spPr>
            <a:xfrm>
              <a:off x="3772238" y="2492725"/>
              <a:ext cx="862253" cy="2061264"/>
            </a:xfrm>
            <a:custGeom>
              <a:avLst/>
              <a:gdLst/>
              <a:ahLst/>
              <a:cxnLst>
                <a:cxn ang="0">
                  <a:pos x="wd2" y="hd2"/>
                </a:cxn>
                <a:cxn ang="5400000">
                  <a:pos x="wd2" y="hd2"/>
                </a:cxn>
                <a:cxn ang="10800000">
                  <a:pos x="wd2" y="hd2"/>
                </a:cxn>
                <a:cxn ang="16200000">
                  <a:pos x="wd2" y="hd2"/>
                </a:cxn>
              </a:cxnLst>
              <a:rect l="0" t="0" r="r" b="b"/>
              <a:pathLst>
                <a:path w="21516" h="21600" extrusionOk="0">
                  <a:moveTo>
                    <a:pt x="0" y="0"/>
                  </a:moveTo>
                  <a:lnTo>
                    <a:pt x="0" y="3035"/>
                  </a:lnTo>
                  <a:cubicBezTo>
                    <a:pt x="7648" y="3600"/>
                    <a:pt x="13447" y="6106"/>
                    <a:pt x="13447" y="9141"/>
                  </a:cubicBezTo>
                  <a:cubicBezTo>
                    <a:pt x="13447" y="10906"/>
                    <a:pt x="11514" y="13200"/>
                    <a:pt x="8405" y="14329"/>
                  </a:cubicBezTo>
                  <a:cubicBezTo>
                    <a:pt x="6303" y="15106"/>
                    <a:pt x="5211" y="16024"/>
                    <a:pt x="5211" y="17118"/>
                  </a:cubicBezTo>
                  <a:lnTo>
                    <a:pt x="5211" y="21600"/>
                  </a:lnTo>
                  <a:lnTo>
                    <a:pt x="8993" y="21600"/>
                  </a:lnTo>
                  <a:cubicBezTo>
                    <a:pt x="10001" y="21600"/>
                    <a:pt x="10842" y="21247"/>
                    <a:pt x="10842" y="20824"/>
                  </a:cubicBezTo>
                  <a:lnTo>
                    <a:pt x="10842" y="19694"/>
                  </a:lnTo>
                  <a:cubicBezTo>
                    <a:pt x="10842" y="18106"/>
                    <a:pt x="12187" y="16729"/>
                    <a:pt x="14960" y="15635"/>
                  </a:cubicBezTo>
                  <a:cubicBezTo>
                    <a:pt x="18994" y="13976"/>
                    <a:pt x="21516" y="11682"/>
                    <a:pt x="21516" y="9106"/>
                  </a:cubicBezTo>
                  <a:cubicBezTo>
                    <a:pt x="21600" y="4094"/>
                    <a:pt x="11935" y="0"/>
                    <a:pt x="0" y="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7" name="Shape">
              <a:extLst>
                <a:ext uri="{FF2B5EF4-FFF2-40B4-BE49-F238E27FC236}">
                  <a16:creationId xmlns:a16="http://schemas.microsoft.com/office/drawing/2014/main" id="{8964BD6D-DC87-47CD-8FE8-4ED75704B18A}"/>
                </a:ext>
              </a:extLst>
            </p:cNvPr>
            <p:cNvSpPr/>
            <p:nvPr/>
          </p:nvSpPr>
          <p:spPr>
            <a:xfrm>
              <a:off x="3940642" y="4681972"/>
              <a:ext cx="326708" cy="65004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cubicBezTo>
                    <a:pt x="11802" y="21600"/>
                    <a:pt x="21600" y="16788"/>
                    <a:pt x="21600" y="10744"/>
                  </a:cubicBezTo>
                  <a:cubicBezTo>
                    <a:pt x="21600" y="4812"/>
                    <a:pt x="12025" y="0"/>
                    <a:pt x="0" y="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9" name="Shape">
              <a:extLst>
                <a:ext uri="{FF2B5EF4-FFF2-40B4-BE49-F238E27FC236}">
                  <a16:creationId xmlns:a16="http://schemas.microsoft.com/office/drawing/2014/main" id="{089225EB-4A88-4F63-95BE-89E4F8AA49A0}"/>
                </a:ext>
              </a:extLst>
            </p:cNvPr>
            <p:cNvSpPr/>
            <p:nvPr/>
          </p:nvSpPr>
          <p:spPr>
            <a:xfrm>
              <a:off x="2492372" y="4917737"/>
              <a:ext cx="1219250" cy="1239453"/>
            </a:xfrm>
            <a:custGeom>
              <a:avLst/>
              <a:gdLst/>
              <a:ahLst/>
              <a:cxnLst>
                <a:cxn ang="0">
                  <a:pos x="wd2" y="hd2"/>
                </a:cxn>
                <a:cxn ang="5400000">
                  <a:pos x="wd2" y="hd2"/>
                </a:cxn>
                <a:cxn ang="10800000">
                  <a:pos x="wd2" y="hd2"/>
                </a:cxn>
                <a:cxn ang="16200000">
                  <a:pos x="wd2" y="hd2"/>
                </a:cxn>
              </a:cxnLst>
              <a:rect l="0" t="0" r="r" b="b"/>
              <a:pathLst>
                <a:path w="21600" h="21600" extrusionOk="0">
                  <a:moveTo>
                    <a:pt x="20287" y="470"/>
                  </a:moveTo>
                  <a:lnTo>
                    <a:pt x="20108" y="470"/>
                  </a:lnTo>
                  <a:cubicBezTo>
                    <a:pt x="19273" y="470"/>
                    <a:pt x="18497" y="822"/>
                    <a:pt x="17900" y="1467"/>
                  </a:cubicBezTo>
                  <a:cubicBezTo>
                    <a:pt x="17304" y="2113"/>
                    <a:pt x="17005" y="2876"/>
                    <a:pt x="17005" y="3757"/>
                  </a:cubicBezTo>
                  <a:lnTo>
                    <a:pt x="17065" y="6750"/>
                  </a:lnTo>
                  <a:lnTo>
                    <a:pt x="15573" y="9274"/>
                  </a:lnTo>
                  <a:lnTo>
                    <a:pt x="16289" y="5224"/>
                  </a:lnTo>
                  <a:lnTo>
                    <a:pt x="14141" y="0"/>
                  </a:lnTo>
                  <a:lnTo>
                    <a:pt x="14022" y="0"/>
                  </a:lnTo>
                  <a:cubicBezTo>
                    <a:pt x="13366" y="117"/>
                    <a:pt x="12829" y="528"/>
                    <a:pt x="12471" y="1115"/>
                  </a:cubicBezTo>
                  <a:cubicBezTo>
                    <a:pt x="12113" y="1702"/>
                    <a:pt x="11993" y="2348"/>
                    <a:pt x="12172" y="2993"/>
                  </a:cubicBezTo>
                  <a:lnTo>
                    <a:pt x="12709" y="5283"/>
                  </a:lnTo>
                  <a:lnTo>
                    <a:pt x="10979" y="10330"/>
                  </a:lnTo>
                  <a:lnTo>
                    <a:pt x="2267" y="11035"/>
                  </a:lnTo>
                  <a:lnTo>
                    <a:pt x="2148" y="13324"/>
                  </a:lnTo>
                  <a:lnTo>
                    <a:pt x="0" y="21600"/>
                  </a:lnTo>
                  <a:lnTo>
                    <a:pt x="2625" y="20661"/>
                  </a:lnTo>
                  <a:lnTo>
                    <a:pt x="14857" y="19135"/>
                  </a:lnTo>
                  <a:cubicBezTo>
                    <a:pt x="16409" y="18959"/>
                    <a:pt x="17543" y="17785"/>
                    <a:pt x="18139" y="16259"/>
                  </a:cubicBezTo>
                  <a:lnTo>
                    <a:pt x="21600" y="7630"/>
                  </a:lnTo>
                  <a:lnTo>
                    <a:pt x="20287" y="470"/>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0" name="Freeform: Shape 29">
              <a:extLst>
                <a:ext uri="{FF2B5EF4-FFF2-40B4-BE49-F238E27FC236}">
                  <a16:creationId xmlns:a16="http://schemas.microsoft.com/office/drawing/2014/main" id="{00A08619-418C-4122-9B5A-DE8D88E84DFA}"/>
                </a:ext>
              </a:extLst>
            </p:cNvPr>
            <p:cNvSpPr/>
            <p:nvPr/>
          </p:nvSpPr>
          <p:spPr>
            <a:xfrm>
              <a:off x="606251" y="4884024"/>
              <a:ext cx="3260295" cy="1980908"/>
            </a:xfrm>
            <a:custGeom>
              <a:avLst/>
              <a:gdLst>
                <a:gd name="connsiteX0" fmla="*/ 2993432 w 3766691"/>
                <a:gd name="connsiteY0" fmla="*/ 403 h 2288587"/>
                <a:gd name="connsiteX1" fmla="*/ 3066191 w 3766691"/>
                <a:gd name="connsiteY1" fmla="*/ 40935 h 2288587"/>
                <a:gd name="connsiteX2" fmla="*/ 3085722 w 3766691"/>
                <a:gd name="connsiteY2" fmla="*/ 149817 h 2288587"/>
                <a:gd name="connsiteX3" fmla="*/ 3000100 w 3766691"/>
                <a:gd name="connsiteY3" fmla="*/ 258807 h 2288587"/>
                <a:gd name="connsiteX4" fmla="*/ 2751080 w 3766691"/>
                <a:gd name="connsiteY4" fmla="*/ 398875 h 2288587"/>
                <a:gd name="connsiteX5" fmla="*/ 2412601 w 3766691"/>
                <a:gd name="connsiteY5" fmla="*/ 476678 h 2288587"/>
                <a:gd name="connsiteX6" fmla="*/ 2299774 w 3766691"/>
                <a:gd name="connsiteY6" fmla="*/ 589553 h 2288587"/>
                <a:gd name="connsiteX7" fmla="*/ 2350346 w 3766691"/>
                <a:gd name="connsiteY7" fmla="*/ 737390 h 2288587"/>
                <a:gd name="connsiteX8" fmla="*/ 2521416 w 3766691"/>
                <a:gd name="connsiteY8" fmla="*/ 869796 h 2288587"/>
                <a:gd name="connsiteX9" fmla="*/ 3214069 w 3766691"/>
                <a:gd name="connsiteY9" fmla="*/ 1056482 h 2288587"/>
                <a:gd name="connsiteX10" fmla="*/ 3482620 w 3766691"/>
                <a:gd name="connsiteY10" fmla="*/ 694658 h 2288587"/>
                <a:gd name="connsiteX11" fmla="*/ 3502151 w 3766691"/>
                <a:gd name="connsiteY11" fmla="*/ 496210 h 2288587"/>
                <a:gd name="connsiteX12" fmla="*/ 3576090 w 3766691"/>
                <a:gd name="connsiteY12" fmla="*/ 352257 h 2288587"/>
                <a:gd name="connsiteX13" fmla="*/ 3727804 w 3766691"/>
                <a:gd name="connsiteY13" fmla="*/ 305532 h 2288587"/>
                <a:gd name="connsiteX14" fmla="*/ 3739487 w 3766691"/>
                <a:gd name="connsiteY14" fmla="*/ 305532 h 2288587"/>
                <a:gd name="connsiteX15" fmla="*/ 3766691 w 3766691"/>
                <a:gd name="connsiteY15" fmla="*/ 788000 h 2288587"/>
                <a:gd name="connsiteX16" fmla="*/ 3478784 w 3766691"/>
                <a:gd name="connsiteY16" fmla="*/ 1332841 h 2288587"/>
                <a:gd name="connsiteX17" fmla="*/ 3245284 w 3766691"/>
                <a:gd name="connsiteY17" fmla="*/ 1496217 h 2288587"/>
                <a:gd name="connsiteX18" fmla="*/ 2443641 w 3766691"/>
                <a:gd name="connsiteY18" fmla="*/ 1500102 h 2288587"/>
                <a:gd name="connsiteX19" fmla="*/ 1817254 w 3766691"/>
                <a:gd name="connsiteY19" fmla="*/ 1651932 h 2288587"/>
                <a:gd name="connsiteX20" fmla="*/ 903053 w 3766691"/>
                <a:gd name="connsiteY20" fmla="*/ 2200880 h 2288587"/>
                <a:gd name="connsiteX21" fmla="*/ 831438 w 3766691"/>
                <a:gd name="connsiteY21" fmla="*/ 2288587 h 2288587"/>
                <a:gd name="connsiteX22" fmla="*/ 735702 w 3766691"/>
                <a:gd name="connsiteY22" fmla="*/ 2288587 h 2288587"/>
                <a:gd name="connsiteX23" fmla="*/ 0 w 3766691"/>
                <a:gd name="connsiteY23" fmla="*/ 1881458 h 2288587"/>
                <a:gd name="connsiteX24" fmla="*/ 840530 w 3766691"/>
                <a:gd name="connsiteY24" fmla="*/ 1165471 h 2288587"/>
                <a:gd name="connsiteX25" fmla="*/ 1023459 w 3766691"/>
                <a:gd name="connsiteY25" fmla="*/ 846380 h 2288587"/>
                <a:gd name="connsiteX26" fmla="*/ 1793887 w 3766691"/>
                <a:gd name="connsiteY26" fmla="*/ 184888 h 2288587"/>
                <a:gd name="connsiteX27" fmla="*/ 1891193 w 3766691"/>
                <a:gd name="connsiteY27" fmla="*/ 149817 h 2288587"/>
                <a:gd name="connsiteX28" fmla="*/ 2517580 w 3766691"/>
                <a:gd name="connsiteY28" fmla="*/ 72014 h 2288587"/>
                <a:gd name="connsiteX29" fmla="*/ 2965049 w 3766691"/>
                <a:gd name="connsiteY29" fmla="*/ 1980 h 2288587"/>
                <a:gd name="connsiteX30" fmla="*/ 2993432 w 3766691"/>
                <a:gd name="connsiteY30" fmla="*/ 403 h 228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6691" h="2288587">
                  <a:moveTo>
                    <a:pt x="2993432" y="403"/>
                  </a:moveTo>
                  <a:cubicBezTo>
                    <a:pt x="3020971" y="2958"/>
                    <a:pt x="3045788" y="17546"/>
                    <a:pt x="3066191" y="40935"/>
                  </a:cubicBezTo>
                  <a:cubicBezTo>
                    <a:pt x="3089559" y="72014"/>
                    <a:pt x="3097406" y="110969"/>
                    <a:pt x="3085722" y="149817"/>
                  </a:cubicBezTo>
                  <a:cubicBezTo>
                    <a:pt x="3074039" y="192658"/>
                    <a:pt x="3042998" y="231613"/>
                    <a:pt x="3000100" y="258807"/>
                  </a:cubicBezTo>
                  <a:lnTo>
                    <a:pt x="2751080" y="398875"/>
                  </a:lnTo>
                  <a:lnTo>
                    <a:pt x="2412601" y="476678"/>
                  </a:lnTo>
                  <a:cubicBezTo>
                    <a:pt x="2354182" y="488440"/>
                    <a:pt x="2311458" y="531173"/>
                    <a:pt x="2299774" y="589553"/>
                  </a:cubicBezTo>
                  <a:cubicBezTo>
                    <a:pt x="2284080" y="647932"/>
                    <a:pt x="2303611" y="702427"/>
                    <a:pt x="2350346" y="737390"/>
                  </a:cubicBezTo>
                  <a:lnTo>
                    <a:pt x="2521416" y="869796"/>
                  </a:lnTo>
                  <a:lnTo>
                    <a:pt x="3214069" y="1056482"/>
                  </a:lnTo>
                  <a:lnTo>
                    <a:pt x="3482620" y="694658"/>
                  </a:lnTo>
                  <a:lnTo>
                    <a:pt x="3502151" y="496210"/>
                  </a:lnTo>
                  <a:cubicBezTo>
                    <a:pt x="3505987" y="437830"/>
                    <a:pt x="3533191" y="391105"/>
                    <a:pt x="3576090" y="352257"/>
                  </a:cubicBezTo>
                  <a:cubicBezTo>
                    <a:pt x="3618814" y="313302"/>
                    <a:pt x="3673221" y="297762"/>
                    <a:pt x="3727804" y="305532"/>
                  </a:cubicBezTo>
                  <a:lnTo>
                    <a:pt x="3739487" y="305532"/>
                  </a:lnTo>
                  <a:lnTo>
                    <a:pt x="3766691" y="788000"/>
                  </a:lnTo>
                  <a:lnTo>
                    <a:pt x="3478784" y="1332841"/>
                  </a:lnTo>
                  <a:cubicBezTo>
                    <a:pt x="3428212" y="1426183"/>
                    <a:pt x="3346426" y="1496217"/>
                    <a:pt x="3245284" y="1496217"/>
                  </a:cubicBezTo>
                  <a:lnTo>
                    <a:pt x="2443641" y="1500102"/>
                  </a:lnTo>
                  <a:lnTo>
                    <a:pt x="1817254" y="1651932"/>
                  </a:lnTo>
                  <a:cubicBezTo>
                    <a:pt x="1452879" y="1740405"/>
                    <a:pt x="1148184" y="1924303"/>
                    <a:pt x="903053" y="2200880"/>
                  </a:cubicBezTo>
                  <a:lnTo>
                    <a:pt x="831438" y="2288587"/>
                  </a:lnTo>
                  <a:lnTo>
                    <a:pt x="735702" y="2288587"/>
                  </a:lnTo>
                  <a:lnTo>
                    <a:pt x="0" y="1881458"/>
                  </a:lnTo>
                  <a:lnTo>
                    <a:pt x="840530" y="1165471"/>
                  </a:lnTo>
                  <a:lnTo>
                    <a:pt x="1023459" y="846380"/>
                  </a:lnTo>
                  <a:cubicBezTo>
                    <a:pt x="1206213" y="527288"/>
                    <a:pt x="1459244" y="313302"/>
                    <a:pt x="1793887" y="184888"/>
                  </a:cubicBezTo>
                  <a:lnTo>
                    <a:pt x="1891193" y="149817"/>
                  </a:lnTo>
                  <a:lnTo>
                    <a:pt x="2517580" y="72014"/>
                  </a:lnTo>
                  <a:lnTo>
                    <a:pt x="2965049" y="1980"/>
                  </a:lnTo>
                  <a:cubicBezTo>
                    <a:pt x="2974771" y="37"/>
                    <a:pt x="2984253" y="-449"/>
                    <a:pt x="2993432" y="403"/>
                  </a:cubicBezTo>
                  <a:close/>
                </a:path>
              </a:pathLst>
            </a:custGeom>
            <a:solidFill>
              <a:schemeClr val="accent2">
                <a:lumMod val="60000"/>
                <a:lumOff val="4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1" name="Freeform: Shape 30">
              <a:extLst>
                <a:ext uri="{FF2B5EF4-FFF2-40B4-BE49-F238E27FC236}">
                  <a16:creationId xmlns:a16="http://schemas.microsoft.com/office/drawing/2014/main" id="{BC505D1B-BEEE-4BFB-AFDB-521757988D2C}"/>
                </a:ext>
              </a:extLst>
            </p:cNvPr>
            <p:cNvSpPr/>
            <p:nvPr/>
          </p:nvSpPr>
          <p:spPr>
            <a:xfrm>
              <a:off x="949241" y="6176294"/>
              <a:ext cx="1764873" cy="688638"/>
            </a:xfrm>
            <a:custGeom>
              <a:avLst/>
              <a:gdLst>
                <a:gd name="connsiteX0" fmla="*/ 1701758 w 2038997"/>
                <a:gd name="connsiteY0" fmla="*/ 836 h 795599"/>
                <a:gd name="connsiteX1" fmla="*/ 2038997 w 2038997"/>
                <a:gd name="connsiteY1" fmla="*/ 9401 h 795599"/>
                <a:gd name="connsiteX2" fmla="*/ 1412478 w 2038997"/>
                <a:gd name="connsiteY2" fmla="*/ 161136 h 795599"/>
                <a:gd name="connsiteX3" fmla="*/ 498336 w 2038997"/>
                <a:gd name="connsiteY3" fmla="*/ 710121 h 795599"/>
                <a:gd name="connsiteX4" fmla="*/ 428562 w 2038997"/>
                <a:gd name="connsiteY4" fmla="*/ 795599 h 795599"/>
                <a:gd name="connsiteX5" fmla="*/ 327622 w 2038997"/>
                <a:gd name="connsiteY5" fmla="*/ 795599 h 795599"/>
                <a:gd name="connsiteX6" fmla="*/ 0 w 2038997"/>
                <a:gd name="connsiteY6" fmla="*/ 612546 h 795599"/>
                <a:gd name="connsiteX7" fmla="*/ 1701758 w 2038997"/>
                <a:gd name="connsiteY7" fmla="*/ 836 h 795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8997" h="795599">
                  <a:moveTo>
                    <a:pt x="1701758" y="836"/>
                  </a:moveTo>
                  <a:cubicBezTo>
                    <a:pt x="1809042" y="-1548"/>
                    <a:pt x="1921283" y="1130"/>
                    <a:pt x="2038997" y="9401"/>
                  </a:cubicBezTo>
                  <a:lnTo>
                    <a:pt x="1412478" y="161136"/>
                  </a:lnTo>
                  <a:cubicBezTo>
                    <a:pt x="1048219" y="249685"/>
                    <a:pt x="743442" y="433527"/>
                    <a:pt x="498336" y="710121"/>
                  </a:cubicBezTo>
                  <a:lnTo>
                    <a:pt x="428562" y="795599"/>
                  </a:lnTo>
                  <a:lnTo>
                    <a:pt x="327622" y="795599"/>
                  </a:lnTo>
                  <a:lnTo>
                    <a:pt x="0" y="612546"/>
                  </a:lnTo>
                  <a:cubicBezTo>
                    <a:pt x="442644" y="282250"/>
                    <a:pt x="950768" y="17526"/>
                    <a:pt x="1701758" y="836"/>
                  </a:cubicBez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2" name="Freeform: Shape 31">
              <a:extLst>
                <a:ext uri="{FF2B5EF4-FFF2-40B4-BE49-F238E27FC236}">
                  <a16:creationId xmlns:a16="http://schemas.microsoft.com/office/drawing/2014/main" id="{C866B169-6E81-4975-8D9B-5B8E1BC05CE3}"/>
                </a:ext>
              </a:extLst>
            </p:cNvPr>
            <p:cNvSpPr/>
            <p:nvPr/>
          </p:nvSpPr>
          <p:spPr>
            <a:xfrm>
              <a:off x="315363" y="6163928"/>
              <a:ext cx="1277736" cy="701005"/>
            </a:xfrm>
            <a:custGeom>
              <a:avLst/>
              <a:gdLst>
                <a:gd name="connsiteX0" fmla="*/ 787441 w 1476197"/>
                <a:gd name="connsiteY0" fmla="*/ 0 h 809887"/>
                <a:gd name="connsiteX1" fmla="*/ 1476197 w 1476197"/>
                <a:gd name="connsiteY1" fmla="*/ 540882 h 809887"/>
                <a:gd name="connsiteX2" fmla="*/ 1316257 w 1476197"/>
                <a:gd name="connsiteY2" fmla="*/ 765821 h 809887"/>
                <a:gd name="connsiteX3" fmla="*/ 1281941 w 1476197"/>
                <a:gd name="connsiteY3" fmla="*/ 809887 h 809887"/>
                <a:gd name="connsiteX4" fmla="*/ 0 w 1476197"/>
                <a:gd name="connsiteY4" fmla="*/ 809887 h 809887"/>
                <a:gd name="connsiteX5" fmla="*/ 20857 w 1476197"/>
                <a:gd name="connsiteY5" fmla="*/ 521413 h 809887"/>
                <a:gd name="connsiteX6" fmla="*/ 787441 w 1476197"/>
                <a:gd name="connsiteY6" fmla="*/ 0 h 809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76197" h="809887">
                  <a:moveTo>
                    <a:pt x="787441" y="0"/>
                  </a:moveTo>
                  <a:cubicBezTo>
                    <a:pt x="787441" y="0"/>
                    <a:pt x="1223259" y="268513"/>
                    <a:pt x="1476197" y="540882"/>
                  </a:cubicBezTo>
                  <a:cubicBezTo>
                    <a:pt x="1476197" y="540882"/>
                    <a:pt x="1421853" y="627143"/>
                    <a:pt x="1316257" y="765821"/>
                  </a:cubicBezTo>
                  <a:lnTo>
                    <a:pt x="1281941" y="809887"/>
                  </a:lnTo>
                  <a:lnTo>
                    <a:pt x="0" y="809887"/>
                  </a:lnTo>
                  <a:lnTo>
                    <a:pt x="20857" y="521413"/>
                  </a:lnTo>
                  <a:cubicBezTo>
                    <a:pt x="24778" y="517558"/>
                    <a:pt x="417762" y="194590"/>
                    <a:pt x="787441" y="0"/>
                  </a:cubicBezTo>
                  <a:close/>
                </a:path>
              </a:pathLst>
            </a:custGeom>
            <a:solidFill>
              <a:schemeClr val="bg1"/>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3" name="Freeform: Shape 32">
              <a:extLst>
                <a:ext uri="{FF2B5EF4-FFF2-40B4-BE49-F238E27FC236}">
                  <a16:creationId xmlns:a16="http://schemas.microsoft.com/office/drawing/2014/main" id="{B980FCEC-106A-4A2D-9FE0-C0EE48F8A4B1}"/>
                </a:ext>
              </a:extLst>
            </p:cNvPr>
            <p:cNvSpPr/>
            <p:nvPr/>
          </p:nvSpPr>
          <p:spPr>
            <a:xfrm>
              <a:off x="0" y="6264970"/>
              <a:ext cx="1525737" cy="599963"/>
            </a:xfrm>
            <a:custGeom>
              <a:avLst/>
              <a:gdLst>
                <a:gd name="connsiteX0" fmla="*/ 918327 w 1762718"/>
                <a:gd name="connsiteY0" fmla="*/ 0 h 693151"/>
                <a:gd name="connsiteX1" fmla="*/ 1762718 w 1762718"/>
                <a:gd name="connsiteY1" fmla="*/ 536999 h 693151"/>
                <a:gd name="connsiteX2" fmla="*/ 1694076 w 1762718"/>
                <a:gd name="connsiteY2" fmla="*/ 636983 h 693151"/>
                <a:gd name="connsiteX3" fmla="*/ 1654128 w 1762718"/>
                <a:gd name="connsiteY3" fmla="*/ 693151 h 693151"/>
                <a:gd name="connsiteX4" fmla="*/ 0 w 1762718"/>
                <a:gd name="connsiteY4" fmla="*/ 693151 h 693151"/>
                <a:gd name="connsiteX5" fmla="*/ 0 w 1762718"/>
                <a:gd name="connsiteY5" fmla="*/ 435839 h 693151"/>
                <a:gd name="connsiteX6" fmla="*/ 918327 w 1762718"/>
                <a:gd name="connsiteY6" fmla="*/ 0 h 693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2718" h="693151">
                  <a:moveTo>
                    <a:pt x="918327" y="0"/>
                  </a:moveTo>
                  <a:cubicBezTo>
                    <a:pt x="918327" y="0"/>
                    <a:pt x="1435881" y="272399"/>
                    <a:pt x="1762718" y="536999"/>
                  </a:cubicBezTo>
                  <a:cubicBezTo>
                    <a:pt x="1762718" y="536999"/>
                    <a:pt x="1739324" y="572567"/>
                    <a:pt x="1694076" y="636983"/>
                  </a:cubicBezTo>
                  <a:lnTo>
                    <a:pt x="1654128" y="693151"/>
                  </a:lnTo>
                  <a:lnTo>
                    <a:pt x="0" y="693151"/>
                  </a:lnTo>
                  <a:lnTo>
                    <a:pt x="0" y="435839"/>
                  </a:lnTo>
                  <a:cubicBezTo>
                    <a:pt x="3917" y="435839"/>
                    <a:pt x="420278" y="202320"/>
                    <a:pt x="918327" y="0"/>
                  </a:cubicBezTo>
                  <a:close/>
                </a:path>
              </a:pathLst>
            </a:custGeom>
            <a:solidFill>
              <a:schemeClr val="bg2">
                <a:lumMod val="1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4" name="Freeform: Shape 33">
              <a:extLst>
                <a:ext uri="{FF2B5EF4-FFF2-40B4-BE49-F238E27FC236}">
                  <a16:creationId xmlns:a16="http://schemas.microsoft.com/office/drawing/2014/main" id="{9F3497E4-2C05-4FCA-9923-0FF6F3E0DDD9}"/>
                </a:ext>
              </a:extLst>
            </p:cNvPr>
            <p:cNvSpPr/>
            <p:nvPr/>
          </p:nvSpPr>
          <p:spPr>
            <a:xfrm>
              <a:off x="3241234" y="4547253"/>
              <a:ext cx="358261" cy="895910"/>
            </a:xfrm>
            <a:custGeom>
              <a:avLst/>
              <a:gdLst>
                <a:gd name="connsiteX0" fmla="*/ 0 w 413906"/>
                <a:gd name="connsiteY0" fmla="*/ 0 h 1035065"/>
                <a:gd name="connsiteX1" fmla="*/ 178998 w 413906"/>
                <a:gd name="connsiteY1" fmla="*/ 0 h 1035065"/>
                <a:gd name="connsiteX2" fmla="*/ 319084 w 413906"/>
                <a:gd name="connsiteY2" fmla="*/ 0 h 1035065"/>
                <a:gd name="connsiteX3" fmla="*/ 342432 w 413906"/>
                <a:gd name="connsiteY3" fmla="*/ 0 h 1035065"/>
                <a:gd name="connsiteX4" fmla="*/ 413906 w 413906"/>
                <a:gd name="connsiteY4" fmla="*/ 0 h 1035065"/>
                <a:gd name="connsiteX5" fmla="*/ 413906 w 413906"/>
                <a:gd name="connsiteY5" fmla="*/ 1035065 h 1035065"/>
                <a:gd name="connsiteX6" fmla="*/ 299628 w 413906"/>
                <a:gd name="connsiteY6" fmla="*/ 1035065 h 1035065"/>
                <a:gd name="connsiteX7" fmla="*/ 260715 w 413906"/>
                <a:gd name="connsiteY7" fmla="*/ 1035065 h 1035065"/>
                <a:gd name="connsiteX8" fmla="*/ 0 w 413906"/>
                <a:gd name="connsiteY8" fmla="*/ 867730 h 1035065"/>
                <a:gd name="connsiteX9" fmla="*/ 0 w 413906"/>
                <a:gd name="connsiteY9" fmla="*/ 821056 h 1035065"/>
                <a:gd name="connsiteX10" fmla="*/ 0 w 413906"/>
                <a:gd name="connsiteY10" fmla="*/ 704324 h 1035065"/>
                <a:gd name="connsiteX11" fmla="*/ 0 w 413906"/>
                <a:gd name="connsiteY11" fmla="*/ 583662 h 1035065"/>
                <a:gd name="connsiteX12" fmla="*/ 0 w 413906"/>
                <a:gd name="connsiteY12" fmla="*/ 470859 h 1035065"/>
                <a:gd name="connsiteX13" fmla="*/ 0 w 413906"/>
                <a:gd name="connsiteY13" fmla="*/ 346316 h 1035065"/>
                <a:gd name="connsiteX14" fmla="*/ 0 w 413906"/>
                <a:gd name="connsiteY14" fmla="*/ 233465 h 1035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3906" h="1035065">
                  <a:moveTo>
                    <a:pt x="0" y="0"/>
                  </a:moveTo>
                  <a:lnTo>
                    <a:pt x="178998" y="0"/>
                  </a:lnTo>
                  <a:lnTo>
                    <a:pt x="319084" y="0"/>
                  </a:lnTo>
                  <a:lnTo>
                    <a:pt x="342432" y="0"/>
                  </a:lnTo>
                  <a:lnTo>
                    <a:pt x="413906" y="0"/>
                  </a:lnTo>
                  <a:lnTo>
                    <a:pt x="413906" y="1035065"/>
                  </a:lnTo>
                  <a:lnTo>
                    <a:pt x="299628" y="1035065"/>
                  </a:lnTo>
                  <a:lnTo>
                    <a:pt x="260715" y="1035065"/>
                  </a:lnTo>
                  <a:lnTo>
                    <a:pt x="0" y="867730"/>
                  </a:lnTo>
                  <a:lnTo>
                    <a:pt x="0" y="821056"/>
                  </a:lnTo>
                  <a:lnTo>
                    <a:pt x="0" y="704324"/>
                  </a:lnTo>
                  <a:lnTo>
                    <a:pt x="0" y="583662"/>
                  </a:lnTo>
                  <a:lnTo>
                    <a:pt x="0" y="470859"/>
                  </a:lnTo>
                  <a:lnTo>
                    <a:pt x="0" y="346316"/>
                  </a:lnTo>
                  <a:lnTo>
                    <a:pt x="0" y="233465"/>
                  </a:lnTo>
                  <a:close/>
                </a:path>
              </a:pathLst>
            </a:custGeom>
            <a:solidFill>
              <a:schemeClr val="bg2">
                <a:lumMod val="1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5" name="Freeform: Shape 34">
              <a:extLst>
                <a:ext uri="{FF2B5EF4-FFF2-40B4-BE49-F238E27FC236}">
                  <a16:creationId xmlns:a16="http://schemas.microsoft.com/office/drawing/2014/main" id="{772F776B-55A9-46ED-9462-218D168A692C}"/>
                </a:ext>
              </a:extLst>
            </p:cNvPr>
            <p:cNvSpPr/>
            <p:nvPr/>
          </p:nvSpPr>
          <p:spPr>
            <a:xfrm>
              <a:off x="3241234" y="4639559"/>
              <a:ext cx="358261" cy="628412"/>
            </a:xfrm>
            <a:custGeom>
              <a:avLst/>
              <a:gdLst>
                <a:gd name="connsiteX0" fmla="*/ 413906 w 413906"/>
                <a:gd name="connsiteY0" fmla="*/ 505366 h 726018"/>
                <a:gd name="connsiteX1" fmla="*/ 413906 w 413906"/>
                <a:gd name="connsiteY1" fmla="*/ 626279 h 726018"/>
                <a:gd name="connsiteX2" fmla="*/ 321184 w 413906"/>
                <a:gd name="connsiteY2" fmla="*/ 647666 h 726018"/>
                <a:gd name="connsiteX3" fmla="*/ 0 w 413906"/>
                <a:gd name="connsiteY3" fmla="*/ 726018 h 726018"/>
                <a:gd name="connsiteX4" fmla="*/ 0 w 413906"/>
                <a:gd name="connsiteY4" fmla="*/ 714411 h 726018"/>
                <a:gd name="connsiteX5" fmla="*/ 0 w 413906"/>
                <a:gd name="connsiteY5" fmla="*/ 605105 h 726018"/>
                <a:gd name="connsiteX6" fmla="*/ 321184 w 413906"/>
                <a:gd name="connsiteY6" fmla="*/ 526754 h 726018"/>
                <a:gd name="connsiteX7" fmla="*/ 413906 w 413906"/>
                <a:gd name="connsiteY7" fmla="*/ 250559 h 726018"/>
                <a:gd name="connsiteX8" fmla="*/ 413906 w 413906"/>
                <a:gd name="connsiteY8" fmla="*/ 370990 h 726018"/>
                <a:gd name="connsiteX9" fmla="*/ 317018 w 413906"/>
                <a:gd name="connsiteY9" fmla="*/ 393338 h 726018"/>
                <a:gd name="connsiteX10" fmla="*/ 0 w 413906"/>
                <a:gd name="connsiteY10" fmla="*/ 470673 h 726018"/>
                <a:gd name="connsiteX11" fmla="*/ 0 w 413906"/>
                <a:gd name="connsiteY11" fmla="*/ 364214 h 726018"/>
                <a:gd name="connsiteX12" fmla="*/ 0 w 413906"/>
                <a:gd name="connsiteY12" fmla="*/ 349760 h 726018"/>
                <a:gd name="connsiteX13" fmla="*/ 317018 w 413906"/>
                <a:gd name="connsiteY13" fmla="*/ 272425 h 726018"/>
                <a:gd name="connsiteX14" fmla="*/ 379549 w 413906"/>
                <a:gd name="connsiteY14" fmla="*/ 259923 h 726018"/>
                <a:gd name="connsiteX15" fmla="*/ 413906 w 413906"/>
                <a:gd name="connsiteY15" fmla="*/ 0 h 726018"/>
                <a:gd name="connsiteX16" fmla="*/ 413906 w 413906"/>
                <a:gd name="connsiteY16" fmla="*/ 121030 h 726018"/>
                <a:gd name="connsiteX17" fmla="*/ 342035 w 413906"/>
                <a:gd name="connsiteY17" fmla="*/ 139010 h 726018"/>
                <a:gd name="connsiteX18" fmla="*/ 321184 w 413906"/>
                <a:gd name="connsiteY18" fmla="*/ 143155 h 726018"/>
                <a:gd name="connsiteX19" fmla="*/ 0 w 413906"/>
                <a:gd name="connsiteY19" fmla="*/ 221507 h 726018"/>
                <a:gd name="connsiteX20" fmla="*/ 0 w 413906"/>
                <a:gd name="connsiteY20" fmla="*/ 126820 h 726018"/>
                <a:gd name="connsiteX21" fmla="*/ 0 w 413906"/>
                <a:gd name="connsiteY21" fmla="*/ 100594 h 726018"/>
                <a:gd name="connsiteX22" fmla="*/ 321184 w 413906"/>
                <a:gd name="connsiteY22" fmla="*/ 22242 h 72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3906" h="726018">
                  <a:moveTo>
                    <a:pt x="413906" y="505366"/>
                  </a:moveTo>
                  <a:lnTo>
                    <a:pt x="413906" y="626279"/>
                  </a:lnTo>
                  <a:lnTo>
                    <a:pt x="321184" y="647666"/>
                  </a:lnTo>
                  <a:lnTo>
                    <a:pt x="0" y="726018"/>
                  </a:lnTo>
                  <a:lnTo>
                    <a:pt x="0" y="714411"/>
                  </a:lnTo>
                  <a:lnTo>
                    <a:pt x="0" y="605105"/>
                  </a:lnTo>
                  <a:lnTo>
                    <a:pt x="321184" y="526754"/>
                  </a:lnTo>
                  <a:close/>
                  <a:moveTo>
                    <a:pt x="413906" y="250559"/>
                  </a:moveTo>
                  <a:lnTo>
                    <a:pt x="413906" y="370990"/>
                  </a:lnTo>
                  <a:lnTo>
                    <a:pt x="317018" y="393338"/>
                  </a:lnTo>
                  <a:lnTo>
                    <a:pt x="0" y="470673"/>
                  </a:lnTo>
                  <a:lnTo>
                    <a:pt x="0" y="364214"/>
                  </a:lnTo>
                  <a:lnTo>
                    <a:pt x="0" y="349760"/>
                  </a:lnTo>
                  <a:lnTo>
                    <a:pt x="317018" y="272425"/>
                  </a:lnTo>
                  <a:cubicBezTo>
                    <a:pt x="342035" y="268247"/>
                    <a:pt x="362886" y="264102"/>
                    <a:pt x="379549" y="259923"/>
                  </a:cubicBezTo>
                  <a:close/>
                  <a:moveTo>
                    <a:pt x="413906" y="0"/>
                  </a:moveTo>
                  <a:lnTo>
                    <a:pt x="413906" y="121030"/>
                  </a:lnTo>
                  <a:lnTo>
                    <a:pt x="342035" y="139010"/>
                  </a:lnTo>
                  <a:lnTo>
                    <a:pt x="321184" y="143155"/>
                  </a:lnTo>
                  <a:lnTo>
                    <a:pt x="0" y="221507"/>
                  </a:lnTo>
                  <a:lnTo>
                    <a:pt x="0" y="126820"/>
                  </a:lnTo>
                  <a:lnTo>
                    <a:pt x="0" y="100594"/>
                  </a:lnTo>
                  <a:lnTo>
                    <a:pt x="321184" y="22242"/>
                  </a:lnTo>
                  <a:close/>
                </a:path>
              </a:pathLst>
            </a:custGeom>
            <a:solidFill>
              <a:schemeClr val="bg2">
                <a:lumMod val="5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6" name="Freeform: Shape 35">
              <a:extLst>
                <a:ext uri="{FF2B5EF4-FFF2-40B4-BE49-F238E27FC236}">
                  <a16:creationId xmlns:a16="http://schemas.microsoft.com/office/drawing/2014/main" id="{0CF31AB4-CFE3-467E-8484-B6416AB19A7F}"/>
                </a:ext>
              </a:extLst>
            </p:cNvPr>
            <p:cNvSpPr/>
            <p:nvPr/>
          </p:nvSpPr>
          <p:spPr>
            <a:xfrm>
              <a:off x="2739396" y="2496695"/>
              <a:ext cx="860098" cy="2060660"/>
            </a:xfrm>
            <a:custGeom>
              <a:avLst/>
              <a:gdLst>
                <a:gd name="connsiteX0" fmla="*/ 993690 w 993690"/>
                <a:gd name="connsiteY0" fmla="*/ 0 h 2380726"/>
                <a:gd name="connsiteX1" fmla="*/ 993690 w 993690"/>
                <a:gd name="connsiteY1" fmla="*/ 2380726 h 2380726"/>
                <a:gd name="connsiteX2" fmla="*/ 579792 w 993690"/>
                <a:gd name="connsiteY2" fmla="*/ 2376925 h 2380726"/>
                <a:gd name="connsiteX3" fmla="*/ 494187 w 993690"/>
                <a:gd name="connsiteY3" fmla="*/ 2291260 h 2380726"/>
                <a:gd name="connsiteX4" fmla="*/ 494187 w 993690"/>
                <a:gd name="connsiteY4" fmla="*/ 2166787 h 2380726"/>
                <a:gd name="connsiteX5" fmla="*/ 303531 w 993690"/>
                <a:gd name="connsiteY5" fmla="*/ 1719278 h 2380726"/>
                <a:gd name="connsiteX6" fmla="*/ 0 w 993690"/>
                <a:gd name="connsiteY6" fmla="*/ 999448 h 2380726"/>
                <a:gd name="connsiteX7" fmla="*/ 798423 w 993690"/>
                <a:gd name="connsiteY7" fmla="*/ 19668 h 238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3690" h="2380726">
                  <a:moveTo>
                    <a:pt x="993690" y="0"/>
                  </a:moveTo>
                  <a:lnTo>
                    <a:pt x="993690" y="2380726"/>
                  </a:lnTo>
                  <a:lnTo>
                    <a:pt x="579792" y="2376925"/>
                  </a:lnTo>
                  <a:cubicBezTo>
                    <a:pt x="533078" y="2376925"/>
                    <a:pt x="494187" y="2338007"/>
                    <a:pt x="494187" y="2291260"/>
                  </a:cubicBezTo>
                  <a:lnTo>
                    <a:pt x="494187" y="2166787"/>
                  </a:lnTo>
                  <a:cubicBezTo>
                    <a:pt x="494187" y="1991708"/>
                    <a:pt x="431916" y="1839892"/>
                    <a:pt x="303531" y="1719278"/>
                  </a:cubicBezTo>
                  <a:cubicBezTo>
                    <a:pt x="116718" y="1536371"/>
                    <a:pt x="0" y="1283455"/>
                    <a:pt x="0" y="999448"/>
                  </a:cubicBezTo>
                  <a:cubicBezTo>
                    <a:pt x="0" y="515942"/>
                    <a:pt x="342596" y="112879"/>
                    <a:pt x="798423" y="19668"/>
                  </a:cubicBezTo>
                  <a:close/>
                </a:path>
              </a:pathLst>
            </a:custGeom>
            <a:solidFill>
              <a:schemeClr val="accent4"/>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7" name="Freeform: Shape 36">
              <a:extLst>
                <a:ext uri="{FF2B5EF4-FFF2-40B4-BE49-F238E27FC236}">
                  <a16:creationId xmlns:a16="http://schemas.microsoft.com/office/drawing/2014/main" id="{0831C231-0EFC-4C3E-ACFA-E55E439FA028}"/>
                </a:ext>
              </a:extLst>
            </p:cNvPr>
            <p:cNvSpPr/>
            <p:nvPr/>
          </p:nvSpPr>
          <p:spPr>
            <a:xfrm>
              <a:off x="3238845" y="3266882"/>
              <a:ext cx="360650" cy="1288414"/>
            </a:xfrm>
            <a:custGeom>
              <a:avLst/>
              <a:gdLst>
                <a:gd name="connsiteX0" fmla="*/ 351545 w 416666"/>
                <a:gd name="connsiteY0" fmla="*/ 792009 h 1488533"/>
                <a:gd name="connsiteX1" fmla="*/ 351545 w 416666"/>
                <a:gd name="connsiteY1" fmla="*/ 1488533 h 1488533"/>
                <a:gd name="connsiteX2" fmla="*/ 328200 w 416666"/>
                <a:gd name="connsiteY2" fmla="*/ 1488533 h 1488533"/>
                <a:gd name="connsiteX3" fmla="*/ 188111 w 416666"/>
                <a:gd name="connsiteY3" fmla="*/ 1488533 h 1488533"/>
                <a:gd name="connsiteX4" fmla="*/ 188111 w 416666"/>
                <a:gd name="connsiteY4" fmla="*/ 823127 h 1488533"/>
                <a:gd name="connsiteX5" fmla="*/ 416666 w 416666"/>
                <a:gd name="connsiteY5" fmla="*/ 536982 h 1488533"/>
                <a:gd name="connsiteX6" fmla="*/ 416666 w 416666"/>
                <a:gd name="connsiteY6" fmla="*/ 696466 h 1488533"/>
                <a:gd name="connsiteX7" fmla="*/ 90838 w 416666"/>
                <a:gd name="connsiteY7" fmla="*/ 760892 h 1488533"/>
                <a:gd name="connsiteX8" fmla="*/ 1333 w 416666"/>
                <a:gd name="connsiteY8" fmla="*/ 698588 h 1488533"/>
                <a:gd name="connsiteX9" fmla="*/ 59705 w 416666"/>
                <a:gd name="connsiteY9" fmla="*/ 609099 h 1488533"/>
                <a:gd name="connsiteX10" fmla="*/ 416666 w 416666"/>
                <a:gd name="connsiteY10" fmla="*/ 272979 h 1488533"/>
                <a:gd name="connsiteX11" fmla="*/ 416666 w 416666"/>
                <a:gd name="connsiteY11" fmla="*/ 432632 h 1488533"/>
                <a:gd name="connsiteX12" fmla="*/ 94712 w 416666"/>
                <a:gd name="connsiteY12" fmla="*/ 496289 h 1488533"/>
                <a:gd name="connsiteX13" fmla="*/ 5227 w 416666"/>
                <a:gd name="connsiteY13" fmla="*/ 433985 h 1488533"/>
                <a:gd name="connsiteX14" fmla="*/ 24678 w 416666"/>
                <a:gd name="connsiteY14" fmla="*/ 363953 h 1488533"/>
                <a:gd name="connsiteX15" fmla="*/ 40234 w 416666"/>
                <a:gd name="connsiteY15" fmla="*/ 352292 h 1488533"/>
                <a:gd name="connsiteX16" fmla="*/ 44128 w 416666"/>
                <a:gd name="connsiteY16" fmla="*/ 348428 h 1488533"/>
                <a:gd name="connsiteX17" fmla="*/ 63599 w 416666"/>
                <a:gd name="connsiteY17" fmla="*/ 340632 h 1488533"/>
                <a:gd name="connsiteX18" fmla="*/ 304855 w 416666"/>
                <a:gd name="connsiteY18" fmla="*/ 293921 h 1488533"/>
                <a:gd name="connsiteX19" fmla="*/ 416666 w 416666"/>
                <a:gd name="connsiteY19" fmla="*/ 0 h 1488533"/>
                <a:gd name="connsiteX20" fmla="*/ 416666 w 416666"/>
                <a:gd name="connsiteY20" fmla="*/ 159463 h 1488533"/>
                <a:gd name="connsiteX21" fmla="*/ 90838 w 416666"/>
                <a:gd name="connsiteY21" fmla="*/ 223889 h 1488533"/>
                <a:gd name="connsiteX22" fmla="*/ 1333 w 416666"/>
                <a:gd name="connsiteY22" fmla="*/ 161654 h 1488533"/>
                <a:gd name="connsiteX23" fmla="*/ 63599 w 416666"/>
                <a:gd name="connsiteY23" fmla="*/ 72165 h 1488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16666" h="1488533">
                  <a:moveTo>
                    <a:pt x="351545" y="792009"/>
                  </a:moveTo>
                  <a:lnTo>
                    <a:pt x="351545" y="1488533"/>
                  </a:lnTo>
                  <a:lnTo>
                    <a:pt x="328200" y="1488533"/>
                  </a:lnTo>
                  <a:lnTo>
                    <a:pt x="188111" y="1488533"/>
                  </a:lnTo>
                  <a:lnTo>
                    <a:pt x="188111" y="823127"/>
                  </a:lnTo>
                  <a:close/>
                  <a:moveTo>
                    <a:pt x="416666" y="536982"/>
                  </a:moveTo>
                  <a:lnTo>
                    <a:pt x="416666" y="696466"/>
                  </a:lnTo>
                  <a:lnTo>
                    <a:pt x="90838" y="760892"/>
                  </a:lnTo>
                  <a:cubicBezTo>
                    <a:pt x="51916" y="768689"/>
                    <a:pt x="9101" y="741435"/>
                    <a:pt x="1333" y="698588"/>
                  </a:cubicBezTo>
                  <a:cubicBezTo>
                    <a:pt x="-6456" y="659673"/>
                    <a:pt x="20783" y="616895"/>
                    <a:pt x="59705" y="609099"/>
                  </a:cubicBezTo>
                  <a:close/>
                  <a:moveTo>
                    <a:pt x="416666" y="272979"/>
                  </a:moveTo>
                  <a:lnTo>
                    <a:pt x="416666" y="432632"/>
                  </a:lnTo>
                  <a:lnTo>
                    <a:pt x="94712" y="496289"/>
                  </a:lnTo>
                  <a:cubicBezTo>
                    <a:pt x="51916" y="504085"/>
                    <a:pt x="13015" y="476832"/>
                    <a:pt x="5227" y="433985"/>
                  </a:cubicBezTo>
                  <a:cubicBezTo>
                    <a:pt x="1333" y="406800"/>
                    <a:pt x="9101" y="383410"/>
                    <a:pt x="24678" y="363953"/>
                  </a:cubicBezTo>
                  <a:cubicBezTo>
                    <a:pt x="28572" y="360089"/>
                    <a:pt x="32466" y="356225"/>
                    <a:pt x="40234" y="352292"/>
                  </a:cubicBezTo>
                  <a:cubicBezTo>
                    <a:pt x="40234" y="352292"/>
                    <a:pt x="44128" y="352292"/>
                    <a:pt x="44128" y="348428"/>
                  </a:cubicBezTo>
                  <a:cubicBezTo>
                    <a:pt x="51916" y="344496"/>
                    <a:pt x="55811" y="344496"/>
                    <a:pt x="63599" y="340632"/>
                  </a:cubicBezTo>
                  <a:cubicBezTo>
                    <a:pt x="145296" y="325038"/>
                    <a:pt x="223138" y="309514"/>
                    <a:pt x="304855" y="293921"/>
                  </a:cubicBezTo>
                  <a:close/>
                  <a:moveTo>
                    <a:pt x="416666" y="0"/>
                  </a:moveTo>
                  <a:lnTo>
                    <a:pt x="416666" y="159463"/>
                  </a:lnTo>
                  <a:lnTo>
                    <a:pt x="90838" y="223889"/>
                  </a:lnTo>
                  <a:cubicBezTo>
                    <a:pt x="51916" y="231686"/>
                    <a:pt x="9101" y="204432"/>
                    <a:pt x="1333" y="161654"/>
                  </a:cubicBezTo>
                  <a:cubicBezTo>
                    <a:pt x="-6456" y="122740"/>
                    <a:pt x="20783" y="79892"/>
                    <a:pt x="63599" y="72165"/>
                  </a:cubicBezTo>
                  <a:close/>
                </a:path>
              </a:pathLst>
            </a:custGeom>
            <a:solidFill>
              <a:schemeClr val="accent4">
                <a:lumMod val="40000"/>
                <a:lumOff val="6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rmAutofit fontScale="90000"/>
          </a:bodyPr>
          <a:lstStyle/>
          <a:p>
            <a:r>
              <a:rPr lang="en-US" dirty="0"/>
              <a:t>Lightbulb &amp; Question Mark – Slide Template</a:t>
            </a:r>
          </a:p>
        </p:txBody>
      </p:sp>
      <p:grpSp>
        <p:nvGrpSpPr>
          <p:cNvPr id="22" name="Group 21">
            <a:extLst>
              <a:ext uri="{FF2B5EF4-FFF2-40B4-BE49-F238E27FC236}">
                <a16:creationId xmlns:a16="http://schemas.microsoft.com/office/drawing/2014/main" id="{C4653A27-5535-4B3A-BB1D-92B0EF1F6388}"/>
              </a:ext>
            </a:extLst>
          </p:cNvPr>
          <p:cNvGrpSpPr/>
          <p:nvPr/>
        </p:nvGrpSpPr>
        <p:grpSpPr>
          <a:xfrm>
            <a:off x="5610411" y="1642825"/>
            <a:ext cx="2659791" cy="3745297"/>
            <a:chOff x="332936" y="2391805"/>
            <a:chExt cx="2926080" cy="4993728"/>
          </a:xfrm>
        </p:grpSpPr>
        <p:sp>
          <p:nvSpPr>
            <p:cNvPr id="23" name="TextBox 22">
              <a:extLst>
                <a:ext uri="{FF2B5EF4-FFF2-40B4-BE49-F238E27FC236}">
                  <a16:creationId xmlns:a16="http://schemas.microsoft.com/office/drawing/2014/main" id="{87340D12-F0CC-437E-9C4A-F308C9D1654E}"/>
                </a:ext>
              </a:extLst>
            </p:cNvPr>
            <p:cNvSpPr txBox="1"/>
            <p:nvPr/>
          </p:nvSpPr>
          <p:spPr>
            <a:xfrm>
              <a:off x="332936" y="2391805"/>
              <a:ext cx="2926080" cy="697627"/>
            </a:xfrm>
            <a:prstGeom prst="rect">
              <a:avLst/>
            </a:prstGeom>
            <a:noFill/>
          </p:spPr>
          <p:txBody>
            <a:bodyPr wrap="square" lIns="0" rIns="0" rtlCol="0" anchor="b">
              <a:spAutoFit/>
            </a:bodyPr>
            <a:lstStyle/>
            <a:p>
              <a:pPr algn="ctr"/>
              <a:r>
                <a:rPr lang="en-US" sz="2800" b="1" noProof="1">
                  <a:solidFill>
                    <a:schemeClr val="bg1"/>
                  </a:solidFill>
                </a:rPr>
                <a:t>Lorem Ipsum</a:t>
              </a:r>
            </a:p>
          </p:txBody>
        </p:sp>
        <p:sp>
          <p:nvSpPr>
            <p:cNvPr id="24" name="TextBox 23">
              <a:extLst>
                <a:ext uri="{FF2B5EF4-FFF2-40B4-BE49-F238E27FC236}">
                  <a16:creationId xmlns:a16="http://schemas.microsoft.com/office/drawing/2014/main" id="{F6F94F3B-D141-454C-91EE-A8D9DDA45251}"/>
                </a:ext>
              </a:extLst>
            </p:cNvPr>
            <p:cNvSpPr txBox="1"/>
            <p:nvPr/>
          </p:nvSpPr>
          <p:spPr>
            <a:xfrm>
              <a:off x="332936" y="3086922"/>
              <a:ext cx="2926080" cy="4298611"/>
            </a:xfrm>
            <a:prstGeom prst="rect">
              <a:avLst/>
            </a:prstGeom>
            <a:noFill/>
          </p:spPr>
          <p:txBody>
            <a:bodyPr wrap="square" lIns="0" rIns="0" rtlCol="0" anchor="t">
              <a:spAutoFit/>
            </a:bodyPr>
            <a:lstStyle/>
            <a:p>
              <a:pPr algn="just">
                <a:spcAft>
                  <a:spcPts val="900"/>
                </a:spcAft>
              </a:pPr>
              <a:r>
                <a:rPr lang="en-US" sz="14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900"/>
                </a:spcAft>
              </a:pPr>
              <a:r>
                <a:rPr lang="en-US" sz="14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25" name="Group 24">
            <a:extLst>
              <a:ext uri="{FF2B5EF4-FFF2-40B4-BE49-F238E27FC236}">
                <a16:creationId xmlns:a16="http://schemas.microsoft.com/office/drawing/2014/main" id="{8475EC44-DF5F-4EF9-A3BB-45BA09A4CD3B}"/>
              </a:ext>
            </a:extLst>
          </p:cNvPr>
          <p:cNvGrpSpPr/>
          <p:nvPr/>
        </p:nvGrpSpPr>
        <p:grpSpPr>
          <a:xfrm>
            <a:off x="-809000" y="1347985"/>
            <a:ext cx="5821680" cy="5590599"/>
            <a:chOff x="0" y="1886475"/>
            <a:chExt cx="5260932" cy="5052109"/>
          </a:xfrm>
        </p:grpSpPr>
        <p:sp>
          <p:nvSpPr>
            <p:cNvPr id="26" name="Line">
              <a:extLst>
                <a:ext uri="{FF2B5EF4-FFF2-40B4-BE49-F238E27FC236}">
                  <a16:creationId xmlns:a16="http://schemas.microsoft.com/office/drawing/2014/main" id="{36415E2C-6185-455D-A00C-62E8F663F7FC}"/>
                </a:ext>
              </a:extLst>
            </p:cNvPr>
            <p:cNvSpPr/>
            <p:nvPr/>
          </p:nvSpPr>
          <p:spPr>
            <a:xfrm>
              <a:off x="3267031" y="3570511"/>
              <a:ext cx="13475" cy="3368073"/>
            </a:xfrm>
            <a:prstGeom prst="line">
              <a:avLst/>
            </a:prstGeom>
            <a:solidFill>
              <a:srgbClr val="FEF6B6"/>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dirty="0"/>
            </a:p>
          </p:txBody>
        </p:sp>
        <p:sp>
          <p:nvSpPr>
            <p:cNvPr id="27" name="Freeform: Shape 26">
              <a:extLst>
                <a:ext uri="{FF2B5EF4-FFF2-40B4-BE49-F238E27FC236}">
                  <a16:creationId xmlns:a16="http://schemas.microsoft.com/office/drawing/2014/main" id="{CF70B80E-9C4E-478E-A424-9F69AAC2C5BF}"/>
                </a:ext>
              </a:extLst>
            </p:cNvPr>
            <p:cNvSpPr/>
            <p:nvPr/>
          </p:nvSpPr>
          <p:spPr>
            <a:xfrm>
              <a:off x="2121886" y="2088552"/>
              <a:ext cx="1018423" cy="2592823"/>
            </a:xfrm>
            <a:custGeom>
              <a:avLst/>
              <a:gdLst>
                <a:gd name="connsiteX0" fmla="*/ 1030463 w 1176607"/>
                <a:gd name="connsiteY0" fmla="*/ 2529294 h 2995546"/>
                <a:gd name="connsiteX1" fmla="*/ 1038249 w 1176607"/>
                <a:gd name="connsiteY1" fmla="*/ 2614894 h 2995546"/>
                <a:gd name="connsiteX2" fmla="*/ 1038249 w 1176607"/>
                <a:gd name="connsiteY2" fmla="*/ 2735526 h 2995546"/>
                <a:gd name="connsiteX3" fmla="*/ 1049928 w 1176607"/>
                <a:gd name="connsiteY3" fmla="*/ 2813370 h 2995546"/>
                <a:gd name="connsiteX4" fmla="*/ 968208 w 1176607"/>
                <a:gd name="connsiteY4" fmla="*/ 2953436 h 2995546"/>
                <a:gd name="connsiteX5" fmla="*/ 859248 w 1176607"/>
                <a:gd name="connsiteY5" fmla="*/ 2984570 h 2995546"/>
                <a:gd name="connsiteX6" fmla="*/ 828115 w 1176607"/>
                <a:gd name="connsiteY6" fmla="*/ 2875615 h 2995546"/>
                <a:gd name="connsiteX7" fmla="*/ 657923 w 1176607"/>
                <a:gd name="connsiteY7" fmla="*/ 2023434 h 2995546"/>
                <a:gd name="connsiteX8" fmla="*/ 743530 w 1176607"/>
                <a:gd name="connsiteY8" fmla="*/ 2159628 h 2995546"/>
                <a:gd name="connsiteX9" fmla="*/ 315496 w 1176607"/>
                <a:gd name="connsiteY9" fmla="*/ 2408673 h 2995546"/>
                <a:gd name="connsiteX10" fmla="*/ 206542 w 1176607"/>
                <a:gd name="connsiteY10" fmla="*/ 2381434 h 2995546"/>
                <a:gd name="connsiteX11" fmla="*/ 233780 w 1176607"/>
                <a:gd name="connsiteY11" fmla="*/ 2272479 h 2995546"/>
                <a:gd name="connsiteX12" fmla="*/ 77818 w 1176607"/>
                <a:gd name="connsiteY12" fmla="*/ 1439755 h 2995546"/>
                <a:gd name="connsiteX13" fmla="*/ 544778 w 1176607"/>
                <a:gd name="connsiteY13" fmla="*/ 1439755 h 2995546"/>
                <a:gd name="connsiteX14" fmla="*/ 544778 w 1176607"/>
                <a:gd name="connsiteY14" fmla="*/ 1474776 h 2995546"/>
                <a:gd name="connsiteX15" fmla="*/ 552555 w 1176607"/>
                <a:gd name="connsiteY15" fmla="*/ 1595403 h 2995546"/>
                <a:gd name="connsiteX16" fmla="*/ 77818 w 1176607"/>
                <a:gd name="connsiteY16" fmla="*/ 1595403 h 2995546"/>
                <a:gd name="connsiteX17" fmla="*/ 0 w 1176607"/>
                <a:gd name="connsiteY17" fmla="*/ 1517579 h 2995546"/>
                <a:gd name="connsiteX18" fmla="*/ 77818 w 1176607"/>
                <a:gd name="connsiteY18" fmla="*/ 1439755 h 2995546"/>
                <a:gd name="connsiteX19" fmla="*/ 252433 w 1176607"/>
                <a:gd name="connsiteY19" fmla="*/ 625428 h 2995546"/>
                <a:gd name="connsiteX20" fmla="*/ 312746 w 1176607"/>
                <a:gd name="connsiteY20" fmla="*/ 633694 h 2995546"/>
                <a:gd name="connsiteX21" fmla="*/ 697991 w 1176607"/>
                <a:gd name="connsiteY21" fmla="*/ 855492 h 2995546"/>
                <a:gd name="connsiteX22" fmla="*/ 624057 w 1176607"/>
                <a:gd name="connsiteY22" fmla="*/ 995587 h 2995546"/>
                <a:gd name="connsiteX23" fmla="*/ 234912 w 1176607"/>
                <a:gd name="connsiteY23" fmla="*/ 769901 h 2995546"/>
                <a:gd name="connsiteX24" fmla="*/ 203784 w 1176607"/>
                <a:gd name="connsiteY24" fmla="*/ 660929 h 2995546"/>
                <a:gd name="connsiteX25" fmla="*/ 252433 w 1176607"/>
                <a:gd name="connsiteY25" fmla="*/ 625428 h 2995546"/>
                <a:gd name="connsiteX26" fmla="*/ 917357 w 1176607"/>
                <a:gd name="connsiteY26" fmla="*/ 3187 h 2995546"/>
                <a:gd name="connsiteX27" fmla="*/ 962592 w 1176607"/>
                <a:gd name="connsiteY27" fmla="*/ 42094 h 2995546"/>
                <a:gd name="connsiteX28" fmla="*/ 1176607 w 1176607"/>
                <a:gd name="connsiteY28" fmla="*/ 411778 h 2995546"/>
                <a:gd name="connsiteX29" fmla="*/ 1040411 w 1176607"/>
                <a:gd name="connsiteY29" fmla="*/ 493490 h 2995546"/>
                <a:gd name="connsiteX30" fmla="*/ 826396 w 1176607"/>
                <a:gd name="connsiteY30" fmla="*/ 119918 h 2995546"/>
                <a:gd name="connsiteX31" fmla="*/ 857527 w 1176607"/>
                <a:gd name="connsiteY31" fmla="*/ 10968 h 2995546"/>
                <a:gd name="connsiteX32" fmla="*/ 917357 w 1176607"/>
                <a:gd name="connsiteY32" fmla="*/ 3187 h 299554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176607" h="2995546">
                  <a:moveTo>
                    <a:pt x="1030463" y="2529294"/>
                  </a:moveTo>
                  <a:cubicBezTo>
                    <a:pt x="1034356" y="2556527"/>
                    <a:pt x="1038249" y="2587660"/>
                    <a:pt x="1038249" y="2614894"/>
                  </a:cubicBezTo>
                  <a:lnTo>
                    <a:pt x="1038249" y="2735526"/>
                  </a:lnTo>
                  <a:cubicBezTo>
                    <a:pt x="1038249" y="2762782"/>
                    <a:pt x="1042142" y="2790015"/>
                    <a:pt x="1049928" y="2813370"/>
                  </a:cubicBezTo>
                  <a:lnTo>
                    <a:pt x="968208" y="2953436"/>
                  </a:lnTo>
                  <a:cubicBezTo>
                    <a:pt x="944861" y="2992370"/>
                    <a:pt x="898167" y="3007925"/>
                    <a:pt x="859248" y="2984570"/>
                  </a:cubicBezTo>
                  <a:cubicBezTo>
                    <a:pt x="820340" y="2961236"/>
                    <a:pt x="804768" y="2914526"/>
                    <a:pt x="828115" y="2875615"/>
                  </a:cubicBezTo>
                  <a:close/>
                  <a:moveTo>
                    <a:pt x="657923" y="2023434"/>
                  </a:moveTo>
                  <a:cubicBezTo>
                    <a:pt x="685162" y="2070137"/>
                    <a:pt x="712400" y="2116821"/>
                    <a:pt x="743530" y="2159628"/>
                  </a:cubicBezTo>
                  <a:lnTo>
                    <a:pt x="315496" y="2408673"/>
                  </a:lnTo>
                  <a:cubicBezTo>
                    <a:pt x="276584" y="2432015"/>
                    <a:pt x="229889" y="2420344"/>
                    <a:pt x="206542" y="2381434"/>
                  </a:cubicBezTo>
                  <a:cubicBezTo>
                    <a:pt x="183195" y="2342525"/>
                    <a:pt x="194868" y="2295821"/>
                    <a:pt x="233780" y="2272479"/>
                  </a:cubicBezTo>
                  <a:close/>
                  <a:moveTo>
                    <a:pt x="77818" y="1439755"/>
                  </a:moveTo>
                  <a:lnTo>
                    <a:pt x="544778" y="1439755"/>
                  </a:lnTo>
                  <a:cubicBezTo>
                    <a:pt x="544778" y="1451428"/>
                    <a:pt x="544778" y="1463102"/>
                    <a:pt x="544778" y="1474776"/>
                  </a:cubicBezTo>
                  <a:cubicBezTo>
                    <a:pt x="544778" y="1517579"/>
                    <a:pt x="544778" y="1560382"/>
                    <a:pt x="552555" y="1595403"/>
                  </a:cubicBezTo>
                  <a:lnTo>
                    <a:pt x="77818" y="1595403"/>
                  </a:lnTo>
                  <a:cubicBezTo>
                    <a:pt x="35021" y="1595403"/>
                    <a:pt x="0" y="1560382"/>
                    <a:pt x="0" y="1517579"/>
                  </a:cubicBezTo>
                  <a:cubicBezTo>
                    <a:pt x="0" y="1474776"/>
                    <a:pt x="35021" y="1439755"/>
                    <a:pt x="77818" y="1439755"/>
                  </a:cubicBezTo>
                  <a:close/>
                  <a:moveTo>
                    <a:pt x="252433" y="625428"/>
                  </a:moveTo>
                  <a:cubicBezTo>
                    <a:pt x="271891" y="620077"/>
                    <a:pt x="293294" y="622021"/>
                    <a:pt x="312746" y="633694"/>
                  </a:cubicBezTo>
                  <a:lnTo>
                    <a:pt x="697991" y="855492"/>
                  </a:lnTo>
                  <a:cubicBezTo>
                    <a:pt x="670738" y="902202"/>
                    <a:pt x="647410" y="948894"/>
                    <a:pt x="624057" y="995587"/>
                  </a:cubicBezTo>
                  <a:lnTo>
                    <a:pt x="234912" y="769901"/>
                  </a:lnTo>
                  <a:cubicBezTo>
                    <a:pt x="196007" y="746537"/>
                    <a:pt x="184331" y="699845"/>
                    <a:pt x="203784" y="660929"/>
                  </a:cubicBezTo>
                  <a:cubicBezTo>
                    <a:pt x="215460" y="643424"/>
                    <a:pt x="232974" y="630778"/>
                    <a:pt x="252433" y="625428"/>
                  </a:cubicBezTo>
                  <a:close/>
                  <a:moveTo>
                    <a:pt x="917357" y="3187"/>
                  </a:moveTo>
                  <a:cubicBezTo>
                    <a:pt x="936326" y="9025"/>
                    <a:pt x="952863" y="22643"/>
                    <a:pt x="962592" y="42094"/>
                  </a:cubicBezTo>
                  <a:lnTo>
                    <a:pt x="1176607" y="411778"/>
                  </a:lnTo>
                  <a:cubicBezTo>
                    <a:pt x="1129919" y="435127"/>
                    <a:pt x="1083214" y="462365"/>
                    <a:pt x="1040411" y="493490"/>
                  </a:cubicBezTo>
                  <a:lnTo>
                    <a:pt x="826396" y="119918"/>
                  </a:lnTo>
                  <a:cubicBezTo>
                    <a:pt x="806937" y="81018"/>
                    <a:pt x="818609" y="34318"/>
                    <a:pt x="857527" y="10968"/>
                  </a:cubicBezTo>
                  <a:cubicBezTo>
                    <a:pt x="876986" y="-706"/>
                    <a:pt x="898387" y="-2650"/>
                    <a:pt x="917357" y="3187"/>
                  </a:cubicBezTo>
                  <a:close/>
                </a:path>
              </a:pathLst>
            </a:custGeom>
            <a:solidFill>
              <a:schemeClr val="accent4">
                <a:lumMod val="60000"/>
                <a:lumOff val="4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8" name="Shape">
              <a:extLst>
                <a:ext uri="{FF2B5EF4-FFF2-40B4-BE49-F238E27FC236}">
                  <a16:creationId xmlns:a16="http://schemas.microsoft.com/office/drawing/2014/main" id="{6F4CB4DF-266F-45D1-BC5F-BB3B3F5658B5}"/>
                </a:ext>
              </a:extLst>
            </p:cNvPr>
            <p:cNvSpPr/>
            <p:nvPr/>
          </p:nvSpPr>
          <p:spPr>
            <a:xfrm>
              <a:off x="3536477" y="1886475"/>
              <a:ext cx="134723" cy="43448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60" y="0"/>
                    <a:pt x="0" y="1507"/>
                    <a:pt x="0" y="3349"/>
                  </a:cubicBezTo>
                  <a:lnTo>
                    <a:pt x="0" y="21600"/>
                  </a:lnTo>
                  <a:cubicBezTo>
                    <a:pt x="3780" y="21600"/>
                    <a:pt x="7560" y="21433"/>
                    <a:pt x="10800" y="21433"/>
                  </a:cubicBezTo>
                  <a:cubicBezTo>
                    <a:pt x="14580" y="21433"/>
                    <a:pt x="18360" y="21433"/>
                    <a:pt x="21600" y="21600"/>
                  </a:cubicBezTo>
                  <a:lnTo>
                    <a:pt x="21600" y="3349"/>
                  </a:lnTo>
                  <a:cubicBezTo>
                    <a:pt x="21600" y="1674"/>
                    <a:pt x="16740" y="0"/>
                    <a:pt x="10800" y="0"/>
                  </a:cubicBezTo>
                  <a:close/>
                </a:path>
              </a:pathLst>
            </a:custGeom>
            <a:solidFill>
              <a:schemeClr val="accent4">
                <a:lumMod val="60000"/>
                <a:lumOff val="40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29" name="Freeform: Shape 28">
              <a:extLst>
                <a:ext uri="{FF2B5EF4-FFF2-40B4-BE49-F238E27FC236}">
                  <a16:creationId xmlns:a16="http://schemas.microsoft.com/office/drawing/2014/main" id="{51C1DA5B-0B51-4964-9581-01F49C2DC1D3}"/>
                </a:ext>
              </a:extLst>
            </p:cNvPr>
            <p:cNvSpPr/>
            <p:nvPr/>
          </p:nvSpPr>
          <p:spPr>
            <a:xfrm>
              <a:off x="4243772" y="2021187"/>
              <a:ext cx="1017160" cy="2594692"/>
            </a:xfrm>
            <a:custGeom>
              <a:avLst/>
              <a:gdLst>
                <a:gd name="connsiteX0" fmla="*/ 175105 w 1175148"/>
                <a:gd name="connsiteY0" fmla="*/ 2529295 h 2997705"/>
                <a:gd name="connsiteX1" fmla="*/ 377446 w 1175148"/>
                <a:gd name="connsiteY1" fmla="*/ 2879511 h 2997705"/>
                <a:gd name="connsiteX2" fmla="*/ 346318 w 1175148"/>
                <a:gd name="connsiteY2" fmla="*/ 2988465 h 2997705"/>
                <a:gd name="connsiteX3" fmla="*/ 237362 w 1175148"/>
                <a:gd name="connsiteY3" fmla="*/ 2957332 h 2997705"/>
                <a:gd name="connsiteX4" fmla="*/ 155648 w 1175148"/>
                <a:gd name="connsiteY4" fmla="*/ 2817246 h 2997705"/>
                <a:gd name="connsiteX5" fmla="*/ 167320 w 1175148"/>
                <a:gd name="connsiteY5" fmla="*/ 2739425 h 2997705"/>
                <a:gd name="connsiteX6" fmla="*/ 167320 w 1175148"/>
                <a:gd name="connsiteY6" fmla="*/ 2614894 h 2997705"/>
                <a:gd name="connsiteX7" fmla="*/ 175105 w 1175148"/>
                <a:gd name="connsiteY7" fmla="*/ 2529295 h 2997705"/>
                <a:gd name="connsiteX8" fmla="*/ 513637 w 1175148"/>
                <a:gd name="connsiteY8" fmla="*/ 2023438 h 2997705"/>
                <a:gd name="connsiteX9" fmla="*/ 937777 w 1175148"/>
                <a:gd name="connsiteY9" fmla="*/ 2268583 h 2997705"/>
                <a:gd name="connsiteX10" fmla="*/ 965015 w 1175148"/>
                <a:gd name="connsiteY10" fmla="*/ 2381433 h 2997705"/>
                <a:gd name="connsiteX11" fmla="*/ 856062 w 1175148"/>
                <a:gd name="connsiteY11" fmla="*/ 2408671 h 2997705"/>
                <a:gd name="connsiteX12" fmla="*/ 428030 w 1175148"/>
                <a:gd name="connsiteY12" fmla="*/ 2159630 h 2997705"/>
                <a:gd name="connsiteX13" fmla="*/ 513637 w 1175148"/>
                <a:gd name="connsiteY13" fmla="*/ 2023438 h 2997705"/>
                <a:gd name="connsiteX14" fmla="*/ 630370 w 1175148"/>
                <a:gd name="connsiteY14" fmla="*/ 1439759 h 2997705"/>
                <a:gd name="connsiteX15" fmla="*/ 1097330 w 1175148"/>
                <a:gd name="connsiteY15" fmla="*/ 1439759 h 2997705"/>
                <a:gd name="connsiteX16" fmla="*/ 1175148 w 1175148"/>
                <a:gd name="connsiteY16" fmla="*/ 1521471 h 2997705"/>
                <a:gd name="connsiteX17" fmla="*/ 1097330 w 1175148"/>
                <a:gd name="connsiteY17" fmla="*/ 1599299 h 2997705"/>
                <a:gd name="connsiteX18" fmla="*/ 622593 w 1175148"/>
                <a:gd name="connsiteY18" fmla="*/ 1599299 h 2997705"/>
                <a:gd name="connsiteX19" fmla="*/ 630370 w 1175148"/>
                <a:gd name="connsiteY19" fmla="*/ 1474776 h 2997705"/>
                <a:gd name="connsiteX20" fmla="*/ 630370 w 1175148"/>
                <a:gd name="connsiteY20" fmla="*/ 1439759 h 2997705"/>
                <a:gd name="connsiteX21" fmla="*/ 912500 w 1175148"/>
                <a:gd name="connsiteY21" fmla="*/ 585950 h 2997705"/>
                <a:gd name="connsiteX22" fmla="*/ 961135 w 1175148"/>
                <a:gd name="connsiteY22" fmla="*/ 622908 h 2997705"/>
                <a:gd name="connsiteX23" fmla="*/ 933915 w 1175148"/>
                <a:gd name="connsiteY23" fmla="*/ 731860 h 2997705"/>
                <a:gd name="connsiteX24" fmla="*/ 540885 w 1175148"/>
                <a:gd name="connsiteY24" fmla="*/ 957556 h 2997705"/>
                <a:gd name="connsiteX25" fmla="*/ 466942 w 1175148"/>
                <a:gd name="connsiteY25" fmla="*/ 817466 h 2997705"/>
                <a:gd name="connsiteX26" fmla="*/ 852185 w 1175148"/>
                <a:gd name="connsiteY26" fmla="*/ 595675 h 2997705"/>
                <a:gd name="connsiteX27" fmla="*/ 912500 w 1175148"/>
                <a:gd name="connsiteY27" fmla="*/ 585950 h 2997705"/>
                <a:gd name="connsiteX28" fmla="*/ 262659 w 1175148"/>
                <a:gd name="connsiteY28" fmla="*/ 3187 h 2997705"/>
                <a:gd name="connsiteX29" fmla="*/ 322960 w 1175148"/>
                <a:gd name="connsiteY29" fmla="*/ 10969 h 2997705"/>
                <a:gd name="connsiteX30" fmla="*/ 350203 w 1175148"/>
                <a:gd name="connsiteY30" fmla="*/ 119919 h 2997705"/>
                <a:gd name="connsiteX31" fmla="*/ 136195 w 1175148"/>
                <a:gd name="connsiteY31" fmla="*/ 493493 h 2997705"/>
                <a:gd name="connsiteX32" fmla="*/ 0 w 1175148"/>
                <a:gd name="connsiteY32" fmla="*/ 411780 h 2997705"/>
                <a:gd name="connsiteX33" fmla="*/ 214008 w 1175148"/>
                <a:gd name="connsiteY33" fmla="*/ 42094 h 2997705"/>
                <a:gd name="connsiteX34" fmla="*/ 262659 w 1175148"/>
                <a:gd name="connsiteY34" fmla="*/ 3187 h 29977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175148" h="2997705">
                  <a:moveTo>
                    <a:pt x="175105" y="2529295"/>
                  </a:moveTo>
                  <a:lnTo>
                    <a:pt x="377446" y="2879511"/>
                  </a:lnTo>
                  <a:cubicBezTo>
                    <a:pt x="396903" y="2918422"/>
                    <a:pt x="385231" y="2965110"/>
                    <a:pt x="346318" y="2988465"/>
                  </a:cubicBezTo>
                  <a:cubicBezTo>
                    <a:pt x="307404" y="3007920"/>
                    <a:pt x="260706" y="2996243"/>
                    <a:pt x="237362" y="2957332"/>
                  </a:cubicBezTo>
                  <a:lnTo>
                    <a:pt x="155648" y="2817246"/>
                  </a:lnTo>
                  <a:cubicBezTo>
                    <a:pt x="163433" y="2790013"/>
                    <a:pt x="167320" y="2766658"/>
                    <a:pt x="167320" y="2739425"/>
                  </a:cubicBezTo>
                  <a:lnTo>
                    <a:pt x="167320" y="2614894"/>
                  </a:lnTo>
                  <a:cubicBezTo>
                    <a:pt x="167320" y="2583783"/>
                    <a:pt x="171218" y="2556528"/>
                    <a:pt x="175105" y="2529295"/>
                  </a:cubicBezTo>
                  <a:close/>
                  <a:moveTo>
                    <a:pt x="513637" y="2023438"/>
                  </a:moveTo>
                  <a:lnTo>
                    <a:pt x="937777" y="2268583"/>
                  </a:lnTo>
                  <a:cubicBezTo>
                    <a:pt x="976689" y="2291925"/>
                    <a:pt x="988363" y="2338627"/>
                    <a:pt x="965015" y="2381433"/>
                  </a:cubicBezTo>
                  <a:cubicBezTo>
                    <a:pt x="941668" y="2416446"/>
                    <a:pt x="894974" y="2432013"/>
                    <a:pt x="856062" y="2408671"/>
                  </a:cubicBezTo>
                  <a:lnTo>
                    <a:pt x="428030" y="2159630"/>
                  </a:lnTo>
                  <a:cubicBezTo>
                    <a:pt x="459160" y="2116824"/>
                    <a:pt x="490289" y="2070140"/>
                    <a:pt x="513637" y="2023438"/>
                  </a:cubicBezTo>
                  <a:close/>
                  <a:moveTo>
                    <a:pt x="630370" y="1439759"/>
                  </a:moveTo>
                  <a:lnTo>
                    <a:pt x="1097330" y="1439759"/>
                  </a:lnTo>
                  <a:cubicBezTo>
                    <a:pt x="1140128" y="1439759"/>
                    <a:pt x="1175148" y="1478669"/>
                    <a:pt x="1175148" y="1521471"/>
                  </a:cubicBezTo>
                  <a:cubicBezTo>
                    <a:pt x="1175148" y="1564281"/>
                    <a:pt x="1140128" y="1599299"/>
                    <a:pt x="1097330" y="1599299"/>
                  </a:cubicBezTo>
                  <a:lnTo>
                    <a:pt x="622593" y="1599299"/>
                  </a:lnTo>
                  <a:cubicBezTo>
                    <a:pt x="626482" y="1560389"/>
                    <a:pt x="630370" y="1517586"/>
                    <a:pt x="630370" y="1474776"/>
                  </a:cubicBezTo>
                  <a:cubicBezTo>
                    <a:pt x="630370" y="1463106"/>
                    <a:pt x="630370" y="1451429"/>
                    <a:pt x="630370" y="1439759"/>
                  </a:cubicBezTo>
                  <a:close/>
                  <a:moveTo>
                    <a:pt x="912500" y="585950"/>
                  </a:moveTo>
                  <a:cubicBezTo>
                    <a:pt x="931956" y="590815"/>
                    <a:pt x="949466" y="603460"/>
                    <a:pt x="961135" y="622908"/>
                  </a:cubicBezTo>
                  <a:cubicBezTo>
                    <a:pt x="984497" y="661823"/>
                    <a:pt x="972828" y="708514"/>
                    <a:pt x="933915" y="731860"/>
                  </a:cubicBezTo>
                  <a:lnTo>
                    <a:pt x="540885" y="957556"/>
                  </a:lnTo>
                  <a:cubicBezTo>
                    <a:pt x="521429" y="910865"/>
                    <a:pt x="494186" y="864174"/>
                    <a:pt x="466942" y="817466"/>
                  </a:cubicBezTo>
                  <a:lnTo>
                    <a:pt x="852185" y="595675"/>
                  </a:lnTo>
                  <a:cubicBezTo>
                    <a:pt x="871641" y="584002"/>
                    <a:pt x="893044" y="581086"/>
                    <a:pt x="912500" y="585950"/>
                  </a:cubicBezTo>
                  <a:close/>
                  <a:moveTo>
                    <a:pt x="262659" y="3187"/>
                  </a:moveTo>
                  <a:cubicBezTo>
                    <a:pt x="282114" y="-2650"/>
                    <a:pt x="303512" y="-706"/>
                    <a:pt x="322960" y="10969"/>
                  </a:cubicBezTo>
                  <a:cubicBezTo>
                    <a:pt x="361876" y="34318"/>
                    <a:pt x="377445" y="81018"/>
                    <a:pt x="350203" y="119919"/>
                  </a:cubicBezTo>
                  <a:lnTo>
                    <a:pt x="136195" y="493493"/>
                  </a:lnTo>
                  <a:cubicBezTo>
                    <a:pt x="93382" y="462368"/>
                    <a:pt x="46691" y="435130"/>
                    <a:pt x="0" y="411780"/>
                  </a:cubicBezTo>
                  <a:lnTo>
                    <a:pt x="214008" y="42094"/>
                  </a:lnTo>
                  <a:cubicBezTo>
                    <a:pt x="225690" y="22643"/>
                    <a:pt x="243203" y="9025"/>
                    <a:pt x="262659" y="3187"/>
                  </a:cubicBezTo>
                  <a:close/>
                </a:path>
              </a:pathLst>
            </a:custGeom>
            <a:solidFill>
              <a:schemeClr val="accent3"/>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0" name="Shape">
              <a:extLst>
                <a:ext uri="{FF2B5EF4-FFF2-40B4-BE49-F238E27FC236}">
                  <a16:creationId xmlns:a16="http://schemas.microsoft.com/office/drawing/2014/main" id="{E3524131-08D2-4BB9-993B-FB42FE502D97}"/>
                </a:ext>
              </a:extLst>
            </p:cNvPr>
            <p:cNvSpPr/>
            <p:nvPr/>
          </p:nvSpPr>
          <p:spPr>
            <a:xfrm>
              <a:off x="3772238" y="2492725"/>
              <a:ext cx="862253" cy="2061264"/>
            </a:xfrm>
            <a:custGeom>
              <a:avLst/>
              <a:gdLst/>
              <a:ahLst/>
              <a:cxnLst>
                <a:cxn ang="0">
                  <a:pos x="wd2" y="hd2"/>
                </a:cxn>
                <a:cxn ang="5400000">
                  <a:pos x="wd2" y="hd2"/>
                </a:cxn>
                <a:cxn ang="10800000">
                  <a:pos x="wd2" y="hd2"/>
                </a:cxn>
                <a:cxn ang="16200000">
                  <a:pos x="wd2" y="hd2"/>
                </a:cxn>
              </a:cxnLst>
              <a:rect l="0" t="0" r="r" b="b"/>
              <a:pathLst>
                <a:path w="21516" h="21600" extrusionOk="0">
                  <a:moveTo>
                    <a:pt x="0" y="0"/>
                  </a:moveTo>
                  <a:lnTo>
                    <a:pt x="0" y="3035"/>
                  </a:lnTo>
                  <a:cubicBezTo>
                    <a:pt x="7648" y="3600"/>
                    <a:pt x="13447" y="6106"/>
                    <a:pt x="13447" y="9141"/>
                  </a:cubicBezTo>
                  <a:cubicBezTo>
                    <a:pt x="13447" y="10906"/>
                    <a:pt x="11514" y="13200"/>
                    <a:pt x="8405" y="14329"/>
                  </a:cubicBezTo>
                  <a:cubicBezTo>
                    <a:pt x="6303" y="15106"/>
                    <a:pt x="5211" y="16024"/>
                    <a:pt x="5211" y="17118"/>
                  </a:cubicBezTo>
                  <a:lnTo>
                    <a:pt x="5211" y="21600"/>
                  </a:lnTo>
                  <a:lnTo>
                    <a:pt x="8993" y="21600"/>
                  </a:lnTo>
                  <a:cubicBezTo>
                    <a:pt x="10001" y="21600"/>
                    <a:pt x="10842" y="21247"/>
                    <a:pt x="10842" y="20824"/>
                  </a:cubicBezTo>
                  <a:lnTo>
                    <a:pt x="10842" y="19694"/>
                  </a:lnTo>
                  <a:cubicBezTo>
                    <a:pt x="10842" y="18106"/>
                    <a:pt x="12187" y="16729"/>
                    <a:pt x="14960" y="15635"/>
                  </a:cubicBezTo>
                  <a:cubicBezTo>
                    <a:pt x="18994" y="13976"/>
                    <a:pt x="21516" y="11682"/>
                    <a:pt x="21516" y="9106"/>
                  </a:cubicBezTo>
                  <a:cubicBezTo>
                    <a:pt x="21600" y="4094"/>
                    <a:pt x="11935" y="0"/>
                    <a:pt x="0" y="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1" name="Shape">
              <a:extLst>
                <a:ext uri="{FF2B5EF4-FFF2-40B4-BE49-F238E27FC236}">
                  <a16:creationId xmlns:a16="http://schemas.microsoft.com/office/drawing/2014/main" id="{706F6D2E-3D5D-4A55-AAC0-2A43D86F7164}"/>
                </a:ext>
              </a:extLst>
            </p:cNvPr>
            <p:cNvSpPr/>
            <p:nvPr/>
          </p:nvSpPr>
          <p:spPr>
            <a:xfrm>
              <a:off x="3940642" y="4681972"/>
              <a:ext cx="326708" cy="65004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0" y="21600"/>
                  </a:lnTo>
                  <a:cubicBezTo>
                    <a:pt x="11802" y="21600"/>
                    <a:pt x="21600" y="16788"/>
                    <a:pt x="21600" y="10744"/>
                  </a:cubicBezTo>
                  <a:cubicBezTo>
                    <a:pt x="21600" y="4812"/>
                    <a:pt x="12025" y="0"/>
                    <a:pt x="0" y="0"/>
                  </a:cubicBezTo>
                  <a:close/>
                </a:path>
              </a:pathLst>
            </a:custGeom>
            <a:solidFill>
              <a:schemeClr val="accent3">
                <a:lumMod val="75000"/>
              </a:schemeClr>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2" name="Shape">
              <a:extLst>
                <a:ext uri="{FF2B5EF4-FFF2-40B4-BE49-F238E27FC236}">
                  <a16:creationId xmlns:a16="http://schemas.microsoft.com/office/drawing/2014/main" id="{BE85D1CA-1A09-4252-A104-A1633EEE32E3}"/>
                </a:ext>
              </a:extLst>
            </p:cNvPr>
            <p:cNvSpPr/>
            <p:nvPr/>
          </p:nvSpPr>
          <p:spPr>
            <a:xfrm>
              <a:off x="2492372" y="4917737"/>
              <a:ext cx="1219250" cy="1239453"/>
            </a:xfrm>
            <a:custGeom>
              <a:avLst/>
              <a:gdLst/>
              <a:ahLst/>
              <a:cxnLst>
                <a:cxn ang="0">
                  <a:pos x="wd2" y="hd2"/>
                </a:cxn>
                <a:cxn ang="5400000">
                  <a:pos x="wd2" y="hd2"/>
                </a:cxn>
                <a:cxn ang="10800000">
                  <a:pos x="wd2" y="hd2"/>
                </a:cxn>
                <a:cxn ang="16200000">
                  <a:pos x="wd2" y="hd2"/>
                </a:cxn>
              </a:cxnLst>
              <a:rect l="0" t="0" r="r" b="b"/>
              <a:pathLst>
                <a:path w="21600" h="21600" extrusionOk="0">
                  <a:moveTo>
                    <a:pt x="20287" y="470"/>
                  </a:moveTo>
                  <a:lnTo>
                    <a:pt x="20108" y="470"/>
                  </a:lnTo>
                  <a:cubicBezTo>
                    <a:pt x="19273" y="470"/>
                    <a:pt x="18497" y="822"/>
                    <a:pt x="17900" y="1467"/>
                  </a:cubicBezTo>
                  <a:cubicBezTo>
                    <a:pt x="17304" y="2113"/>
                    <a:pt x="17005" y="2876"/>
                    <a:pt x="17005" y="3757"/>
                  </a:cubicBezTo>
                  <a:lnTo>
                    <a:pt x="17065" y="6750"/>
                  </a:lnTo>
                  <a:lnTo>
                    <a:pt x="15573" y="9274"/>
                  </a:lnTo>
                  <a:lnTo>
                    <a:pt x="16289" y="5224"/>
                  </a:lnTo>
                  <a:lnTo>
                    <a:pt x="14141" y="0"/>
                  </a:lnTo>
                  <a:lnTo>
                    <a:pt x="14022" y="0"/>
                  </a:lnTo>
                  <a:cubicBezTo>
                    <a:pt x="13366" y="117"/>
                    <a:pt x="12829" y="528"/>
                    <a:pt x="12471" y="1115"/>
                  </a:cubicBezTo>
                  <a:cubicBezTo>
                    <a:pt x="12113" y="1702"/>
                    <a:pt x="11993" y="2348"/>
                    <a:pt x="12172" y="2993"/>
                  </a:cubicBezTo>
                  <a:lnTo>
                    <a:pt x="12709" y="5283"/>
                  </a:lnTo>
                  <a:lnTo>
                    <a:pt x="10979" y="10330"/>
                  </a:lnTo>
                  <a:lnTo>
                    <a:pt x="2267" y="11035"/>
                  </a:lnTo>
                  <a:lnTo>
                    <a:pt x="2148" y="13324"/>
                  </a:lnTo>
                  <a:lnTo>
                    <a:pt x="0" y="21600"/>
                  </a:lnTo>
                  <a:lnTo>
                    <a:pt x="2625" y="20661"/>
                  </a:lnTo>
                  <a:lnTo>
                    <a:pt x="14857" y="19135"/>
                  </a:lnTo>
                  <a:cubicBezTo>
                    <a:pt x="16409" y="18959"/>
                    <a:pt x="17543" y="17785"/>
                    <a:pt x="18139" y="16259"/>
                  </a:cubicBezTo>
                  <a:lnTo>
                    <a:pt x="21600" y="7630"/>
                  </a:lnTo>
                  <a:lnTo>
                    <a:pt x="20287" y="470"/>
                  </a:lnTo>
                  <a:close/>
                </a:path>
              </a:pathLst>
            </a:custGeom>
            <a:solidFill>
              <a:schemeClr val="accent2"/>
            </a:solidFill>
            <a:ln w="12700">
              <a:miter lim="400000"/>
            </a:ln>
          </p:spPr>
          <p:txBody>
            <a:bodyPr lIns="28575" tIns="28575" rIns="28575" bIns="28575" anchor="ct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3" name="Freeform: Shape 32">
              <a:extLst>
                <a:ext uri="{FF2B5EF4-FFF2-40B4-BE49-F238E27FC236}">
                  <a16:creationId xmlns:a16="http://schemas.microsoft.com/office/drawing/2014/main" id="{14001312-B066-4333-BB75-5E6AB55107DF}"/>
                </a:ext>
              </a:extLst>
            </p:cNvPr>
            <p:cNvSpPr/>
            <p:nvPr/>
          </p:nvSpPr>
          <p:spPr>
            <a:xfrm>
              <a:off x="606251" y="4884024"/>
              <a:ext cx="3260295" cy="1980908"/>
            </a:xfrm>
            <a:custGeom>
              <a:avLst/>
              <a:gdLst>
                <a:gd name="connsiteX0" fmla="*/ 2993432 w 3766691"/>
                <a:gd name="connsiteY0" fmla="*/ 403 h 2288587"/>
                <a:gd name="connsiteX1" fmla="*/ 3066191 w 3766691"/>
                <a:gd name="connsiteY1" fmla="*/ 40935 h 2288587"/>
                <a:gd name="connsiteX2" fmla="*/ 3085722 w 3766691"/>
                <a:gd name="connsiteY2" fmla="*/ 149817 h 2288587"/>
                <a:gd name="connsiteX3" fmla="*/ 3000100 w 3766691"/>
                <a:gd name="connsiteY3" fmla="*/ 258807 h 2288587"/>
                <a:gd name="connsiteX4" fmla="*/ 2751080 w 3766691"/>
                <a:gd name="connsiteY4" fmla="*/ 398875 h 2288587"/>
                <a:gd name="connsiteX5" fmla="*/ 2412601 w 3766691"/>
                <a:gd name="connsiteY5" fmla="*/ 476678 h 2288587"/>
                <a:gd name="connsiteX6" fmla="*/ 2299774 w 3766691"/>
                <a:gd name="connsiteY6" fmla="*/ 589553 h 2288587"/>
                <a:gd name="connsiteX7" fmla="*/ 2350346 w 3766691"/>
                <a:gd name="connsiteY7" fmla="*/ 737390 h 2288587"/>
                <a:gd name="connsiteX8" fmla="*/ 2521416 w 3766691"/>
                <a:gd name="connsiteY8" fmla="*/ 869796 h 2288587"/>
                <a:gd name="connsiteX9" fmla="*/ 3214069 w 3766691"/>
                <a:gd name="connsiteY9" fmla="*/ 1056482 h 2288587"/>
                <a:gd name="connsiteX10" fmla="*/ 3482620 w 3766691"/>
                <a:gd name="connsiteY10" fmla="*/ 694658 h 2288587"/>
                <a:gd name="connsiteX11" fmla="*/ 3502151 w 3766691"/>
                <a:gd name="connsiteY11" fmla="*/ 496210 h 2288587"/>
                <a:gd name="connsiteX12" fmla="*/ 3576090 w 3766691"/>
                <a:gd name="connsiteY12" fmla="*/ 352257 h 2288587"/>
                <a:gd name="connsiteX13" fmla="*/ 3727804 w 3766691"/>
                <a:gd name="connsiteY13" fmla="*/ 305532 h 2288587"/>
                <a:gd name="connsiteX14" fmla="*/ 3739487 w 3766691"/>
                <a:gd name="connsiteY14" fmla="*/ 305532 h 2288587"/>
                <a:gd name="connsiteX15" fmla="*/ 3766691 w 3766691"/>
                <a:gd name="connsiteY15" fmla="*/ 788000 h 2288587"/>
                <a:gd name="connsiteX16" fmla="*/ 3478784 w 3766691"/>
                <a:gd name="connsiteY16" fmla="*/ 1332841 h 2288587"/>
                <a:gd name="connsiteX17" fmla="*/ 3245284 w 3766691"/>
                <a:gd name="connsiteY17" fmla="*/ 1496217 h 2288587"/>
                <a:gd name="connsiteX18" fmla="*/ 2443641 w 3766691"/>
                <a:gd name="connsiteY18" fmla="*/ 1500102 h 2288587"/>
                <a:gd name="connsiteX19" fmla="*/ 1817254 w 3766691"/>
                <a:gd name="connsiteY19" fmla="*/ 1651932 h 2288587"/>
                <a:gd name="connsiteX20" fmla="*/ 903053 w 3766691"/>
                <a:gd name="connsiteY20" fmla="*/ 2200880 h 2288587"/>
                <a:gd name="connsiteX21" fmla="*/ 831438 w 3766691"/>
                <a:gd name="connsiteY21" fmla="*/ 2288587 h 2288587"/>
                <a:gd name="connsiteX22" fmla="*/ 735702 w 3766691"/>
                <a:gd name="connsiteY22" fmla="*/ 2288587 h 2288587"/>
                <a:gd name="connsiteX23" fmla="*/ 0 w 3766691"/>
                <a:gd name="connsiteY23" fmla="*/ 1881458 h 2288587"/>
                <a:gd name="connsiteX24" fmla="*/ 840530 w 3766691"/>
                <a:gd name="connsiteY24" fmla="*/ 1165471 h 2288587"/>
                <a:gd name="connsiteX25" fmla="*/ 1023459 w 3766691"/>
                <a:gd name="connsiteY25" fmla="*/ 846380 h 2288587"/>
                <a:gd name="connsiteX26" fmla="*/ 1793887 w 3766691"/>
                <a:gd name="connsiteY26" fmla="*/ 184888 h 2288587"/>
                <a:gd name="connsiteX27" fmla="*/ 1891193 w 3766691"/>
                <a:gd name="connsiteY27" fmla="*/ 149817 h 2288587"/>
                <a:gd name="connsiteX28" fmla="*/ 2517580 w 3766691"/>
                <a:gd name="connsiteY28" fmla="*/ 72014 h 2288587"/>
                <a:gd name="connsiteX29" fmla="*/ 2965049 w 3766691"/>
                <a:gd name="connsiteY29" fmla="*/ 1980 h 2288587"/>
                <a:gd name="connsiteX30" fmla="*/ 2993432 w 3766691"/>
                <a:gd name="connsiteY30" fmla="*/ 403 h 2288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3766691" h="2288587">
                  <a:moveTo>
                    <a:pt x="2993432" y="403"/>
                  </a:moveTo>
                  <a:cubicBezTo>
                    <a:pt x="3020971" y="2958"/>
                    <a:pt x="3045788" y="17546"/>
                    <a:pt x="3066191" y="40935"/>
                  </a:cubicBezTo>
                  <a:cubicBezTo>
                    <a:pt x="3089559" y="72014"/>
                    <a:pt x="3097406" y="110969"/>
                    <a:pt x="3085722" y="149817"/>
                  </a:cubicBezTo>
                  <a:cubicBezTo>
                    <a:pt x="3074039" y="192658"/>
                    <a:pt x="3042998" y="231613"/>
                    <a:pt x="3000100" y="258807"/>
                  </a:cubicBezTo>
                  <a:lnTo>
                    <a:pt x="2751080" y="398875"/>
                  </a:lnTo>
                  <a:lnTo>
                    <a:pt x="2412601" y="476678"/>
                  </a:lnTo>
                  <a:cubicBezTo>
                    <a:pt x="2354182" y="488440"/>
                    <a:pt x="2311458" y="531173"/>
                    <a:pt x="2299774" y="589553"/>
                  </a:cubicBezTo>
                  <a:cubicBezTo>
                    <a:pt x="2284080" y="647932"/>
                    <a:pt x="2303611" y="702427"/>
                    <a:pt x="2350346" y="737390"/>
                  </a:cubicBezTo>
                  <a:lnTo>
                    <a:pt x="2521416" y="869796"/>
                  </a:lnTo>
                  <a:lnTo>
                    <a:pt x="3214069" y="1056482"/>
                  </a:lnTo>
                  <a:lnTo>
                    <a:pt x="3482620" y="694658"/>
                  </a:lnTo>
                  <a:lnTo>
                    <a:pt x="3502151" y="496210"/>
                  </a:lnTo>
                  <a:cubicBezTo>
                    <a:pt x="3505987" y="437830"/>
                    <a:pt x="3533191" y="391105"/>
                    <a:pt x="3576090" y="352257"/>
                  </a:cubicBezTo>
                  <a:cubicBezTo>
                    <a:pt x="3618814" y="313302"/>
                    <a:pt x="3673221" y="297762"/>
                    <a:pt x="3727804" y="305532"/>
                  </a:cubicBezTo>
                  <a:lnTo>
                    <a:pt x="3739487" y="305532"/>
                  </a:lnTo>
                  <a:lnTo>
                    <a:pt x="3766691" y="788000"/>
                  </a:lnTo>
                  <a:lnTo>
                    <a:pt x="3478784" y="1332841"/>
                  </a:lnTo>
                  <a:cubicBezTo>
                    <a:pt x="3428212" y="1426183"/>
                    <a:pt x="3346426" y="1496217"/>
                    <a:pt x="3245284" y="1496217"/>
                  </a:cubicBezTo>
                  <a:lnTo>
                    <a:pt x="2443641" y="1500102"/>
                  </a:lnTo>
                  <a:lnTo>
                    <a:pt x="1817254" y="1651932"/>
                  </a:lnTo>
                  <a:cubicBezTo>
                    <a:pt x="1452879" y="1740405"/>
                    <a:pt x="1148184" y="1924303"/>
                    <a:pt x="903053" y="2200880"/>
                  </a:cubicBezTo>
                  <a:lnTo>
                    <a:pt x="831438" y="2288587"/>
                  </a:lnTo>
                  <a:lnTo>
                    <a:pt x="735702" y="2288587"/>
                  </a:lnTo>
                  <a:lnTo>
                    <a:pt x="0" y="1881458"/>
                  </a:lnTo>
                  <a:lnTo>
                    <a:pt x="840530" y="1165471"/>
                  </a:lnTo>
                  <a:lnTo>
                    <a:pt x="1023459" y="846380"/>
                  </a:lnTo>
                  <a:cubicBezTo>
                    <a:pt x="1206213" y="527288"/>
                    <a:pt x="1459244" y="313302"/>
                    <a:pt x="1793887" y="184888"/>
                  </a:cubicBezTo>
                  <a:lnTo>
                    <a:pt x="1891193" y="149817"/>
                  </a:lnTo>
                  <a:lnTo>
                    <a:pt x="2517580" y="72014"/>
                  </a:lnTo>
                  <a:lnTo>
                    <a:pt x="2965049" y="1980"/>
                  </a:lnTo>
                  <a:cubicBezTo>
                    <a:pt x="2974771" y="37"/>
                    <a:pt x="2984253" y="-449"/>
                    <a:pt x="2993432" y="403"/>
                  </a:cubicBezTo>
                  <a:close/>
                </a:path>
              </a:pathLst>
            </a:custGeom>
            <a:solidFill>
              <a:schemeClr val="accent2">
                <a:lumMod val="60000"/>
                <a:lumOff val="4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4" name="Freeform: Shape 33">
              <a:extLst>
                <a:ext uri="{FF2B5EF4-FFF2-40B4-BE49-F238E27FC236}">
                  <a16:creationId xmlns:a16="http://schemas.microsoft.com/office/drawing/2014/main" id="{1F8B760A-122F-46BC-A2A3-EE6E2BC17E9E}"/>
                </a:ext>
              </a:extLst>
            </p:cNvPr>
            <p:cNvSpPr/>
            <p:nvPr/>
          </p:nvSpPr>
          <p:spPr>
            <a:xfrm>
              <a:off x="949241" y="6176294"/>
              <a:ext cx="1764873" cy="688638"/>
            </a:xfrm>
            <a:custGeom>
              <a:avLst/>
              <a:gdLst>
                <a:gd name="connsiteX0" fmla="*/ 1701758 w 2038997"/>
                <a:gd name="connsiteY0" fmla="*/ 836 h 795599"/>
                <a:gd name="connsiteX1" fmla="*/ 2038997 w 2038997"/>
                <a:gd name="connsiteY1" fmla="*/ 9401 h 795599"/>
                <a:gd name="connsiteX2" fmla="*/ 1412478 w 2038997"/>
                <a:gd name="connsiteY2" fmla="*/ 161136 h 795599"/>
                <a:gd name="connsiteX3" fmla="*/ 498336 w 2038997"/>
                <a:gd name="connsiteY3" fmla="*/ 710121 h 795599"/>
                <a:gd name="connsiteX4" fmla="*/ 428562 w 2038997"/>
                <a:gd name="connsiteY4" fmla="*/ 795599 h 795599"/>
                <a:gd name="connsiteX5" fmla="*/ 327622 w 2038997"/>
                <a:gd name="connsiteY5" fmla="*/ 795599 h 795599"/>
                <a:gd name="connsiteX6" fmla="*/ 0 w 2038997"/>
                <a:gd name="connsiteY6" fmla="*/ 612546 h 795599"/>
                <a:gd name="connsiteX7" fmla="*/ 1701758 w 2038997"/>
                <a:gd name="connsiteY7" fmla="*/ 836 h 7955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8997" h="795599">
                  <a:moveTo>
                    <a:pt x="1701758" y="836"/>
                  </a:moveTo>
                  <a:cubicBezTo>
                    <a:pt x="1809042" y="-1548"/>
                    <a:pt x="1921283" y="1130"/>
                    <a:pt x="2038997" y="9401"/>
                  </a:cubicBezTo>
                  <a:lnTo>
                    <a:pt x="1412478" y="161136"/>
                  </a:lnTo>
                  <a:cubicBezTo>
                    <a:pt x="1048219" y="249685"/>
                    <a:pt x="743442" y="433527"/>
                    <a:pt x="498336" y="710121"/>
                  </a:cubicBezTo>
                  <a:lnTo>
                    <a:pt x="428562" y="795599"/>
                  </a:lnTo>
                  <a:lnTo>
                    <a:pt x="327622" y="795599"/>
                  </a:lnTo>
                  <a:lnTo>
                    <a:pt x="0" y="612546"/>
                  </a:lnTo>
                  <a:cubicBezTo>
                    <a:pt x="442644" y="282250"/>
                    <a:pt x="950768" y="17526"/>
                    <a:pt x="1701758" y="836"/>
                  </a:cubicBezTo>
                  <a:close/>
                </a:path>
              </a:pathLst>
            </a:custGeom>
            <a:solidFill>
              <a:schemeClr val="accent2"/>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5" name="Freeform: Shape 34">
              <a:extLst>
                <a:ext uri="{FF2B5EF4-FFF2-40B4-BE49-F238E27FC236}">
                  <a16:creationId xmlns:a16="http://schemas.microsoft.com/office/drawing/2014/main" id="{5ED904A2-E228-43C0-AE0F-B4A61A49185C}"/>
                </a:ext>
              </a:extLst>
            </p:cNvPr>
            <p:cNvSpPr/>
            <p:nvPr/>
          </p:nvSpPr>
          <p:spPr>
            <a:xfrm>
              <a:off x="315363" y="6163928"/>
              <a:ext cx="1277736" cy="701005"/>
            </a:xfrm>
            <a:custGeom>
              <a:avLst/>
              <a:gdLst>
                <a:gd name="connsiteX0" fmla="*/ 787441 w 1476197"/>
                <a:gd name="connsiteY0" fmla="*/ 0 h 809887"/>
                <a:gd name="connsiteX1" fmla="*/ 1476197 w 1476197"/>
                <a:gd name="connsiteY1" fmla="*/ 540882 h 809887"/>
                <a:gd name="connsiteX2" fmla="*/ 1316257 w 1476197"/>
                <a:gd name="connsiteY2" fmla="*/ 765821 h 809887"/>
                <a:gd name="connsiteX3" fmla="*/ 1281941 w 1476197"/>
                <a:gd name="connsiteY3" fmla="*/ 809887 h 809887"/>
                <a:gd name="connsiteX4" fmla="*/ 0 w 1476197"/>
                <a:gd name="connsiteY4" fmla="*/ 809887 h 809887"/>
                <a:gd name="connsiteX5" fmla="*/ 20857 w 1476197"/>
                <a:gd name="connsiteY5" fmla="*/ 521413 h 809887"/>
                <a:gd name="connsiteX6" fmla="*/ 787441 w 1476197"/>
                <a:gd name="connsiteY6" fmla="*/ 0 h 809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76197" h="809887">
                  <a:moveTo>
                    <a:pt x="787441" y="0"/>
                  </a:moveTo>
                  <a:cubicBezTo>
                    <a:pt x="787441" y="0"/>
                    <a:pt x="1223259" y="268513"/>
                    <a:pt x="1476197" y="540882"/>
                  </a:cubicBezTo>
                  <a:cubicBezTo>
                    <a:pt x="1476197" y="540882"/>
                    <a:pt x="1421853" y="627143"/>
                    <a:pt x="1316257" y="765821"/>
                  </a:cubicBezTo>
                  <a:lnTo>
                    <a:pt x="1281941" y="809887"/>
                  </a:lnTo>
                  <a:lnTo>
                    <a:pt x="0" y="809887"/>
                  </a:lnTo>
                  <a:lnTo>
                    <a:pt x="20857" y="521413"/>
                  </a:lnTo>
                  <a:cubicBezTo>
                    <a:pt x="24778" y="517558"/>
                    <a:pt x="417762" y="194590"/>
                    <a:pt x="787441" y="0"/>
                  </a:cubicBezTo>
                  <a:close/>
                </a:path>
              </a:pathLst>
            </a:custGeom>
            <a:solidFill>
              <a:schemeClr val="bg1"/>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6" name="Freeform: Shape 35">
              <a:extLst>
                <a:ext uri="{FF2B5EF4-FFF2-40B4-BE49-F238E27FC236}">
                  <a16:creationId xmlns:a16="http://schemas.microsoft.com/office/drawing/2014/main" id="{9C0F2FB1-EAE9-4C9A-830D-B484EAAF4669}"/>
                </a:ext>
              </a:extLst>
            </p:cNvPr>
            <p:cNvSpPr/>
            <p:nvPr/>
          </p:nvSpPr>
          <p:spPr>
            <a:xfrm>
              <a:off x="0" y="6264970"/>
              <a:ext cx="1525737" cy="599963"/>
            </a:xfrm>
            <a:custGeom>
              <a:avLst/>
              <a:gdLst>
                <a:gd name="connsiteX0" fmla="*/ 918327 w 1762718"/>
                <a:gd name="connsiteY0" fmla="*/ 0 h 693151"/>
                <a:gd name="connsiteX1" fmla="*/ 1762718 w 1762718"/>
                <a:gd name="connsiteY1" fmla="*/ 536999 h 693151"/>
                <a:gd name="connsiteX2" fmla="*/ 1694076 w 1762718"/>
                <a:gd name="connsiteY2" fmla="*/ 636983 h 693151"/>
                <a:gd name="connsiteX3" fmla="*/ 1654128 w 1762718"/>
                <a:gd name="connsiteY3" fmla="*/ 693151 h 693151"/>
                <a:gd name="connsiteX4" fmla="*/ 0 w 1762718"/>
                <a:gd name="connsiteY4" fmla="*/ 693151 h 693151"/>
                <a:gd name="connsiteX5" fmla="*/ 0 w 1762718"/>
                <a:gd name="connsiteY5" fmla="*/ 435839 h 693151"/>
                <a:gd name="connsiteX6" fmla="*/ 918327 w 1762718"/>
                <a:gd name="connsiteY6" fmla="*/ 0 h 6931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62718" h="693151">
                  <a:moveTo>
                    <a:pt x="918327" y="0"/>
                  </a:moveTo>
                  <a:cubicBezTo>
                    <a:pt x="918327" y="0"/>
                    <a:pt x="1435881" y="272399"/>
                    <a:pt x="1762718" y="536999"/>
                  </a:cubicBezTo>
                  <a:cubicBezTo>
                    <a:pt x="1762718" y="536999"/>
                    <a:pt x="1739324" y="572567"/>
                    <a:pt x="1694076" y="636983"/>
                  </a:cubicBezTo>
                  <a:lnTo>
                    <a:pt x="1654128" y="693151"/>
                  </a:lnTo>
                  <a:lnTo>
                    <a:pt x="0" y="693151"/>
                  </a:lnTo>
                  <a:lnTo>
                    <a:pt x="0" y="435839"/>
                  </a:lnTo>
                  <a:cubicBezTo>
                    <a:pt x="3917" y="435839"/>
                    <a:pt x="420278" y="202320"/>
                    <a:pt x="918327" y="0"/>
                  </a:cubicBezTo>
                  <a:close/>
                </a:path>
              </a:pathLst>
            </a:custGeom>
            <a:solidFill>
              <a:schemeClr val="bg2">
                <a:lumMod val="1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7" name="Freeform: Shape 36">
              <a:extLst>
                <a:ext uri="{FF2B5EF4-FFF2-40B4-BE49-F238E27FC236}">
                  <a16:creationId xmlns:a16="http://schemas.microsoft.com/office/drawing/2014/main" id="{8F353E7B-AB4F-4DCC-8161-D96E9C327B78}"/>
                </a:ext>
              </a:extLst>
            </p:cNvPr>
            <p:cNvSpPr/>
            <p:nvPr/>
          </p:nvSpPr>
          <p:spPr>
            <a:xfrm>
              <a:off x="3241234" y="4547253"/>
              <a:ext cx="358261" cy="895910"/>
            </a:xfrm>
            <a:custGeom>
              <a:avLst/>
              <a:gdLst>
                <a:gd name="connsiteX0" fmla="*/ 0 w 413906"/>
                <a:gd name="connsiteY0" fmla="*/ 0 h 1035065"/>
                <a:gd name="connsiteX1" fmla="*/ 178998 w 413906"/>
                <a:gd name="connsiteY1" fmla="*/ 0 h 1035065"/>
                <a:gd name="connsiteX2" fmla="*/ 319084 w 413906"/>
                <a:gd name="connsiteY2" fmla="*/ 0 h 1035065"/>
                <a:gd name="connsiteX3" fmla="*/ 342432 w 413906"/>
                <a:gd name="connsiteY3" fmla="*/ 0 h 1035065"/>
                <a:gd name="connsiteX4" fmla="*/ 413906 w 413906"/>
                <a:gd name="connsiteY4" fmla="*/ 0 h 1035065"/>
                <a:gd name="connsiteX5" fmla="*/ 413906 w 413906"/>
                <a:gd name="connsiteY5" fmla="*/ 1035065 h 1035065"/>
                <a:gd name="connsiteX6" fmla="*/ 299628 w 413906"/>
                <a:gd name="connsiteY6" fmla="*/ 1035065 h 1035065"/>
                <a:gd name="connsiteX7" fmla="*/ 260715 w 413906"/>
                <a:gd name="connsiteY7" fmla="*/ 1035065 h 1035065"/>
                <a:gd name="connsiteX8" fmla="*/ 0 w 413906"/>
                <a:gd name="connsiteY8" fmla="*/ 867730 h 1035065"/>
                <a:gd name="connsiteX9" fmla="*/ 0 w 413906"/>
                <a:gd name="connsiteY9" fmla="*/ 821056 h 1035065"/>
                <a:gd name="connsiteX10" fmla="*/ 0 w 413906"/>
                <a:gd name="connsiteY10" fmla="*/ 704324 h 1035065"/>
                <a:gd name="connsiteX11" fmla="*/ 0 w 413906"/>
                <a:gd name="connsiteY11" fmla="*/ 583662 h 1035065"/>
                <a:gd name="connsiteX12" fmla="*/ 0 w 413906"/>
                <a:gd name="connsiteY12" fmla="*/ 470859 h 1035065"/>
                <a:gd name="connsiteX13" fmla="*/ 0 w 413906"/>
                <a:gd name="connsiteY13" fmla="*/ 346316 h 1035065"/>
                <a:gd name="connsiteX14" fmla="*/ 0 w 413906"/>
                <a:gd name="connsiteY14" fmla="*/ 233465 h 1035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13906" h="1035065">
                  <a:moveTo>
                    <a:pt x="0" y="0"/>
                  </a:moveTo>
                  <a:lnTo>
                    <a:pt x="178998" y="0"/>
                  </a:lnTo>
                  <a:lnTo>
                    <a:pt x="319084" y="0"/>
                  </a:lnTo>
                  <a:lnTo>
                    <a:pt x="342432" y="0"/>
                  </a:lnTo>
                  <a:lnTo>
                    <a:pt x="413906" y="0"/>
                  </a:lnTo>
                  <a:lnTo>
                    <a:pt x="413906" y="1035065"/>
                  </a:lnTo>
                  <a:lnTo>
                    <a:pt x="299628" y="1035065"/>
                  </a:lnTo>
                  <a:lnTo>
                    <a:pt x="260715" y="1035065"/>
                  </a:lnTo>
                  <a:lnTo>
                    <a:pt x="0" y="867730"/>
                  </a:lnTo>
                  <a:lnTo>
                    <a:pt x="0" y="821056"/>
                  </a:lnTo>
                  <a:lnTo>
                    <a:pt x="0" y="704324"/>
                  </a:lnTo>
                  <a:lnTo>
                    <a:pt x="0" y="583662"/>
                  </a:lnTo>
                  <a:lnTo>
                    <a:pt x="0" y="470859"/>
                  </a:lnTo>
                  <a:lnTo>
                    <a:pt x="0" y="346316"/>
                  </a:lnTo>
                  <a:lnTo>
                    <a:pt x="0" y="233465"/>
                  </a:lnTo>
                  <a:close/>
                </a:path>
              </a:pathLst>
            </a:custGeom>
            <a:solidFill>
              <a:schemeClr val="bg2">
                <a:lumMod val="1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8" name="Freeform: Shape 37">
              <a:extLst>
                <a:ext uri="{FF2B5EF4-FFF2-40B4-BE49-F238E27FC236}">
                  <a16:creationId xmlns:a16="http://schemas.microsoft.com/office/drawing/2014/main" id="{344860D5-4528-430C-B49F-BA57E5320E5C}"/>
                </a:ext>
              </a:extLst>
            </p:cNvPr>
            <p:cNvSpPr/>
            <p:nvPr/>
          </p:nvSpPr>
          <p:spPr>
            <a:xfrm>
              <a:off x="3241234" y="4639559"/>
              <a:ext cx="358261" cy="628412"/>
            </a:xfrm>
            <a:custGeom>
              <a:avLst/>
              <a:gdLst>
                <a:gd name="connsiteX0" fmla="*/ 413906 w 413906"/>
                <a:gd name="connsiteY0" fmla="*/ 505366 h 726018"/>
                <a:gd name="connsiteX1" fmla="*/ 413906 w 413906"/>
                <a:gd name="connsiteY1" fmla="*/ 626279 h 726018"/>
                <a:gd name="connsiteX2" fmla="*/ 321184 w 413906"/>
                <a:gd name="connsiteY2" fmla="*/ 647666 h 726018"/>
                <a:gd name="connsiteX3" fmla="*/ 0 w 413906"/>
                <a:gd name="connsiteY3" fmla="*/ 726018 h 726018"/>
                <a:gd name="connsiteX4" fmla="*/ 0 w 413906"/>
                <a:gd name="connsiteY4" fmla="*/ 714411 h 726018"/>
                <a:gd name="connsiteX5" fmla="*/ 0 w 413906"/>
                <a:gd name="connsiteY5" fmla="*/ 605105 h 726018"/>
                <a:gd name="connsiteX6" fmla="*/ 321184 w 413906"/>
                <a:gd name="connsiteY6" fmla="*/ 526754 h 726018"/>
                <a:gd name="connsiteX7" fmla="*/ 413906 w 413906"/>
                <a:gd name="connsiteY7" fmla="*/ 250559 h 726018"/>
                <a:gd name="connsiteX8" fmla="*/ 413906 w 413906"/>
                <a:gd name="connsiteY8" fmla="*/ 370990 h 726018"/>
                <a:gd name="connsiteX9" fmla="*/ 317018 w 413906"/>
                <a:gd name="connsiteY9" fmla="*/ 393338 h 726018"/>
                <a:gd name="connsiteX10" fmla="*/ 0 w 413906"/>
                <a:gd name="connsiteY10" fmla="*/ 470673 h 726018"/>
                <a:gd name="connsiteX11" fmla="*/ 0 w 413906"/>
                <a:gd name="connsiteY11" fmla="*/ 364214 h 726018"/>
                <a:gd name="connsiteX12" fmla="*/ 0 w 413906"/>
                <a:gd name="connsiteY12" fmla="*/ 349760 h 726018"/>
                <a:gd name="connsiteX13" fmla="*/ 317018 w 413906"/>
                <a:gd name="connsiteY13" fmla="*/ 272425 h 726018"/>
                <a:gd name="connsiteX14" fmla="*/ 379549 w 413906"/>
                <a:gd name="connsiteY14" fmla="*/ 259923 h 726018"/>
                <a:gd name="connsiteX15" fmla="*/ 413906 w 413906"/>
                <a:gd name="connsiteY15" fmla="*/ 0 h 726018"/>
                <a:gd name="connsiteX16" fmla="*/ 413906 w 413906"/>
                <a:gd name="connsiteY16" fmla="*/ 121030 h 726018"/>
                <a:gd name="connsiteX17" fmla="*/ 342035 w 413906"/>
                <a:gd name="connsiteY17" fmla="*/ 139010 h 726018"/>
                <a:gd name="connsiteX18" fmla="*/ 321184 w 413906"/>
                <a:gd name="connsiteY18" fmla="*/ 143155 h 726018"/>
                <a:gd name="connsiteX19" fmla="*/ 0 w 413906"/>
                <a:gd name="connsiteY19" fmla="*/ 221507 h 726018"/>
                <a:gd name="connsiteX20" fmla="*/ 0 w 413906"/>
                <a:gd name="connsiteY20" fmla="*/ 126820 h 726018"/>
                <a:gd name="connsiteX21" fmla="*/ 0 w 413906"/>
                <a:gd name="connsiteY21" fmla="*/ 100594 h 726018"/>
                <a:gd name="connsiteX22" fmla="*/ 321184 w 413906"/>
                <a:gd name="connsiteY22" fmla="*/ 22242 h 72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13906" h="726018">
                  <a:moveTo>
                    <a:pt x="413906" y="505366"/>
                  </a:moveTo>
                  <a:lnTo>
                    <a:pt x="413906" y="626279"/>
                  </a:lnTo>
                  <a:lnTo>
                    <a:pt x="321184" y="647666"/>
                  </a:lnTo>
                  <a:lnTo>
                    <a:pt x="0" y="726018"/>
                  </a:lnTo>
                  <a:lnTo>
                    <a:pt x="0" y="714411"/>
                  </a:lnTo>
                  <a:lnTo>
                    <a:pt x="0" y="605105"/>
                  </a:lnTo>
                  <a:lnTo>
                    <a:pt x="321184" y="526754"/>
                  </a:lnTo>
                  <a:close/>
                  <a:moveTo>
                    <a:pt x="413906" y="250559"/>
                  </a:moveTo>
                  <a:lnTo>
                    <a:pt x="413906" y="370990"/>
                  </a:lnTo>
                  <a:lnTo>
                    <a:pt x="317018" y="393338"/>
                  </a:lnTo>
                  <a:lnTo>
                    <a:pt x="0" y="470673"/>
                  </a:lnTo>
                  <a:lnTo>
                    <a:pt x="0" y="364214"/>
                  </a:lnTo>
                  <a:lnTo>
                    <a:pt x="0" y="349760"/>
                  </a:lnTo>
                  <a:lnTo>
                    <a:pt x="317018" y="272425"/>
                  </a:lnTo>
                  <a:cubicBezTo>
                    <a:pt x="342035" y="268247"/>
                    <a:pt x="362886" y="264102"/>
                    <a:pt x="379549" y="259923"/>
                  </a:cubicBezTo>
                  <a:close/>
                  <a:moveTo>
                    <a:pt x="413906" y="0"/>
                  </a:moveTo>
                  <a:lnTo>
                    <a:pt x="413906" y="121030"/>
                  </a:lnTo>
                  <a:lnTo>
                    <a:pt x="342035" y="139010"/>
                  </a:lnTo>
                  <a:lnTo>
                    <a:pt x="321184" y="143155"/>
                  </a:lnTo>
                  <a:lnTo>
                    <a:pt x="0" y="221507"/>
                  </a:lnTo>
                  <a:lnTo>
                    <a:pt x="0" y="126820"/>
                  </a:lnTo>
                  <a:lnTo>
                    <a:pt x="0" y="100594"/>
                  </a:lnTo>
                  <a:lnTo>
                    <a:pt x="321184" y="22242"/>
                  </a:lnTo>
                  <a:close/>
                </a:path>
              </a:pathLst>
            </a:custGeom>
            <a:solidFill>
              <a:schemeClr val="bg2">
                <a:lumMod val="5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39" name="Freeform: Shape 38">
              <a:extLst>
                <a:ext uri="{FF2B5EF4-FFF2-40B4-BE49-F238E27FC236}">
                  <a16:creationId xmlns:a16="http://schemas.microsoft.com/office/drawing/2014/main" id="{B1D110B7-ED56-4D18-B601-14C5F0AFD093}"/>
                </a:ext>
              </a:extLst>
            </p:cNvPr>
            <p:cNvSpPr/>
            <p:nvPr/>
          </p:nvSpPr>
          <p:spPr>
            <a:xfrm>
              <a:off x="2739396" y="2496695"/>
              <a:ext cx="860098" cy="2060660"/>
            </a:xfrm>
            <a:custGeom>
              <a:avLst/>
              <a:gdLst>
                <a:gd name="connsiteX0" fmla="*/ 993690 w 993690"/>
                <a:gd name="connsiteY0" fmla="*/ 0 h 2380726"/>
                <a:gd name="connsiteX1" fmla="*/ 993690 w 993690"/>
                <a:gd name="connsiteY1" fmla="*/ 2380726 h 2380726"/>
                <a:gd name="connsiteX2" fmla="*/ 579792 w 993690"/>
                <a:gd name="connsiteY2" fmla="*/ 2376925 h 2380726"/>
                <a:gd name="connsiteX3" fmla="*/ 494187 w 993690"/>
                <a:gd name="connsiteY3" fmla="*/ 2291260 h 2380726"/>
                <a:gd name="connsiteX4" fmla="*/ 494187 w 993690"/>
                <a:gd name="connsiteY4" fmla="*/ 2166787 h 2380726"/>
                <a:gd name="connsiteX5" fmla="*/ 303531 w 993690"/>
                <a:gd name="connsiteY5" fmla="*/ 1719278 h 2380726"/>
                <a:gd name="connsiteX6" fmla="*/ 0 w 993690"/>
                <a:gd name="connsiteY6" fmla="*/ 999448 h 2380726"/>
                <a:gd name="connsiteX7" fmla="*/ 798423 w 993690"/>
                <a:gd name="connsiteY7" fmla="*/ 19668 h 23807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93690" h="2380726">
                  <a:moveTo>
                    <a:pt x="993690" y="0"/>
                  </a:moveTo>
                  <a:lnTo>
                    <a:pt x="993690" y="2380726"/>
                  </a:lnTo>
                  <a:lnTo>
                    <a:pt x="579792" y="2376925"/>
                  </a:lnTo>
                  <a:cubicBezTo>
                    <a:pt x="533078" y="2376925"/>
                    <a:pt x="494187" y="2338007"/>
                    <a:pt x="494187" y="2291260"/>
                  </a:cubicBezTo>
                  <a:lnTo>
                    <a:pt x="494187" y="2166787"/>
                  </a:lnTo>
                  <a:cubicBezTo>
                    <a:pt x="494187" y="1991708"/>
                    <a:pt x="431916" y="1839892"/>
                    <a:pt x="303531" y="1719278"/>
                  </a:cubicBezTo>
                  <a:cubicBezTo>
                    <a:pt x="116718" y="1536371"/>
                    <a:pt x="0" y="1283455"/>
                    <a:pt x="0" y="999448"/>
                  </a:cubicBezTo>
                  <a:cubicBezTo>
                    <a:pt x="0" y="515942"/>
                    <a:pt x="342596" y="112879"/>
                    <a:pt x="798423" y="19668"/>
                  </a:cubicBezTo>
                  <a:close/>
                </a:path>
              </a:pathLst>
            </a:custGeom>
            <a:solidFill>
              <a:schemeClr val="accent4"/>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sp>
          <p:nvSpPr>
            <p:cNvPr id="40" name="Freeform: Shape 39">
              <a:extLst>
                <a:ext uri="{FF2B5EF4-FFF2-40B4-BE49-F238E27FC236}">
                  <a16:creationId xmlns:a16="http://schemas.microsoft.com/office/drawing/2014/main" id="{BEBB12F5-26A7-4D99-AECC-FD09CB4617FE}"/>
                </a:ext>
              </a:extLst>
            </p:cNvPr>
            <p:cNvSpPr/>
            <p:nvPr/>
          </p:nvSpPr>
          <p:spPr>
            <a:xfrm>
              <a:off x="3238845" y="3266882"/>
              <a:ext cx="360650" cy="1288414"/>
            </a:xfrm>
            <a:custGeom>
              <a:avLst/>
              <a:gdLst>
                <a:gd name="connsiteX0" fmla="*/ 351545 w 416666"/>
                <a:gd name="connsiteY0" fmla="*/ 792009 h 1488533"/>
                <a:gd name="connsiteX1" fmla="*/ 351545 w 416666"/>
                <a:gd name="connsiteY1" fmla="*/ 1488533 h 1488533"/>
                <a:gd name="connsiteX2" fmla="*/ 328200 w 416666"/>
                <a:gd name="connsiteY2" fmla="*/ 1488533 h 1488533"/>
                <a:gd name="connsiteX3" fmla="*/ 188111 w 416666"/>
                <a:gd name="connsiteY3" fmla="*/ 1488533 h 1488533"/>
                <a:gd name="connsiteX4" fmla="*/ 188111 w 416666"/>
                <a:gd name="connsiteY4" fmla="*/ 823127 h 1488533"/>
                <a:gd name="connsiteX5" fmla="*/ 416666 w 416666"/>
                <a:gd name="connsiteY5" fmla="*/ 536982 h 1488533"/>
                <a:gd name="connsiteX6" fmla="*/ 416666 w 416666"/>
                <a:gd name="connsiteY6" fmla="*/ 696466 h 1488533"/>
                <a:gd name="connsiteX7" fmla="*/ 90838 w 416666"/>
                <a:gd name="connsiteY7" fmla="*/ 760892 h 1488533"/>
                <a:gd name="connsiteX8" fmla="*/ 1333 w 416666"/>
                <a:gd name="connsiteY8" fmla="*/ 698588 h 1488533"/>
                <a:gd name="connsiteX9" fmla="*/ 59705 w 416666"/>
                <a:gd name="connsiteY9" fmla="*/ 609099 h 1488533"/>
                <a:gd name="connsiteX10" fmla="*/ 416666 w 416666"/>
                <a:gd name="connsiteY10" fmla="*/ 272979 h 1488533"/>
                <a:gd name="connsiteX11" fmla="*/ 416666 w 416666"/>
                <a:gd name="connsiteY11" fmla="*/ 432632 h 1488533"/>
                <a:gd name="connsiteX12" fmla="*/ 94712 w 416666"/>
                <a:gd name="connsiteY12" fmla="*/ 496289 h 1488533"/>
                <a:gd name="connsiteX13" fmla="*/ 5227 w 416666"/>
                <a:gd name="connsiteY13" fmla="*/ 433985 h 1488533"/>
                <a:gd name="connsiteX14" fmla="*/ 24678 w 416666"/>
                <a:gd name="connsiteY14" fmla="*/ 363953 h 1488533"/>
                <a:gd name="connsiteX15" fmla="*/ 40234 w 416666"/>
                <a:gd name="connsiteY15" fmla="*/ 352292 h 1488533"/>
                <a:gd name="connsiteX16" fmla="*/ 44128 w 416666"/>
                <a:gd name="connsiteY16" fmla="*/ 348428 h 1488533"/>
                <a:gd name="connsiteX17" fmla="*/ 63599 w 416666"/>
                <a:gd name="connsiteY17" fmla="*/ 340632 h 1488533"/>
                <a:gd name="connsiteX18" fmla="*/ 304855 w 416666"/>
                <a:gd name="connsiteY18" fmla="*/ 293921 h 1488533"/>
                <a:gd name="connsiteX19" fmla="*/ 416666 w 416666"/>
                <a:gd name="connsiteY19" fmla="*/ 0 h 1488533"/>
                <a:gd name="connsiteX20" fmla="*/ 416666 w 416666"/>
                <a:gd name="connsiteY20" fmla="*/ 159463 h 1488533"/>
                <a:gd name="connsiteX21" fmla="*/ 90838 w 416666"/>
                <a:gd name="connsiteY21" fmla="*/ 223889 h 1488533"/>
                <a:gd name="connsiteX22" fmla="*/ 1333 w 416666"/>
                <a:gd name="connsiteY22" fmla="*/ 161654 h 1488533"/>
                <a:gd name="connsiteX23" fmla="*/ 63599 w 416666"/>
                <a:gd name="connsiteY23" fmla="*/ 72165 h 14885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416666" h="1488533">
                  <a:moveTo>
                    <a:pt x="351545" y="792009"/>
                  </a:moveTo>
                  <a:lnTo>
                    <a:pt x="351545" y="1488533"/>
                  </a:lnTo>
                  <a:lnTo>
                    <a:pt x="328200" y="1488533"/>
                  </a:lnTo>
                  <a:lnTo>
                    <a:pt x="188111" y="1488533"/>
                  </a:lnTo>
                  <a:lnTo>
                    <a:pt x="188111" y="823127"/>
                  </a:lnTo>
                  <a:close/>
                  <a:moveTo>
                    <a:pt x="416666" y="536982"/>
                  </a:moveTo>
                  <a:lnTo>
                    <a:pt x="416666" y="696466"/>
                  </a:lnTo>
                  <a:lnTo>
                    <a:pt x="90838" y="760892"/>
                  </a:lnTo>
                  <a:cubicBezTo>
                    <a:pt x="51916" y="768689"/>
                    <a:pt x="9101" y="741435"/>
                    <a:pt x="1333" y="698588"/>
                  </a:cubicBezTo>
                  <a:cubicBezTo>
                    <a:pt x="-6456" y="659673"/>
                    <a:pt x="20783" y="616895"/>
                    <a:pt x="59705" y="609099"/>
                  </a:cubicBezTo>
                  <a:close/>
                  <a:moveTo>
                    <a:pt x="416666" y="272979"/>
                  </a:moveTo>
                  <a:lnTo>
                    <a:pt x="416666" y="432632"/>
                  </a:lnTo>
                  <a:lnTo>
                    <a:pt x="94712" y="496289"/>
                  </a:lnTo>
                  <a:cubicBezTo>
                    <a:pt x="51916" y="504085"/>
                    <a:pt x="13015" y="476832"/>
                    <a:pt x="5227" y="433985"/>
                  </a:cubicBezTo>
                  <a:cubicBezTo>
                    <a:pt x="1333" y="406800"/>
                    <a:pt x="9101" y="383410"/>
                    <a:pt x="24678" y="363953"/>
                  </a:cubicBezTo>
                  <a:cubicBezTo>
                    <a:pt x="28572" y="360089"/>
                    <a:pt x="32466" y="356225"/>
                    <a:pt x="40234" y="352292"/>
                  </a:cubicBezTo>
                  <a:cubicBezTo>
                    <a:pt x="40234" y="352292"/>
                    <a:pt x="44128" y="352292"/>
                    <a:pt x="44128" y="348428"/>
                  </a:cubicBezTo>
                  <a:cubicBezTo>
                    <a:pt x="51916" y="344496"/>
                    <a:pt x="55811" y="344496"/>
                    <a:pt x="63599" y="340632"/>
                  </a:cubicBezTo>
                  <a:cubicBezTo>
                    <a:pt x="145296" y="325038"/>
                    <a:pt x="223138" y="309514"/>
                    <a:pt x="304855" y="293921"/>
                  </a:cubicBezTo>
                  <a:close/>
                  <a:moveTo>
                    <a:pt x="416666" y="0"/>
                  </a:moveTo>
                  <a:lnTo>
                    <a:pt x="416666" y="159463"/>
                  </a:lnTo>
                  <a:lnTo>
                    <a:pt x="90838" y="223889"/>
                  </a:lnTo>
                  <a:cubicBezTo>
                    <a:pt x="51916" y="231686"/>
                    <a:pt x="9101" y="204432"/>
                    <a:pt x="1333" y="161654"/>
                  </a:cubicBezTo>
                  <a:cubicBezTo>
                    <a:pt x="-6456" y="122740"/>
                    <a:pt x="20783" y="79892"/>
                    <a:pt x="63599" y="72165"/>
                  </a:cubicBezTo>
                  <a:close/>
                </a:path>
              </a:pathLst>
            </a:custGeom>
            <a:solidFill>
              <a:schemeClr val="accent4">
                <a:lumMod val="40000"/>
                <a:lumOff val="60000"/>
              </a:schemeClr>
            </a:solidFill>
            <a:ln w="12700">
              <a:miter lim="400000"/>
            </a:ln>
          </p:spPr>
          <p:txBody>
            <a:bodyPr wrap="square" lIns="28575" tIns="28575" rIns="28575" bIns="28575" anchor="ctr">
              <a:noAutofit/>
            </a:bodyPr>
            <a:lstStyle/>
            <a:p>
              <a:pPr>
                <a:defRPr sz="3000">
                  <a:solidFill>
                    <a:srgbClr val="FFFFFF"/>
                  </a:solidFill>
                  <a:effectLst>
                    <a:outerShdw blurRad="38100" dist="12700" dir="5400000" rotWithShape="0">
                      <a:srgbClr val="000000">
                        <a:alpha val="50000"/>
                      </a:srgbClr>
                    </a:outerShdw>
                  </a:effectLst>
                </a:defRPr>
              </a:pPr>
              <a:endParaRPr sz="2250"/>
            </a:p>
          </p:txBody>
        </p:sp>
      </p:grpSp>
    </p:spTree>
    <p:extLst>
      <p:ext uri="{BB962C8B-B14F-4D97-AF65-F5344CB8AC3E}">
        <p14:creationId xmlns:p14="http://schemas.microsoft.com/office/powerpoint/2010/main" val="376768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10270</TotalTime>
  <Words>217</Words>
  <PresentationFormat>On-screen Show (4:3)</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Lightbulb &amp; Question Mark – Slide Template</vt:lpstr>
      <vt:lpstr>Lightbulb &amp; Question Mark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Lightbulb &amp; Question Mark</dc:title>
  <dc:creator>PresentationGO.com</dc:creator>
  <dc:description>© Copyright PresentationGO.com</dc:description>
  <dcterms:created xsi:type="dcterms:W3CDTF">2014-11-26T05:14:11Z</dcterms:created>
  <dcterms:modified xsi:type="dcterms:W3CDTF">2021-01-19T18:46:21Z</dcterms:modified>
  <cp:category>Graphics &amp; Metaphors</cp:category>
</cp:coreProperties>
</file>