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2712" y="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70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BC07FED4-A943-44A1-85E5-00BAE5275317}"/>
              </a:ext>
            </a:extLst>
          </p:cNvPr>
          <p:cNvSpPr/>
          <p:nvPr/>
        </p:nvSpPr>
        <p:spPr>
          <a:xfrm rot="16200000">
            <a:off x="3111174" y="825171"/>
            <a:ext cx="6233728" cy="5831927"/>
          </a:xfrm>
          <a:prstGeom prst="triangle">
            <a:avLst>
              <a:gd name="adj" fmla="val 61768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4572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Lighthouse Illustration for PowerPoint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EF2D407-644F-44C3-9B1C-8267DC497ED4}"/>
              </a:ext>
            </a:extLst>
          </p:cNvPr>
          <p:cNvGrpSpPr/>
          <p:nvPr/>
        </p:nvGrpSpPr>
        <p:grpSpPr>
          <a:xfrm>
            <a:off x="6771876" y="3641504"/>
            <a:ext cx="1909288" cy="1567780"/>
            <a:chOff x="8921977" y="1312836"/>
            <a:chExt cx="2937088" cy="209037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24F60DB-6E72-4C45-B5D0-BA08255570D9}"/>
                </a:ext>
              </a:extLst>
            </p:cNvPr>
            <p:cNvSpPr txBox="1"/>
            <p:nvPr/>
          </p:nvSpPr>
          <p:spPr>
            <a:xfrm>
              <a:off x="8921977" y="1312836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9B1693E-CCB3-450A-973A-113B5DBA86C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477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DDFEA19-64F3-4995-BA7B-B8AA1779A1DE}"/>
              </a:ext>
            </a:extLst>
          </p:cNvPr>
          <p:cNvGrpSpPr/>
          <p:nvPr/>
        </p:nvGrpSpPr>
        <p:grpSpPr>
          <a:xfrm>
            <a:off x="6771876" y="1665786"/>
            <a:ext cx="1909288" cy="1567780"/>
            <a:chOff x="8921977" y="1312836"/>
            <a:chExt cx="2937088" cy="209037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2A94328-C1E5-4022-95B5-E52C4DA827CA}"/>
                </a:ext>
              </a:extLst>
            </p:cNvPr>
            <p:cNvSpPr txBox="1"/>
            <p:nvPr/>
          </p:nvSpPr>
          <p:spPr>
            <a:xfrm>
              <a:off x="8921977" y="1312836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27C0EAA-FF14-46D8-8F5F-4BC91E0C891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477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5FA575B-73E6-485A-BC3E-21F2ECE1703A}"/>
              </a:ext>
            </a:extLst>
          </p:cNvPr>
          <p:cNvGrpSpPr/>
          <p:nvPr/>
        </p:nvGrpSpPr>
        <p:grpSpPr>
          <a:xfrm>
            <a:off x="4831897" y="2489580"/>
            <a:ext cx="1755413" cy="1413892"/>
            <a:chOff x="8921977" y="1394910"/>
            <a:chExt cx="2937088" cy="188518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9144F91-91B1-4646-9A44-4A711658AA9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47CA3DE-93FE-4F09-B3BC-7F3555A7242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3" name="Graphic 92" descr="Users">
            <a:extLst>
              <a:ext uri="{FF2B5EF4-FFF2-40B4-BE49-F238E27FC236}">
                <a16:creationId xmlns:a16="http://schemas.microsoft.com/office/drawing/2014/main" id="{41634C7F-D65C-48FC-8D2B-EAF68A30C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62443" y="1680517"/>
            <a:ext cx="532357" cy="532357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8761D458-61EE-4F34-9668-08BA32F04F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9085" y="2838092"/>
            <a:ext cx="532357" cy="532357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E9917E18-DB79-41B3-800E-12EC6EEC35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62443" y="3619354"/>
            <a:ext cx="532357" cy="53235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3E06886-243B-4700-96B8-B1E6EDB03091}"/>
              </a:ext>
            </a:extLst>
          </p:cNvPr>
          <p:cNvGrpSpPr/>
          <p:nvPr/>
        </p:nvGrpSpPr>
        <p:grpSpPr>
          <a:xfrm>
            <a:off x="0" y="3490492"/>
            <a:ext cx="3364746" cy="2659888"/>
            <a:chOff x="838200" y="3844549"/>
            <a:chExt cx="3078954" cy="2855763"/>
          </a:xfrm>
        </p:grpSpPr>
        <p:sp>
          <p:nvSpPr>
            <p:cNvPr id="33" name="Rectangle">
              <a:extLst>
                <a:ext uri="{FF2B5EF4-FFF2-40B4-BE49-F238E27FC236}">
                  <a16:creationId xmlns:a16="http://schemas.microsoft.com/office/drawing/2014/main" id="{754F7FEB-453D-4D82-976D-A99C804F8FB3}"/>
                </a:ext>
              </a:extLst>
            </p:cNvPr>
            <p:cNvSpPr/>
            <p:nvPr/>
          </p:nvSpPr>
          <p:spPr>
            <a:xfrm>
              <a:off x="838200" y="4848298"/>
              <a:ext cx="2928581" cy="848264"/>
            </a:xfrm>
            <a:prstGeom prst="rect">
              <a:avLst/>
            </a:prstGeom>
            <a:solidFill>
              <a:srgbClr val="C8CACB"/>
            </a:solidFill>
            <a:ln w="12700">
              <a:miter lim="400000"/>
            </a:ln>
          </p:spPr>
          <p:txBody>
            <a:bodyPr lIns="342900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sz="225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Rectangle">
              <a:extLst>
                <a:ext uri="{FF2B5EF4-FFF2-40B4-BE49-F238E27FC236}">
                  <a16:creationId xmlns:a16="http://schemas.microsoft.com/office/drawing/2014/main" id="{A1901767-0563-43BB-A38F-F2DD869EB8CE}"/>
                </a:ext>
              </a:extLst>
            </p:cNvPr>
            <p:cNvSpPr/>
            <p:nvPr/>
          </p:nvSpPr>
          <p:spPr>
            <a:xfrm>
              <a:off x="838200" y="3844549"/>
              <a:ext cx="3078954" cy="848264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42900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sz="225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66B9E366-49AA-4FE0-ADBD-4732C78AD61C}"/>
                </a:ext>
              </a:extLst>
            </p:cNvPr>
            <p:cNvSpPr/>
            <p:nvPr/>
          </p:nvSpPr>
          <p:spPr>
            <a:xfrm>
              <a:off x="838200" y="5852048"/>
              <a:ext cx="3078954" cy="848264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42900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sz="225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3FDBE91A-E162-40F7-8189-8B00EFC00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6858" y="5517589"/>
            <a:ext cx="494286" cy="494286"/>
          </a:xfrm>
          <a:prstGeom prst="rect">
            <a:avLst/>
          </a:prstGeom>
        </p:spPr>
      </p:pic>
      <p:pic>
        <p:nvPicPr>
          <p:cNvPr id="97" name="Graphic 96" descr="Rocket">
            <a:extLst>
              <a:ext uri="{FF2B5EF4-FFF2-40B4-BE49-F238E27FC236}">
                <a16:creationId xmlns:a16="http://schemas.microsoft.com/office/drawing/2014/main" id="{2E648957-BBD4-4A87-A71B-4203EF2063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06858" y="4588001"/>
            <a:ext cx="494286" cy="494286"/>
          </a:xfrm>
          <a:prstGeom prst="rect">
            <a:avLst/>
          </a:prstGeom>
        </p:spPr>
      </p:pic>
      <p:pic>
        <p:nvPicPr>
          <p:cNvPr id="98" name="Graphic 97" descr="Lightbulb">
            <a:extLst>
              <a:ext uri="{FF2B5EF4-FFF2-40B4-BE49-F238E27FC236}">
                <a16:creationId xmlns:a16="http://schemas.microsoft.com/office/drawing/2014/main" id="{AA9DC2F5-7E96-471B-8562-B095E90EE1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06858" y="3638390"/>
            <a:ext cx="494286" cy="49428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6C752BC-4715-433D-A2C7-75D1706844FF}"/>
              </a:ext>
            </a:extLst>
          </p:cNvPr>
          <p:cNvGrpSpPr/>
          <p:nvPr/>
        </p:nvGrpSpPr>
        <p:grpSpPr>
          <a:xfrm>
            <a:off x="2698563" y="2308635"/>
            <a:ext cx="1183800" cy="4046718"/>
            <a:chOff x="3489613" y="2575659"/>
            <a:chExt cx="1270974" cy="4344719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0FD733DF-097B-481C-9A9E-6542903B0EC5}"/>
                </a:ext>
              </a:extLst>
            </p:cNvPr>
            <p:cNvSpPr/>
            <p:nvPr/>
          </p:nvSpPr>
          <p:spPr>
            <a:xfrm>
              <a:off x="3555899" y="5785762"/>
              <a:ext cx="1140108" cy="100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9" y="3083"/>
                  </a:moveTo>
                  <a:lnTo>
                    <a:pt x="434" y="14935"/>
                  </a:lnTo>
                  <a:lnTo>
                    <a:pt x="34" y="21063"/>
                  </a:lnTo>
                  <a:lnTo>
                    <a:pt x="0" y="21600"/>
                  </a:lnTo>
                  <a:lnTo>
                    <a:pt x="4968" y="21600"/>
                  </a:lnTo>
                  <a:lnTo>
                    <a:pt x="10800" y="21600"/>
                  </a:lnTo>
                  <a:lnTo>
                    <a:pt x="13204" y="21600"/>
                  </a:lnTo>
                  <a:lnTo>
                    <a:pt x="18464" y="21600"/>
                  </a:lnTo>
                  <a:lnTo>
                    <a:pt x="21600" y="21600"/>
                  </a:lnTo>
                  <a:lnTo>
                    <a:pt x="21541" y="20713"/>
                  </a:lnTo>
                  <a:lnTo>
                    <a:pt x="20934" y="11428"/>
                  </a:lnTo>
                  <a:lnTo>
                    <a:pt x="20283" y="1453"/>
                  </a:lnTo>
                  <a:lnTo>
                    <a:pt x="20188" y="0"/>
                  </a:lnTo>
                  <a:lnTo>
                    <a:pt x="141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0A21EF07-A1C1-44E3-B406-90DC8097D626}"/>
                </a:ext>
              </a:extLst>
            </p:cNvPr>
            <p:cNvSpPr/>
            <p:nvPr/>
          </p:nvSpPr>
          <p:spPr>
            <a:xfrm>
              <a:off x="3631653" y="4782013"/>
              <a:ext cx="991156" cy="100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1447"/>
                  </a:moveTo>
                  <a:lnTo>
                    <a:pt x="19978" y="0"/>
                  </a:lnTo>
                  <a:lnTo>
                    <a:pt x="1624" y="0"/>
                  </a:lnTo>
                  <a:lnTo>
                    <a:pt x="1515" y="1447"/>
                  </a:lnTo>
                  <a:lnTo>
                    <a:pt x="1228" y="5264"/>
                  </a:lnTo>
                  <a:lnTo>
                    <a:pt x="611" y="13465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36" y="114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FA97CDF-F47C-46A3-A23F-42C16388149A}"/>
                </a:ext>
              </a:extLst>
            </p:cNvPr>
            <p:cNvSpPr/>
            <p:nvPr/>
          </p:nvSpPr>
          <p:spPr>
            <a:xfrm>
              <a:off x="3622183" y="3759325"/>
              <a:ext cx="1018713" cy="102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44" y="13792"/>
                  </a:moveTo>
                  <a:lnTo>
                    <a:pt x="18805" y="9248"/>
                  </a:lnTo>
                  <a:lnTo>
                    <a:pt x="18641" y="7046"/>
                  </a:lnTo>
                  <a:lnTo>
                    <a:pt x="18303" y="2538"/>
                  </a:lnTo>
                  <a:cubicBezTo>
                    <a:pt x="18904" y="1917"/>
                    <a:pt x="20130" y="1678"/>
                    <a:pt x="20130" y="1678"/>
                  </a:cubicBezTo>
                  <a:cubicBezTo>
                    <a:pt x="21353" y="1414"/>
                    <a:pt x="21600" y="150"/>
                    <a:pt x="21600" y="150"/>
                  </a:cubicBezTo>
                  <a:lnTo>
                    <a:pt x="18126" y="150"/>
                  </a:lnTo>
                  <a:lnTo>
                    <a:pt x="18122" y="94"/>
                  </a:lnTo>
                  <a:lnTo>
                    <a:pt x="18116" y="0"/>
                  </a:lnTo>
                  <a:lnTo>
                    <a:pt x="17131" y="0"/>
                  </a:lnTo>
                  <a:lnTo>
                    <a:pt x="13426" y="0"/>
                  </a:lnTo>
                  <a:lnTo>
                    <a:pt x="3490" y="0"/>
                  </a:lnTo>
                  <a:lnTo>
                    <a:pt x="3478" y="148"/>
                  </a:lnTo>
                  <a:lnTo>
                    <a:pt x="0" y="148"/>
                  </a:lnTo>
                  <a:cubicBezTo>
                    <a:pt x="0" y="148"/>
                    <a:pt x="247" y="1412"/>
                    <a:pt x="1470" y="1676"/>
                  </a:cubicBezTo>
                  <a:cubicBezTo>
                    <a:pt x="1470" y="1676"/>
                    <a:pt x="2698" y="1915"/>
                    <a:pt x="3299" y="2538"/>
                  </a:cubicBezTo>
                  <a:lnTo>
                    <a:pt x="2797" y="9244"/>
                  </a:lnTo>
                  <a:lnTo>
                    <a:pt x="2554" y="12485"/>
                  </a:lnTo>
                  <a:lnTo>
                    <a:pt x="2104" y="18489"/>
                  </a:lnTo>
                  <a:lnTo>
                    <a:pt x="1871" y="21600"/>
                  </a:lnTo>
                  <a:lnTo>
                    <a:pt x="19729" y="21600"/>
                  </a:lnTo>
                  <a:lnTo>
                    <a:pt x="19144" y="1379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789A29D-9687-48CD-AE11-0DAF7E4E9582}"/>
                </a:ext>
              </a:extLst>
            </p:cNvPr>
            <p:cNvSpPr/>
            <p:nvPr/>
          </p:nvSpPr>
          <p:spPr>
            <a:xfrm>
              <a:off x="3887325" y="6069842"/>
              <a:ext cx="482369" cy="7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1218" y="6"/>
                  </a:moveTo>
                  <a:cubicBezTo>
                    <a:pt x="11078" y="3"/>
                    <a:pt x="10938" y="0"/>
                    <a:pt x="10798" y="0"/>
                  </a:cubicBezTo>
                  <a:cubicBezTo>
                    <a:pt x="4846" y="0"/>
                    <a:pt x="0" y="3251"/>
                    <a:pt x="0" y="7245"/>
                  </a:cubicBezTo>
                  <a:lnTo>
                    <a:pt x="0" y="21600"/>
                  </a:lnTo>
                  <a:lnTo>
                    <a:pt x="835" y="21600"/>
                  </a:lnTo>
                  <a:lnTo>
                    <a:pt x="21596" y="21600"/>
                  </a:lnTo>
                  <a:lnTo>
                    <a:pt x="21596" y="7245"/>
                  </a:lnTo>
                  <a:cubicBezTo>
                    <a:pt x="21600" y="3342"/>
                    <a:pt x="16979" y="154"/>
                    <a:pt x="11218" y="6"/>
                  </a:cubicBezTo>
                  <a:close/>
                </a:path>
              </a:pathLst>
            </a:custGeom>
            <a:solidFill>
              <a:srgbClr val="EBECED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141FBE7-455A-49A0-ABB2-829E328ED7A5}"/>
                </a:ext>
              </a:extLst>
            </p:cNvPr>
            <p:cNvSpPr/>
            <p:nvPr/>
          </p:nvSpPr>
          <p:spPr>
            <a:xfrm>
              <a:off x="3953611" y="6136128"/>
              <a:ext cx="351502" cy="6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5808"/>
                  </a:lnTo>
                  <a:cubicBezTo>
                    <a:pt x="21600" y="2600"/>
                    <a:pt x="16764" y="0"/>
                    <a:pt x="10800" y="0"/>
                  </a:cubicBezTo>
                  <a:cubicBezTo>
                    <a:pt x="4836" y="0"/>
                    <a:pt x="0" y="2600"/>
                    <a:pt x="0" y="5808"/>
                  </a:cubicBez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D6A7A41-8F9F-4C2E-B019-B42CEC893476}"/>
                </a:ext>
              </a:extLst>
            </p:cNvPr>
            <p:cNvSpPr/>
            <p:nvPr/>
          </p:nvSpPr>
          <p:spPr>
            <a:xfrm>
              <a:off x="3489613" y="6789512"/>
              <a:ext cx="1270974" cy="13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8" y="16364"/>
                  </a:moveTo>
                  <a:cubicBezTo>
                    <a:pt x="21598" y="19256"/>
                    <a:pt x="21357" y="21600"/>
                    <a:pt x="21059" y="21600"/>
                  </a:cubicBezTo>
                  <a:lnTo>
                    <a:pt x="539" y="21600"/>
                  </a:lnTo>
                  <a:cubicBezTo>
                    <a:pt x="241" y="21600"/>
                    <a:pt x="0" y="19256"/>
                    <a:pt x="0" y="16364"/>
                  </a:cubicBezTo>
                  <a:lnTo>
                    <a:pt x="0" y="5236"/>
                  </a:lnTo>
                  <a:cubicBezTo>
                    <a:pt x="0" y="2344"/>
                    <a:pt x="241" y="0"/>
                    <a:pt x="539" y="0"/>
                  </a:cubicBezTo>
                  <a:lnTo>
                    <a:pt x="21061" y="0"/>
                  </a:lnTo>
                  <a:cubicBezTo>
                    <a:pt x="21359" y="0"/>
                    <a:pt x="21600" y="2344"/>
                    <a:pt x="21600" y="5236"/>
                  </a:cubicBezTo>
                  <a:lnTo>
                    <a:pt x="21600" y="16364"/>
                  </a:lnTo>
                  <a:close/>
                </a:path>
              </a:pathLst>
            </a:custGeom>
            <a:solidFill>
              <a:srgbClr val="EBECED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7825E5D6-12C5-4432-B77D-58469723AA53}"/>
                </a:ext>
              </a:extLst>
            </p:cNvPr>
            <p:cNvSpPr/>
            <p:nvPr/>
          </p:nvSpPr>
          <p:spPr>
            <a:xfrm>
              <a:off x="3877856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77B14845-CB7A-4426-AA88-6C2217C13677}"/>
                </a:ext>
              </a:extLst>
            </p:cNvPr>
            <p:cNvSpPr/>
            <p:nvPr/>
          </p:nvSpPr>
          <p:spPr>
            <a:xfrm>
              <a:off x="4105120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52C5C789-9F04-4E8C-8EA0-61DF56D2D9CF}"/>
                </a:ext>
              </a:extLst>
            </p:cNvPr>
            <p:cNvSpPr/>
            <p:nvPr/>
          </p:nvSpPr>
          <p:spPr>
            <a:xfrm>
              <a:off x="4332384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A03F174-2C39-4B22-B6ED-B151B056E68A}"/>
                </a:ext>
              </a:extLst>
            </p:cNvPr>
            <p:cNvSpPr/>
            <p:nvPr/>
          </p:nvSpPr>
          <p:spPr>
            <a:xfrm>
              <a:off x="3991488" y="5009277"/>
              <a:ext cx="277262" cy="27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30" y="37"/>
                  </a:moveTo>
                  <a:cubicBezTo>
                    <a:pt x="11287" y="22"/>
                    <a:pt x="11051" y="0"/>
                    <a:pt x="10800" y="0"/>
                  </a:cubicBezTo>
                  <a:cubicBezTo>
                    <a:pt x="4839" y="0"/>
                    <a:pt x="0" y="4832"/>
                    <a:pt x="0" y="10800"/>
                  </a:cubicBezTo>
                  <a:cubicBezTo>
                    <a:pt x="0" y="16761"/>
                    <a:pt x="4832" y="21600"/>
                    <a:pt x="10800" y="21600"/>
                  </a:cubicBezTo>
                  <a:cubicBezTo>
                    <a:pt x="11043" y="21600"/>
                    <a:pt x="11287" y="21578"/>
                    <a:pt x="11530" y="21563"/>
                  </a:cubicBezTo>
                  <a:cubicBezTo>
                    <a:pt x="17152" y="21187"/>
                    <a:pt x="21600" y="16517"/>
                    <a:pt x="21600" y="10800"/>
                  </a:cubicBezTo>
                  <a:cubicBezTo>
                    <a:pt x="21600" y="5083"/>
                    <a:pt x="17159" y="413"/>
                    <a:pt x="11530" y="3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CC28A2F0-2CDB-4ECF-B490-88E7F1DCE8BE}"/>
                </a:ext>
              </a:extLst>
            </p:cNvPr>
            <p:cNvSpPr/>
            <p:nvPr/>
          </p:nvSpPr>
          <p:spPr>
            <a:xfrm>
              <a:off x="4048304" y="5066093"/>
              <a:ext cx="158895" cy="158895"/>
            </a:xfrm>
            <a:prstGeom prst="ellipse">
              <a:avLst/>
            </a:pr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E81DEF8E-302B-4452-BCEF-BE8BF3911CD9}"/>
                </a:ext>
              </a:extLst>
            </p:cNvPr>
            <p:cNvSpPr/>
            <p:nvPr/>
          </p:nvSpPr>
          <p:spPr>
            <a:xfrm>
              <a:off x="3593775" y="3077532"/>
              <a:ext cx="1074647" cy="70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21076" y="20175"/>
                  </a:moveTo>
                  <a:lnTo>
                    <a:pt x="17673" y="20175"/>
                  </a:lnTo>
                  <a:lnTo>
                    <a:pt x="17601" y="18695"/>
                  </a:lnTo>
                  <a:lnTo>
                    <a:pt x="17601" y="15191"/>
                  </a:lnTo>
                  <a:cubicBezTo>
                    <a:pt x="17601" y="14855"/>
                    <a:pt x="17445" y="14570"/>
                    <a:pt x="17230" y="14489"/>
                  </a:cubicBezTo>
                  <a:cubicBezTo>
                    <a:pt x="16848" y="14344"/>
                    <a:pt x="16513" y="13920"/>
                    <a:pt x="16409" y="13212"/>
                  </a:cubicBezTo>
                  <a:cubicBezTo>
                    <a:pt x="16388" y="13067"/>
                    <a:pt x="16377" y="12916"/>
                    <a:pt x="16377" y="12759"/>
                  </a:cubicBezTo>
                  <a:lnTo>
                    <a:pt x="16377" y="6295"/>
                  </a:lnTo>
                  <a:cubicBezTo>
                    <a:pt x="16377" y="6139"/>
                    <a:pt x="16388" y="5988"/>
                    <a:pt x="16409" y="5843"/>
                  </a:cubicBezTo>
                  <a:cubicBezTo>
                    <a:pt x="16514" y="5134"/>
                    <a:pt x="16848" y="4711"/>
                    <a:pt x="17230" y="4566"/>
                  </a:cubicBezTo>
                  <a:cubicBezTo>
                    <a:pt x="17445" y="4484"/>
                    <a:pt x="17601" y="4203"/>
                    <a:pt x="17601" y="3863"/>
                  </a:cubicBezTo>
                  <a:lnTo>
                    <a:pt x="17601" y="2212"/>
                  </a:lnTo>
                  <a:lnTo>
                    <a:pt x="17601" y="1599"/>
                  </a:lnTo>
                  <a:lnTo>
                    <a:pt x="17648" y="1599"/>
                  </a:lnTo>
                  <a:cubicBezTo>
                    <a:pt x="17922" y="1599"/>
                    <a:pt x="18165" y="1294"/>
                    <a:pt x="18192" y="879"/>
                  </a:cubicBezTo>
                  <a:cubicBezTo>
                    <a:pt x="18222" y="403"/>
                    <a:pt x="17977" y="0"/>
                    <a:pt x="17671" y="0"/>
                  </a:cubicBezTo>
                  <a:lnTo>
                    <a:pt x="3922" y="0"/>
                  </a:lnTo>
                  <a:cubicBezTo>
                    <a:pt x="3648" y="0"/>
                    <a:pt x="3405" y="305"/>
                    <a:pt x="3378" y="720"/>
                  </a:cubicBezTo>
                  <a:cubicBezTo>
                    <a:pt x="3348" y="1196"/>
                    <a:pt x="3593" y="1599"/>
                    <a:pt x="3899" y="1599"/>
                  </a:cubicBezTo>
                  <a:lnTo>
                    <a:pt x="3969" y="1599"/>
                  </a:lnTo>
                  <a:lnTo>
                    <a:pt x="3969" y="2151"/>
                  </a:lnTo>
                  <a:lnTo>
                    <a:pt x="3969" y="18689"/>
                  </a:lnTo>
                  <a:lnTo>
                    <a:pt x="3897" y="20169"/>
                  </a:lnTo>
                  <a:lnTo>
                    <a:pt x="495" y="20169"/>
                  </a:lnTo>
                  <a:cubicBezTo>
                    <a:pt x="240" y="20169"/>
                    <a:pt x="14" y="20459"/>
                    <a:pt x="0" y="20845"/>
                  </a:cubicBezTo>
                  <a:cubicBezTo>
                    <a:pt x="-13" y="21258"/>
                    <a:pt x="202" y="21600"/>
                    <a:pt x="468" y="21600"/>
                  </a:cubicBezTo>
                  <a:lnTo>
                    <a:pt x="21104" y="21600"/>
                  </a:lnTo>
                  <a:cubicBezTo>
                    <a:pt x="21372" y="21600"/>
                    <a:pt x="21587" y="21258"/>
                    <a:pt x="21572" y="20845"/>
                  </a:cubicBezTo>
                  <a:cubicBezTo>
                    <a:pt x="21557" y="20465"/>
                    <a:pt x="21329" y="20175"/>
                    <a:pt x="21076" y="2017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2C06ECE-86EE-452C-94B7-FD076C87A71F}"/>
                </a:ext>
              </a:extLst>
            </p:cNvPr>
            <p:cNvSpPr/>
            <p:nvPr/>
          </p:nvSpPr>
          <p:spPr>
            <a:xfrm>
              <a:off x="3612715" y="3579408"/>
              <a:ext cx="1030832" cy="15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8" y="5849"/>
                  </a:moveTo>
                  <a:cubicBezTo>
                    <a:pt x="21598" y="2623"/>
                    <a:pt x="21201" y="0"/>
                    <a:pt x="20713" y="0"/>
                  </a:cubicBezTo>
                  <a:lnTo>
                    <a:pt x="885" y="0"/>
                  </a:lnTo>
                  <a:cubicBezTo>
                    <a:pt x="397" y="0"/>
                    <a:pt x="0" y="2623"/>
                    <a:pt x="0" y="584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5849"/>
                  </a:lnTo>
                  <a:close/>
                  <a:moveTo>
                    <a:pt x="21344" y="5849"/>
                  </a:moveTo>
                  <a:lnTo>
                    <a:pt x="21344" y="7751"/>
                  </a:lnTo>
                  <a:lnTo>
                    <a:pt x="19646" y="7751"/>
                  </a:lnTo>
                  <a:lnTo>
                    <a:pt x="19646" y="1679"/>
                  </a:lnTo>
                  <a:lnTo>
                    <a:pt x="20713" y="1679"/>
                  </a:lnTo>
                  <a:cubicBezTo>
                    <a:pt x="21062" y="1679"/>
                    <a:pt x="21344" y="3554"/>
                    <a:pt x="21344" y="5849"/>
                  </a:cubicBezTo>
                  <a:close/>
                  <a:moveTo>
                    <a:pt x="11919" y="15528"/>
                  </a:moveTo>
                  <a:lnTo>
                    <a:pt x="9683" y="15528"/>
                  </a:lnTo>
                  <a:lnTo>
                    <a:pt x="9683" y="9443"/>
                  </a:lnTo>
                  <a:lnTo>
                    <a:pt x="11919" y="9443"/>
                  </a:lnTo>
                  <a:lnTo>
                    <a:pt x="11919" y="15528"/>
                  </a:lnTo>
                  <a:close/>
                  <a:moveTo>
                    <a:pt x="12173" y="9443"/>
                  </a:moveTo>
                  <a:lnTo>
                    <a:pt x="14409" y="9443"/>
                  </a:lnTo>
                  <a:lnTo>
                    <a:pt x="14409" y="15528"/>
                  </a:lnTo>
                  <a:lnTo>
                    <a:pt x="12173" y="15528"/>
                  </a:lnTo>
                  <a:lnTo>
                    <a:pt x="12173" y="9443"/>
                  </a:lnTo>
                  <a:close/>
                  <a:moveTo>
                    <a:pt x="9429" y="15528"/>
                  </a:moveTo>
                  <a:lnTo>
                    <a:pt x="7193" y="15528"/>
                  </a:lnTo>
                  <a:lnTo>
                    <a:pt x="7193" y="9443"/>
                  </a:lnTo>
                  <a:lnTo>
                    <a:pt x="9429" y="9443"/>
                  </a:lnTo>
                  <a:lnTo>
                    <a:pt x="9429" y="15528"/>
                  </a:lnTo>
                  <a:close/>
                  <a:moveTo>
                    <a:pt x="6937" y="15528"/>
                  </a:moveTo>
                  <a:lnTo>
                    <a:pt x="4701" y="15528"/>
                  </a:lnTo>
                  <a:lnTo>
                    <a:pt x="4701" y="9443"/>
                  </a:lnTo>
                  <a:lnTo>
                    <a:pt x="6937" y="9443"/>
                  </a:lnTo>
                  <a:lnTo>
                    <a:pt x="6937" y="15528"/>
                  </a:lnTo>
                  <a:close/>
                  <a:moveTo>
                    <a:pt x="14665" y="15528"/>
                  </a:moveTo>
                  <a:lnTo>
                    <a:pt x="14665" y="9443"/>
                  </a:lnTo>
                  <a:lnTo>
                    <a:pt x="16901" y="9443"/>
                  </a:lnTo>
                  <a:lnTo>
                    <a:pt x="16901" y="15528"/>
                  </a:lnTo>
                  <a:lnTo>
                    <a:pt x="14665" y="15528"/>
                  </a:lnTo>
                  <a:close/>
                  <a:moveTo>
                    <a:pt x="17155" y="9443"/>
                  </a:moveTo>
                  <a:lnTo>
                    <a:pt x="19392" y="9443"/>
                  </a:lnTo>
                  <a:lnTo>
                    <a:pt x="19392" y="15528"/>
                  </a:lnTo>
                  <a:lnTo>
                    <a:pt x="17155" y="15528"/>
                  </a:lnTo>
                  <a:lnTo>
                    <a:pt x="17155" y="9443"/>
                  </a:lnTo>
                  <a:close/>
                  <a:moveTo>
                    <a:pt x="17155" y="7764"/>
                  </a:moveTo>
                  <a:lnTo>
                    <a:pt x="17155" y="1692"/>
                  </a:lnTo>
                  <a:lnTo>
                    <a:pt x="19392" y="1692"/>
                  </a:lnTo>
                  <a:lnTo>
                    <a:pt x="19392" y="7764"/>
                  </a:lnTo>
                  <a:lnTo>
                    <a:pt x="17155" y="7764"/>
                  </a:lnTo>
                  <a:close/>
                  <a:moveTo>
                    <a:pt x="16901" y="7764"/>
                  </a:moveTo>
                  <a:lnTo>
                    <a:pt x="14665" y="7764"/>
                  </a:lnTo>
                  <a:lnTo>
                    <a:pt x="14665" y="1692"/>
                  </a:lnTo>
                  <a:lnTo>
                    <a:pt x="16901" y="1692"/>
                  </a:lnTo>
                  <a:lnTo>
                    <a:pt x="16901" y="7764"/>
                  </a:lnTo>
                  <a:close/>
                  <a:moveTo>
                    <a:pt x="14409" y="7764"/>
                  </a:moveTo>
                  <a:lnTo>
                    <a:pt x="12173" y="7764"/>
                  </a:lnTo>
                  <a:lnTo>
                    <a:pt x="12173" y="1692"/>
                  </a:lnTo>
                  <a:lnTo>
                    <a:pt x="14409" y="1692"/>
                  </a:lnTo>
                  <a:lnTo>
                    <a:pt x="14409" y="7764"/>
                  </a:lnTo>
                  <a:close/>
                  <a:moveTo>
                    <a:pt x="11919" y="7764"/>
                  </a:moveTo>
                  <a:lnTo>
                    <a:pt x="9683" y="7764"/>
                  </a:lnTo>
                  <a:lnTo>
                    <a:pt x="9683" y="1692"/>
                  </a:lnTo>
                  <a:lnTo>
                    <a:pt x="11919" y="1692"/>
                  </a:lnTo>
                  <a:lnTo>
                    <a:pt x="11919" y="7764"/>
                  </a:lnTo>
                  <a:close/>
                  <a:moveTo>
                    <a:pt x="9429" y="7764"/>
                  </a:moveTo>
                  <a:lnTo>
                    <a:pt x="7193" y="7764"/>
                  </a:lnTo>
                  <a:lnTo>
                    <a:pt x="7193" y="1692"/>
                  </a:lnTo>
                  <a:lnTo>
                    <a:pt x="9429" y="1692"/>
                  </a:lnTo>
                  <a:lnTo>
                    <a:pt x="9429" y="7764"/>
                  </a:lnTo>
                  <a:close/>
                  <a:moveTo>
                    <a:pt x="6937" y="7764"/>
                  </a:moveTo>
                  <a:lnTo>
                    <a:pt x="4701" y="7764"/>
                  </a:lnTo>
                  <a:lnTo>
                    <a:pt x="4701" y="1692"/>
                  </a:lnTo>
                  <a:lnTo>
                    <a:pt x="6937" y="1692"/>
                  </a:lnTo>
                  <a:lnTo>
                    <a:pt x="6937" y="7764"/>
                  </a:lnTo>
                  <a:close/>
                  <a:moveTo>
                    <a:pt x="4447" y="7764"/>
                  </a:moveTo>
                  <a:lnTo>
                    <a:pt x="2210" y="7764"/>
                  </a:lnTo>
                  <a:lnTo>
                    <a:pt x="2210" y="1692"/>
                  </a:lnTo>
                  <a:lnTo>
                    <a:pt x="4447" y="1692"/>
                  </a:lnTo>
                  <a:lnTo>
                    <a:pt x="4447" y="7764"/>
                  </a:lnTo>
                  <a:close/>
                  <a:moveTo>
                    <a:pt x="4447" y="9443"/>
                  </a:moveTo>
                  <a:lnTo>
                    <a:pt x="4447" y="15528"/>
                  </a:lnTo>
                  <a:lnTo>
                    <a:pt x="2210" y="15528"/>
                  </a:lnTo>
                  <a:lnTo>
                    <a:pt x="2210" y="9443"/>
                  </a:lnTo>
                  <a:lnTo>
                    <a:pt x="4447" y="9443"/>
                  </a:lnTo>
                  <a:close/>
                  <a:moveTo>
                    <a:pt x="1954" y="15528"/>
                  </a:moveTo>
                  <a:lnTo>
                    <a:pt x="254" y="15528"/>
                  </a:lnTo>
                  <a:lnTo>
                    <a:pt x="254" y="9443"/>
                  </a:lnTo>
                  <a:lnTo>
                    <a:pt x="1954" y="9443"/>
                  </a:lnTo>
                  <a:lnTo>
                    <a:pt x="1954" y="15528"/>
                  </a:lnTo>
                  <a:close/>
                  <a:moveTo>
                    <a:pt x="19648" y="15528"/>
                  </a:moveTo>
                  <a:lnTo>
                    <a:pt x="19648" y="9443"/>
                  </a:lnTo>
                  <a:lnTo>
                    <a:pt x="21346" y="9443"/>
                  </a:lnTo>
                  <a:lnTo>
                    <a:pt x="21346" y="15528"/>
                  </a:lnTo>
                  <a:lnTo>
                    <a:pt x="19648" y="15528"/>
                  </a:lnTo>
                  <a:close/>
                  <a:moveTo>
                    <a:pt x="885" y="1679"/>
                  </a:moveTo>
                  <a:lnTo>
                    <a:pt x="1954" y="1679"/>
                  </a:lnTo>
                  <a:lnTo>
                    <a:pt x="1954" y="7751"/>
                  </a:lnTo>
                  <a:lnTo>
                    <a:pt x="254" y="7751"/>
                  </a:lnTo>
                  <a:lnTo>
                    <a:pt x="254" y="5849"/>
                  </a:lnTo>
                  <a:cubicBezTo>
                    <a:pt x="254" y="3554"/>
                    <a:pt x="538" y="1679"/>
                    <a:pt x="885" y="167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8C39062-27FC-4D4B-B812-7A53F0C3AAB7}"/>
                </a:ext>
              </a:extLst>
            </p:cNvPr>
            <p:cNvSpPr/>
            <p:nvPr/>
          </p:nvSpPr>
          <p:spPr>
            <a:xfrm>
              <a:off x="3811571" y="2575659"/>
              <a:ext cx="621474" cy="5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19" y="11621"/>
                  </a:moveTo>
                  <a:lnTo>
                    <a:pt x="11819" y="8808"/>
                  </a:lnTo>
                  <a:cubicBezTo>
                    <a:pt x="12355" y="8394"/>
                    <a:pt x="12711" y="7658"/>
                    <a:pt x="12711" y="6817"/>
                  </a:cubicBezTo>
                  <a:cubicBezTo>
                    <a:pt x="12711" y="5691"/>
                    <a:pt x="12072" y="4756"/>
                    <a:pt x="11220" y="4520"/>
                  </a:cubicBezTo>
                  <a:lnTo>
                    <a:pt x="10802" y="0"/>
                  </a:lnTo>
                  <a:lnTo>
                    <a:pt x="10384" y="4520"/>
                  </a:lnTo>
                  <a:cubicBezTo>
                    <a:pt x="9531" y="4756"/>
                    <a:pt x="8893" y="5695"/>
                    <a:pt x="8893" y="6817"/>
                  </a:cubicBezTo>
                  <a:cubicBezTo>
                    <a:pt x="8893" y="7658"/>
                    <a:pt x="9251" y="8394"/>
                    <a:pt x="9785" y="8808"/>
                  </a:cubicBezTo>
                  <a:lnTo>
                    <a:pt x="9785" y="11621"/>
                  </a:lnTo>
                  <a:cubicBezTo>
                    <a:pt x="9564" y="11645"/>
                    <a:pt x="9347" y="11678"/>
                    <a:pt x="9130" y="11715"/>
                  </a:cubicBezTo>
                  <a:cubicBezTo>
                    <a:pt x="4752" y="12519"/>
                    <a:pt x="1201" y="16442"/>
                    <a:pt x="0" y="21600"/>
                  </a:cubicBezTo>
                  <a:lnTo>
                    <a:pt x="18184" y="21600"/>
                  </a:lnTo>
                  <a:lnTo>
                    <a:pt x="21600" y="21600"/>
                  </a:lnTo>
                  <a:cubicBezTo>
                    <a:pt x="20343" y="16190"/>
                    <a:pt x="16495" y="12137"/>
                    <a:pt x="11819" y="1162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F2E84E0-DACD-46E8-A2CA-D3138E9674EF}"/>
                </a:ext>
              </a:extLst>
            </p:cNvPr>
            <p:cNvSpPr/>
            <p:nvPr/>
          </p:nvSpPr>
          <p:spPr>
            <a:xfrm>
              <a:off x="4120175" y="2575660"/>
              <a:ext cx="640412" cy="4344718"/>
            </a:xfrm>
            <a:custGeom>
              <a:avLst/>
              <a:gdLst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2191 w 640412"/>
                <a:gd name="connsiteY4" fmla="*/ 0 h 4344718"/>
                <a:gd name="connsiteX5" fmla="*/ 14217 w 640412"/>
                <a:gd name="connsiteY5" fmla="*/ 105300 h 4344718"/>
                <a:gd name="connsiteX6" fmla="*/ 57116 w 640412"/>
                <a:gd name="connsiteY6" fmla="*/ 158811 h 4344718"/>
                <a:gd name="connsiteX7" fmla="*/ 31452 w 640412"/>
                <a:gd name="connsiteY7" fmla="*/ 205194 h 4344718"/>
                <a:gd name="connsiteX8" fmla="*/ 31452 w 640412"/>
                <a:gd name="connsiteY8" fmla="*/ 270727 h 4344718"/>
                <a:gd name="connsiteX9" fmla="*/ 272560 w 640412"/>
                <a:gd name="connsiteY9" fmla="*/ 415397 h 4344718"/>
                <a:gd name="connsiteX10" fmla="*/ 312261 w 640412"/>
                <a:gd name="connsiteY10" fmla="*/ 501872 h 4344718"/>
                <a:gd name="connsiteX11" fmla="*/ 353871 w 640412"/>
                <a:gd name="connsiteY11" fmla="*/ 501872 h 4344718"/>
                <a:gd name="connsiteX12" fmla="*/ 379825 w 640412"/>
                <a:gd name="connsiteY12" fmla="*/ 530550 h 4344718"/>
                <a:gd name="connsiteX13" fmla="*/ 352726 w 640412"/>
                <a:gd name="connsiteY13" fmla="*/ 554040 h 4344718"/>
                <a:gd name="connsiteX14" fmla="*/ 350384 w 640412"/>
                <a:gd name="connsiteY14" fmla="*/ 554040 h 4344718"/>
                <a:gd name="connsiteX15" fmla="*/ 350384 w 640412"/>
                <a:gd name="connsiteY15" fmla="*/ 574039 h 4344718"/>
                <a:gd name="connsiteX16" fmla="*/ 350384 w 640412"/>
                <a:gd name="connsiteY16" fmla="*/ 627904 h 4344718"/>
                <a:gd name="connsiteX17" fmla="*/ 331903 w 640412"/>
                <a:gd name="connsiteY17" fmla="*/ 650840 h 4344718"/>
                <a:gd name="connsiteX18" fmla="*/ 291005 w 640412"/>
                <a:gd name="connsiteY18" fmla="*/ 692502 h 4344718"/>
                <a:gd name="connsiteX19" fmla="*/ 289411 w 640412"/>
                <a:gd name="connsiteY19" fmla="*/ 707249 h 4344718"/>
                <a:gd name="connsiteX20" fmla="*/ 289411 w 640412"/>
                <a:gd name="connsiteY20" fmla="*/ 918139 h 4344718"/>
                <a:gd name="connsiteX21" fmla="*/ 291005 w 640412"/>
                <a:gd name="connsiteY21" fmla="*/ 932919 h 4344718"/>
                <a:gd name="connsiteX22" fmla="*/ 331903 w 640412"/>
                <a:gd name="connsiteY22" fmla="*/ 974581 h 4344718"/>
                <a:gd name="connsiteX23" fmla="*/ 350384 w 640412"/>
                <a:gd name="connsiteY23" fmla="*/ 997484 h 4344718"/>
                <a:gd name="connsiteX24" fmla="*/ 350384 w 640412"/>
                <a:gd name="connsiteY24" fmla="*/ 1003748 h 4344718"/>
                <a:gd name="connsiteX25" fmla="*/ 481041 w 640412"/>
                <a:gd name="connsiteY25" fmla="*/ 1003748 h 4344718"/>
                <a:gd name="connsiteX26" fmla="*/ 523277 w 640412"/>
                <a:gd name="connsiteY26" fmla="*/ 1045980 h 4344718"/>
                <a:gd name="connsiteX27" fmla="*/ 523372 w 640412"/>
                <a:gd name="connsiteY27" fmla="*/ 1045980 h 4344718"/>
                <a:gd name="connsiteX28" fmla="*/ 523372 w 640412"/>
                <a:gd name="connsiteY28" fmla="*/ 1159708 h 4344718"/>
                <a:gd name="connsiteX29" fmla="*/ 434883 w 640412"/>
                <a:gd name="connsiteY29" fmla="*/ 1159708 h 4344718"/>
                <a:gd name="connsiteX30" fmla="*/ 435053 w 640412"/>
                <a:gd name="connsiteY30" fmla="*/ 1160089 h 4344718"/>
                <a:gd name="connsiteX31" fmla="*/ 523489 w 640412"/>
                <a:gd name="connsiteY31" fmla="*/ 1160089 h 4344718"/>
                <a:gd name="connsiteX32" fmla="*/ 548197 w 640412"/>
                <a:gd name="connsiteY32" fmla="*/ 1181948 h 4344718"/>
                <a:gd name="connsiteX33" fmla="*/ 524884 w 640412"/>
                <a:gd name="connsiteY33" fmla="*/ 1206580 h 4344718"/>
                <a:gd name="connsiteX34" fmla="*/ 515071 w 640412"/>
                <a:gd name="connsiteY34" fmla="*/ 1206580 h 4344718"/>
                <a:gd name="connsiteX35" fmla="*/ 515070 w 640412"/>
                <a:gd name="connsiteY35" fmla="*/ 1206581 h 4344718"/>
                <a:gd name="connsiteX36" fmla="*/ 507687 w 640412"/>
                <a:gd name="connsiteY36" fmla="*/ 1222310 h 4344718"/>
                <a:gd name="connsiteX37" fmla="*/ 451392 w 640412"/>
                <a:gd name="connsiteY37" fmla="*/ 1263231 h 4344718"/>
                <a:gd name="connsiteX38" fmla="*/ 365226 w 640412"/>
                <a:gd name="connsiteY38" fmla="*/ 1304009 h 4344718"/>
                <a:gd name="connsiteX39" fmla="*/ 381167 w 640412"/>
                <a:gd name="connsiteY39" fmla="*/ 1517765 h 4344718"/>
                <a:gd name="connsiteX40" fmla="*/ 388902 w 640412"/>
                <a:gd name="connsiteY40" fmla="*/ 1622177 h 4344718"/>
                <a:gd name="connsiteX41" fmla="*/ 404890 w 640412"/>
                <a:gd name="connsiteY41" fmla="*/ 1837639 h 4344718"/>
                <a:gd name="connsiteX42" fmla="*/ 432480 w 640412"/>
                <a:gd name="connsiteY42" fmla="*/ 2207870 h 4344718"/>
                <a:gd name="connsiteX43" fmla="*/ 428317 w 640412"/>
                <a:gd name="connsiteY43" fmla="*/ 2207870 h 4344718"/>
                <a:gd name="connsiteX44" fmla="*/ 428206 w 640412"/>
                <a:gd name="connsiteY44" fmla="*/ 2206353 h 4344718"/>
                <a:gd name="connsiteX45" fmla="*/ 356354 w 640412"/>
                <a:gd name="connsiteY45" fmla="*/ 2206353 h 4344718"/>
                <a:gd name="connsiteX46" fmla="*/ 356354 w 640412"/>
                <a:gd name="connsiteY46" fmla="*/ 2206354 h 4344718"/>
                <a:gd name="connsiteX47" fmla="*/ 428206 w 640412"/>
                <a:gd name="connsiteY47" fmla="*/ 2206354 h 4344718"/>
                <a:gd name="connsiteX48" fmla="*/ 428317 w 640412"/>
                <a:gd name="connsiteY48" fmla="*/ 2207870 h 4344718"/>
                <a:gd name="connsiteX49" fmla="*/ 433116 w 640412"/>
                <a:gd name="connsiteY49" fmla="*/ 2273405 h 4344718"/>
                <a:gd name="connsiteX50" fmla="*/ 467577 w 640412"/>
                <a:gd name="connsiteY50" fmla="*/ 2735769 h 4344718"/>
                <a:gd name="connsiteX51" fmla="*/ 502634 w 640412"/>
                <a:gd name="connsiteY51" fmla="*/ 3207262 h 4344718"/>
                <a:gd name="connsiteX52" fmla="*/ 444588 w 640412"/>
                <a:gd name="connsiteY52" fmla="*/ 3207262 h 4344718"/>
                <a:gd name="connsiteX53" fmla="*/ 444838 w 640412"/>
                <a:gd name="connsiteY53" fmla="*/ 3210102 h 4344718"/>
                <a:gd name="connsiteX54" fmla="*/ 501303 w 640412"/>
                <a:gd name="connsiteY54" fmla="*/ 3210102 h 4344718"/>
                <a:gd name="connsiteX55" fmla="*/ 506317 w 640412"/>
                <a:gd name="connsiteY55" fmla="*/ 3277438 h 4344718"/>
                <a:gd name="connsiteX56" fmla="*/ 540679 w 640412"/>
                <a:gd name="connsiteY56" fmla="*/ 3739707 h 4344718"/>
                <a:gd name="connsiteX57" fmla="*/ 572718 w 640412"/>
                <a:gd name="connsiteY57" fmla="*/ 4170000 h 4344718"/>
                <a:gd name="connsiteX58" fmla="*/ 575832 w 640412"/>
                <a:gd name="connsiteY58" fmla="*/ 4211106 h 4344718"/>
                <a:gd name="connsiteX59" fmla="*/ 522891 w 640412"/>
                <a:gd name="connsiteY59" fmla="*/ 4211106 h 4344718"/>
                <a:gd name="connsiteX60" fmla="*/ 523089 w 640412"/>
                <a:gd name="connsiteY60" fmla="*/ 4213853 h 4344718"/>
                <a:gd name="connsiteX61" fmla="*/ 608697 w 640412"/>
                <a:gd name="connsiteY61" fmla="*/ 4213853 h 4344718"/>
                <a:gd name="connsiteX62" fmla="*/ 640412 w 640412"/>
                <a:gd name="connsiteY62" fmla="*/ 4245576 h 4344718"/>
                <a:gd name="connsiteX63" fmla="*/ 640412 w 640412"/>
                <a:gd name="connsiteY63" fmla="*/ 4312996 h 4344718"/>
                <a:gd name="connsiteX64" fmla="*/ 640295 w 640412"/>
                <a:gd name="connsiteY64" fmla="*/ 4312996 h 4344718"/>
                <a:gd name="connsiteX65" fmla="*/ 608579 w 640412"/>
                <a:gd name="connsiteY65" fmla="*/ 4344718 h 4344718"/>
                <a:gd name="connsiteX66" fmla="*/ 0 w 640412"/>
                <a:gd name="connsiteY66" fmla="*/ 4344718 h 4344718"/>
                <a:gd name="connsiteX67" fmla="*/ 0 w 640412"/>
                <a:gd name="connsiteY67" fmla="*/ 4214137 h 4344718"/>
                <a:gd name="connsiteX68" fmla="*/ 57985 w 640412"/>
                <a:gd name="connsiteY68" fmla="*/ 4214137 h 4344718"/>
                <a:gd name="connsiteX69" fmla="*/ 57985 w 640412"/>
                <a:gd name="connsiteY69" fmla="*/ 4214136 h 4344718"/>
                <a:gd name="connsiteX70" fmla="*/ 0 w 640412"/>
                <a:gd name="connsiteY70" fmla="*/ 4214136 h 4344718"/>
                <a:gd name="connsiteX71" fmla="*/ 0 w 640412"/>
                <a:gd name="connsiteY71" fmla="*/ 4213853 h 4344718"/>
                <a:gd name="connsiteX72" fmla="*/ 0 w 640412"/>
                <a:gd name="connsiteY72" fmla="*/ 4213852 h 4344718"/>
                <a:gd name="connsiteX73" fmla="*/ 0 w 640412"/>
                <a:gd name="connsiteY73" fmla="*/ 4213284 h 4344718"/>
                <a:gd name="connsiteX74" fmla="*/ 0 w 640412"/>
                <a:gd name="connsiteY74" fmla="*/ 4211107 h 4344718"/>
                <a:gd name="connsiteX75" fmla="*/ 5778 w 640412"/>
                <a:gd name="connsiteY75" fmla="*/ 4211107 h 4344718"/>
                <a:gd name="connsiteX76" fmla="*/ 57980 w 640412"/>
                <a:gd name="connsiteY76" fmla="*/ 4211107 h 4344718"/>
                <a:gd name="connsiteX77" fmla="*/ 57980 w 640412"/>
                <a:gd name="connsiteY77" fmla="*/ 4211106 h 4344718"/>
                <a:gd name="connsiteX78" fmla="*/ 5778 w 640412"/>
                <a:gd name="connsiteY78" fmla="*/ 4211106 h 4344718"/>
                <a:gd name="connsiteX79" fmla="*/ 0 w 640412"/>
                <a:gd name="connsiteY79" fmla="*/ 4211106 h 4344718"/>
                <a:gd name="connsiteX80" fmla="*/ 0 w 640412"/>
                <a:gd name="connsiteY80" fmla="*/ 3562323 h 4344718"/>
                <a:gd name="connsiteX81" fmla="*/ 0 w 640412"/>
                <a:gd name="connsiteY81" fmla="*/ 3495025 h 4344718"/>
                <a:gd name="connsiteX82" fmla="*/ 0 w 640412"/>
                <a:gd name="connsiteY82" fmla="*/ 3210102 h 4344718"/>
                <a:gd name="connsiteX83" fmla="*/ 56373 w 640412"/>
                <a:gd name="connsiteY83" fmla="*/ 3210102 h 4344718"/>
                <a:gd name="connsiteX84" fmla="*/ 56369 w 640412"/>
                <a:gd name="connsiteY84" fmla="*/ 3207262 h 4344718"/>
                <a:gd name="connsiteX85" fmla="*/ 0 w 640412"/>
                <a:gd name="connsiteY85" fmla="*/ 3207262 h 4344718"/>
                <a:gd name="connsiteX86" fmla="*/ 0 w 640412"/>
                <a:gd name="connsiteY86" fmla="*/ 2708871 h 4344718"/>
                <a:gd name="connsiteX87" fmla="*/ 0 w 640412"/>
                <a:gd name="connsiteY87" fmla="*/ 2647800 h 4344718"/>
                <a:gd name="connsiteX88" fmla="*/ 0 w 640412"/>
                <a:gd name="connsiteY88" fmla="*/ 2491963 h 4344718"/>
                <a:gd name="connsiteX89" fmla="*/ 0 w 640412"/>
                <a:gd name="connsiteY89" fmla="*/ 2435624 h 4344718"/>
                <a:gd name="connsiteX90" fmla="*/ 0 w 640412"/>
                <a:gd name="connsiteY90" fmla="*/ 2207871 h 4344718"/>
                <a:gd name="connsiteX91" fmla="*/ 0 w 640412"/>
                <a:gd name="connsiteY91" fmla="*/ 2207870 h 4344718"/>
                <a:gd name="connsiteX92" fmla="*/ 0 w 640412"/>
                <a:gd name="connsiteY92" fmla="*/ 2206354 h 4344718"/>
                <a:gd name="connsiteX93" fmla="*/ 54762 w 640412"/>
                <a:gd name="connsiteY93" fmla="*/ 2206354 h 4344718"/>
                <a:gd name="connsiteX94" fmla="*/ 54762 w 640412"/>
                <a:gd name="connsiteY94" fmla="*/ 2206353 h 4344718"/>
                <a:gd name="connsiteX95" fmla="*/ 0 w 640412"/>
                <a:gd name="connsiteY95" fmla="*/ 2206353 h 4344718"/>
                <a:gd name="connsiteX96" fmla="*/ 0 w 640412"/>
                <a:gd name="connsiteY96" fmla="*/ 1356143 h 4344718"/>
                <a:gd name="connsiteX97" fmla="*/ 0 w 640412"/>
                <a:gd name="connsiteY97" fmla="*/ 1356142 h 4344718"/>
                <a:gd name="connsiteX98" fmla="*/ 0 w 640412"/>
                <a:gd name="connsiteY98" fmla="*/ 1212073 h 4344718"/>
                <a:gd name="connsiteX99" fmla="*/ 28127 w 640412"/>
                <a:gd name="connsiteY99" fmla="*/ 1212073 h 4344718"/>
                <a:gd name="connsiteX100" fmla="*/ 28127 w 640412"/>
                <a:gd name="connsiteY100" fmla="*/ 1212072 h 4344718"/>
                <a:gd name="connsiteX101" fmla="*/ 0 w 640412"/>
                <a:gd name="connsiteY101" fmla="*/ 1212072 h 4344718"/>
                <a:gd name="connsiteX102" fmla="*/ 0 w 640412"/>
                <a:gd name="connsiteY102" fmla="*/ 1206581 h 4344718"/>
                <a:gd name="connsiteX103" fmla="*/ 0 w 640412"/>
                <a:gd name="connsiteY103" fmla="*/ 1206580 h 4344718"/>
                <a:gd name="connsiteX104" fmla="*/ 0 w 640412"/>
                <a:gd name="connsiteY104" fmla="*/ 1183666 h 4344718"/>
                <a:gd name="connsiteX105" fmla="*/ 53121 w 640412"/>
                <a:gd name="connsiteY105" fmla="*/ 1183666 h 4344718"/>
                <a:gd name="connsiteX106" fmla="*/ 53121 w 640412"/>
                <a:gd name="connsiteY106" fmla="*/ 1183665 h 4344718"/>
                <a:gd name="connsiteX107" fmla="*/ 0 w 640412"/>
                <a:gd name="connsiteY107" fmla="*/ 1183665 h 4344718"/>
                <a:gd name="connsiteX108" fmla="*/ 0 w 640412"/>
                <a:gd name="connsiteY108" fmla="*/ 1159708 h 4344718"/>
                <a:gd name="connsiteX109" fmla="*/ 0 w 640412"/>
                <a:gd name="connsiteY109" fmla="*/ 1115866 h 4344718"/>
                <a:gd name="connsiteX110" fmla="*/ 0 w 640412"/>
                <a:gd name="connsiteY110" fmla="*/ 1071930 h 4344718"/>
                <a:gd name="connsiteX111" fmla="*/ 0 w 640412"/>
                <a:gd name="connsiteY111" fmla="*/ 1059807 h 4344718"/>
                <a:gd name="connsiteX112" fmla="*/ 0 w 640412"/>
                <a:gd name="connsiteY112" fmla="*/ 1015965 h 4344718"/>
                <a:gd name="connsiteX113" fmla="*/ 0 w 640412"/>
                <a:gd name="connsiteY113" fmla="*/ 1003748 h 4344718"/>
                <a:gd name="connsiteX114" fmla="*/ 0 w 640412"/>
                <a:gd name="connsiteY114" fmla="*/ 503200 h 4344718"/>
                <a:gd name="connsiteX115" fmla="*/ 0 w 640412"/>
                <a:gd name="connsiteY115" fmla="*/ 501873 h 4344718"/>
                <a:gd name="connsiteX116" fmla="*/ 0 w 640412"/>
                <a:gd name="connsiteY116" fmla="*/ 501872 h 4344718"/>
                <a:gd name="connsiteX117" fmla="*/ 0 w 640412"/>
                <a:gd name="connsiteY117" fmla="*/ 19183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444838 w 640412"/>
                <a:gd name="connsiteY54" fmla="*/ 3210102 h 4344718"/>
                <a:gd name="connsiteX55" fmla="*/ 501303 w 640412"/>
                <a:gd name="connsiteY55" fmla="*/ 3210102 h 4344718"/>
                <a:gd name="connsiteX56" fmla="*/ 506317 w 640412"/>
                <a:gd name="connsiteY56" fmla="*/ 3277438 h 4344718"/>
                <a:gd name="connsiteX57" fmla="*/ 540679 w 640412"/>
                <a:gd name="connsiteY57" fmla="*/ 3739707 h 4344718"/>
                <a:gd name="connsiteX58" fmla="*/ 572718 w 640412"/>
                <a:gd name="connsiteY58" fmla="*/ 4170000 h 4344718"/>
                <a:gd name="connsiteX59" fmla="*/ 575832 w 640412"/>
                <a:gd name="connsiteY59" fmla="*/ 4211106 h 4344718"/>
                <a:gd name="connsiteX60" fmla="*/ 522891 w 640412"/>
                <a:gd name="connsiteY60" fmla="*/ 4211106 h 4344718"/>
                <a:gd name="connsiteX61" fmla="*/ 523089 w 640412"/>
                <a:gd name="connsiteY61" fmla="*/ 4213853 h 4344718"/>
                <a:gd name="connsiteX62" fmla="*/ 608697 w 640412"/>
                <a:gd name="connsiteY62" fmla="*/ 4213853 h 4344718"/>
                <a:gd name="connsiteX63" fmla="*/ 640412 w 640412"/>
                <a:gd name="connsiteY63" fmla="*/ 4245576 h 4344718"/>
                <a:gd name="connsiteX64" fmla="*/ 640412 w 640412"/>
                <a:gd name="connsiteY64" fmla="*/ 4312996 h 4344718"/>
                <a:gd name="connsiteX65" fmla="*/ 640295 w 640412"/>
                <a:gd name="connsiteY65" fmla="*/ 4312996 h 4344718"/>
                <a:gd name="connsiteX66" fmla="*/ 608579 w 640412"/>
                <a:gd name="connsiteY66" fmla="*/ 4344718 h 4344718"/>
                <a:gd name="connsiteX67" fmla="*/ 0 w 640412"/>
                <a:gd name="connsiteY67" fmla="*/ 4344718 h 4344718"/>
                <a:gd name="connsiteX68" fmla="*/ 0 w 640412"/>
                <a:gd name="connsiteY68" fmla="*/ 4214137 h 4344718"/>
                <a:gd name="connsiteX69" fmla="*/ 57985 w 640412"/>
                <a:gd name="connsiteY69" fmla="*/ 4214137 h 4344718"/>
                <a:gd name="connsiteX70" fmla="*/ 57985 w 640412"/>
                <a:gd name="connsiteY70" fmla="*/ 4214136 h 4344718"/>
                <a:gd name="connsiteX71" fmla="*/ 0 w 640412"/>
                <a:gd name="connsiteY71" fmla="*/ 4214136 h 4344718"/>
                <a:gd name="connsiteX72" fmla="*/ 0 w 640412"/>
                <a:gd name="connsiteY72" fmla="*/ 4213853 h 4344718"/>
                <a:gd name="connsiteX73" fmla="*/ 0 w 640412"/>
                <a:gd name="connsiteY73" fmla="*/ 4213852 h 4344718"/>
                <a:gd name="connsiteX74" fmla="*/ 0 w 640412"/>
                <a:gd name="connsiteY74" fmla="*/ 4213284 h 4344718"/>
                <a:gd name="connsiteX75" fmla="*/ 0 w 640412"/>
                <a:gd name="connsiteY75" fmla="*/ 4211107 h 4344718"/>
                <a:gd name="connsiteX76" fmla="*/ 5778 w 640412"/>
                <a:gd name="connsiteY76" fmla="*/ 4211107 h 4344718"/>
                <a:gd name="connsiteX77" fmla="*/ 57980 w 640412"/>
                <a:gd name="connsiteY77" fmla="*/ 4211107 h 4344718"/>
                <a:gd name="connsiteX78" fmla="*/ 57980 w 640412"/>
                <a:gd name="connsiteY78" fmla="*/ 4211106 h 4344718"/>
                <a:gd name="connsiteX79" fmla="*/ 5778 w 640412"/>
                <a:gd name="connsiteY79" fmla="*/ 4211106 h 4344718"/>
                <a:gd name="connsiteX80" fmla="*/ 0 w 640412"/>
                <a:gd name="connsiteY80" fmla="*/ 4211106 h 4344718"/>
                <a:gd name="connsiteX81" fmla="*/ 0 w 640412"/>
                <a:gd name="connsiteY81" fmla="*/ 3562323 h 4344718"/>
                <a:gd name="connsiteX82" fmla="*/ 0 w 640412"/>
                <a:gd name="connsiteY82" fmla="*/ 3495025 h 4344718"/>
                <a:gd name="connsiteX83" fmla="*/ 0 w 640412"/>
                <a:gd name="connsiteY83" fmla="*/ 3210102 h 4344718"/>
                <a:gd name="connsiteX84" fmla="*/ 56373 w 640412"/>
                <a:gd name="connsiteY84" fmla="*/ 3210102 h 4344718"/>
                <a:gd name="connsiteX85" fmla="*/ 0 w 640412"/>
                <a:gd name="connsiteY85" fmla="*/ 3207262 h 4344718"/>
                <a:gd name="connsiteX86" fmla="*/ 0 w 640412"/>
                <a:gd name="connsiteY86" fmla="*/ 2708871 h 4344718"/>
                <a:gd name="connsiteX87" fmla="*/ 0 w 640412"/>
                <a:gd name="connsiteY87" fmla="*/ 2647800 h 4344718"/>
                <a:gd name="connsiteX88" fmla="*/ 0 w 640412"/>
                <a:gd name="connsiteY88" fmla="*/ 2491963 h 4344718"/>
                <a:gd name="connsiteX89" fmla="*/ 0 w 640412"/>
                <a:gd name="connsiteY89" fmla="*/ 2435624 h 4344718"/>
                <a:gd name="connsiteX90" fmla="*/ 0 w 640412"/>
                <a:gd name="connsiteY90" fmla="*/ 2207871 h 4344718"/>
                <a:gd name="connsiteX91" fmla="*/ 0 w 640412"/>
                <a:gd name="connsiteY91" fmla="*/ 2207870 h 4344718"/>
                <a:gd name="connsiteX92" fmla="*/ 0 w 640412"/>
                <a:gd name="connsiteY92" fmla="*/ 2206354 h 4344718"/>
                <a:gd name="connsiteX93" fmla="*/ 54762 w 640412"/>
                <a:gd name="connsiteY93" fmla="*/ 2206354 h 4344718"/>
                <a:gd name="connsiteX94" fmla="*/ 54762 w 640412"/>
                <a:gd name="connsiteY94" fmla="*/ 2206353 h 4344718"/>
                <a:gd name="connsiteX95" fmla="*/ 0 w 640412"/>
                <a:gd name="connsiteY95" fmla="*/ 2206353 h 4344718"/>
                <a:gd name="connsiteX96" fmla="*/ 0 w 640412"/>
                <a:gd name="connsiteY96" fmla="*/ 1356143 h 4344718"/>
                <a:gd name="connsiteX97" fmla="*/ 0 w 640412"/>
                <a:gd name="connsiteY97" fmla="*/ 1356142 h 4344718"/>
                <a:gd name="connsiteX98" fmla="*/ 0 w 640412"/>
                <a:gd name="connsiteY98" fmla="*/ 1212073 h 4344718"/>
                <a:gd name="connsiteX99" fmla="*/ 28127 w 640412"/>
                <a:gd name="connsiteY99" fmla="*/ 1212073 h 4344718"/>
                <a:gd name="connsiteX100" fmla="*/ 28127 w 640412"/>
                <a:gd name="connsiteY100" fmla="*/ 1212072 h 4344718"/>
                <a:gd name="connsiteX101" fmla="*/ 0 w 640412"/>
                <a:gd name="connsiteY101" fmla="*/ 1212072 h 4344718"/>
                <a:gd name="connsiteX102" fmla="*/ 0 w 640412"/>
                <a:gd name="connsiteY102" fmla="*/ 1206581 h 4344718"/>
                <a:gd name="connsiteX103" fmla="*/ 0 w 640412"/>
                <a:gd name="connsiteY103" fmla="*/ 1206580 h 4344718"/>
                <a:gd name="connsiteX104" fmla="*/ 0 w 640412"/>
                <a:gd name="connsiteY104" fmla="*/ 1183666 h 4344718"/>
                <a:gd name="connsiteX105" fmla="*/ 53121 w 640412"/>
                <a:gd name="connsiteY105" fmla="*/ 1183666 h 4344718"/>
                <a:gd name="connsiteX106" fmla="*/ 53121 w 640412"/>
                <a:gd name="connsiteY106" fmla="*/ 1183665 h 4344718"/>
                <a:gd name="connsiteX107" fmla="*/ 0 w 640412"/>
                <a:gd name="connsiteY107" fmla="*/ 1183665 h 4344718"/>
                <a:gd name="connsiteX108" fmla="*/ 0 w 640412"/>
                <a:gd name="connsiteY108" fmla="*/ 1159708 h 4344718"/>
                <a:gd name="connsiteX109" fmla="*/ 0 w 640412"/>
                <a:gd name="connsiteY109" fmla="*/ 1115866 h 4344718"/>
                <a:gd name="connsiteX110" fmla="*/ 0 w 640412"/>
                <a:gd name="connsiteY110" fmla="*/ 1071930 h 4344718"/>
                <a:gd name="connsiteX111" fmla="*/ 0 w 640412"/>
                <a:gd name="connsiteY111" fmla="*/ 1059807 h 4344718"/>
                <a:gd name="connsiteX112" fmla="*/ 0 w 640412"/>
                <a:gd name="connsiteY112" fmla="*/ 1015965 h 4344718"/>
                <a:gd name="connsiteX113" fmla="*/ 0 w 640412"/>
                <a:gd name="connsiteY113" fmla="*/ 1003748 h 4344718"/>
                <a:gd name="connsiteX114" fmla="*/ 0 w 640412"/>
                <a:gd name="connsiteY114" fmla="*/ 503200 h 4344718"/>
                <a:gd name="connsiteX115" fmla="*/ 0 w 640412"/>
                <a:gd name="connsiteY115" fmla="*/ 501873 h 4344718"/>
                <a:gd name="connsiteX116" fmla="*/ 0 w 640412"/>
                <a:gd name="connsiteY116" fmla="*/ 501872 h 4344718"/>
                <a:gd name="connsiteX117" fmla="*/ 0 w 640412"/>
                <a:gd name="connsiteY117" fmla="*/ 19183 h 4344718"/>
                <a:gd name="connsiteX118" fmla="*/ 2191 w 640412"/>
                <a:gd name="connsiteY118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444838 w 640412"/>
                <a:gd name="connsiteY54" fmla="*/ 3210102 h 4344718"/>
                <a:gd name="connsiteX55" fmla="*/ 501303 w 640412"/>
                <a:gd name="connsiteY55" fmla="*/ 3210102 h 4344718"/>
                <a:gd name="connsiteX56" fmla="*/ 506317 w 640412"/>
                <a:gd name="connsiteY56" fmla="*/ 3277438 h 4344718"/>
                <a:gd name="connsiteX57" fmla="*/ 540679 w 640412"/>
                <a:gd name="connsiteY57" fmla="*/ 3739707 h 4344718"/>
                <a:gd name="connsiteX58" fmla="*/ 572718 w 640412"/>
                <a:gd name="connsiteY58" fmla="*/ 4170000 h 4344718"/>
                <a:gd name="connsiteX59" fmla="*/ 575832 w 640412"/>
                <a:gd name="connsiteY59" fmla="*/ 4211106 h 4344718"/>
                <a:gd name="connsiteX60" fmla="*/ 522891 w 640412"/>
                <a:gd name="connsiteY60" fmla="*/ 4211106 h 4344718"/>
                <a:gd name="connsiteX61" fmla="*/ 523089 w 640412"/>
                <a:gd name="connsiteY61" fmla="*/ 4213853 h 4344718"/>
                <a:gd name="connsiteX62" fmla="*/ 608697 w 640412"/>
                <a:gd name="connsiteY62" fmla="*/ 4213853 h 4344718"/>
                <a:gd name="connsiteX63" fmla="*/ 640412 w 640412"/>
                <a:gd name="connsiteY63" fmla="*/ 4245576 h 4344718"/>
                <a:gd name="connsiteX64" fmla="*/ 640412 w 640412"/>
                <a:gd name="connsiteY64" fmla="*/ 4312996 h 4344718"/>
                <a:gd name="connsiteX65" fmla="*/ 640295 w 640412"/>
                <a:gd name="connsiteY65" fmla="*/ 4312996 h 4344718"/>
                <a:gd name="connsiteX66" fmla="*/ 608579 w 640412"/>
                <a:gd name="connsiteY66" fmla="*/ 4344718 h 4344718"/>
                <a:gd name="connsiteX67" fmla="*/ 0 w 640412"/>
                <a:gd name="connsiteY67" fmla="*/ 4344718 h 4344718"/>
                <a:gd name="connsiteX68" fmla="*/ 0 w 640412"/>
                <a:gd name="connsiteY68" fmla="*/ 4214137 h 4344718"/>
                <a:gd name="connsiteX69" fmla="*/ 57985 w 640412"/>
                <a:gd name="connsiteY69" fmla="*/ 4214137 h 4344718"/>
                <a:gd name="connsiteX70" fmla="*/ 57985 w 640412"/>
                <a:gd name="connsiteY70" fmla="*/ 4214136 h 4344718"/>
                <a:gd name="connsiteX71" fmla="*/ 0 w 640412"/>
                <a:gd name="connsiteY71" fmla="*/ 4214136 h 4344718"/>
                <a:gd name="connsiteX72" fmla="*/ 0 w 640412"/>
                <a:gd name="connsiteY72" fmla="*/ 4213853 h 4344718"/>
                <a:gd name="connsiteX73" fmla="*/ 0 w 640412"/>
                <a:gd name="connsiteY73" fmla="*/ 4213852 h 4344718"/>
                <a:gd name="connsiteX74" fmla="*/ 0 w 640412"/>
                <a:gd name="connsiteY74" fmla="*/ 4213284 h 4344718"/>
                <a:gd name="connsiteX75" fmla="*/ 0 w 640412"/>
                <a:gd name="connsiteY75" fmla="*/ 4211107 h 4344718"/>
                <a:gd name="connsiteX76" fmla="*/ 5778 w 640412"/>
                <a:gd name="connsiteY76" fmla="*/ 4211107 h 4344718"/>
                <a:gd name="connsiteX77" fmla="*/ 57980 w 640412"/>
                <a:gd name="connsiteY77" fmla="*/ 4211107 h 4344718"/>
                <a:gd name="connsiteX78" fmla="*/ 57980 w 640412"/>
                <a:gd name="connsiteY78" fmla="*/ 4211106 h 4344718"/>
                <a:gd name="connsiteX79" fmla="*/ 5778 w 640412"/>
                <a:gd name="connsiteY79" fmla="*/ 4211106 h 4344718"/>
                <a:gd name="connsiteX80" fmla="*/ 0 w 640412"/>
                <a:gd name="connsiteY80" fmla="*/ 4211106 h 4344718"/>
                <a:gd name="connsiteX81" fmla="*/ 0 w 640412"/>
                <a:gd name="connsiteY81" fmla="*/ 3562323 h 4344718"/>
                <a:gd name="connsiteX82" fmla="*/ 0 w 640412"/>
                <a:gd name="connsiteY82" fmla="*/ 3495025 h 4344718"/>
                <a:gd name="connsiteX83" fmla="*/ 0 w 640412"/>
                <a:gd name="connsiteY83" fmla="*/ 3210102 h 4344718"/>
                <a:gd name="connsiteX84" fmla="*/ 0 w 640412"/>
                <a:gd name="connsiteY84" fmla="*/ 3207262 h 4344718"/>
                <a:gd name="connsiteX85" fmla="*/ 0 w 640412"/>
                <a:gd name="connsiteY85" fmla="*/ 2708871 h 4344718"/>
                <a:gd name="connsiteX86" fmla="*/ 0 w 640412"/>
                <a:gd name="connsiteY86" fmla="*/ 2647800 h 4344718"/>
                <a:gd name="connsiteX87" fmla="*/ 0 w 640412"/>
                <a:gd name="connsiteY87" fmla="*/ 2491963 h 4344718"/>
                <a:gd name="connsiteX88" fmla="*/ 0 w 640412"/>
                <a:gd name="connsiteY88" fmla="*/ 2435624 h 4344718"/>
                <a:gd name="connsiteX89" fmla="*/ 0 w 640412"/>
                <a:gd name="connsiteY89" fmla="*/ 2207871 h 4344718"/>
                <a:gd name="connsiteX90" fmla="*/ 0 w 640412"/>
                <a:gd name="connsiteY90" fmla="*/ 2207870 h 4344718"/>
                <a:gd name="connsiteX91" fmla="*/ 0 w 640412"/>
                <a:gd name="connsiteY91" fmla="*/ 2206354 h 4344718"/>
                <a:gd name="connsiteX92" fmla="*/ 54762 w 640412"/>
                <a:gd name="connsiteY92" fmla="*/ 2206354 h 4344718"/>
                <a:gd name="connsiteX93" fmla="*/ 54762 w 640412"/>
                <a:gd name="connsiteY93" fmla="*/ 2206353 h 4344718"/>
                <a:gd name="connsiteX94" fmla="*/ 0 w 640412"/>
                <a:gd name="connsiteY94" fmla="*/ 2206353 h 4344718"/>
                <a:gd name="connsiteX95" fmla="*/ 0 w 640412"/>
                <a:gd name="connsiteY95" fmla="*/ 1356143 h 4344718"/>
                <a:gd name="connsiteX96" fmla="*/ 0 w 640412"/>
                <a:gd name="connsiteY96" fmla="*/ 1356142 h 4344718"/>
                <a:gd name="connsiteX97" fmla="*/ 0 w 640412"/>
                <a:gd name="connsiteY97" fmla="*/ 1212073 h 4344718"/>
                <a:gd name="connsiteX98" fmla="*/ 28127 w 640412"/>
                <a:gd name="connsiteY98" fmla="*/ 1212073 h 4344718"/>
                <a:gd name="connsiteX99" fmla="*/ 28127 w 640412"/>
                <a:gd name="connsiteY99" fmla="*/ 1212072 h 4344718"/>
                <a:gd name="connsiteX100" fmla="*/ 0 w 640412"/>
                <a:gd name="connsiteY100" fmla="*/ 1212072 h 4344718"/>
                <a:gd name="connsiteX101" fmla="*/ 0 w 640412"/>
                <a:gd name="connsiteY101" fmla="*/ 1206581 h 4344718"/>
                <a:gd name="connsiteX102" fmla="*/ 0 w 640412"/>
                <a:gd name="connsiteY102" fmla="*/ 1206580 h 4344718"/>
                <a:gd name="connsiteX103" fmla="*/ 0 w 640412"/>
                <a:gd name="connsiteY103" fmla="*/ 1183666 h 4344718"/>
                <a:gd name="connsiteX104" fmla="*/ 53121 w 640412"/>
                <a:gd name="connsiteY104" fmla="*/ 1183666 h 4344718"/>
                <a:gd name="connsiteX105" fmla="*/ 53121 w 640412"/>
                <a:gd name="connsiteY105" fmla="*/ 1183665 h 4344718"/>
                <a:gd name="connsiteX106" fmla="*/ 0 w 640412"/>
                <a:gd name="connsiteY106" fmla="*/ 1183665 h 4344718"/>
                <a:gd name="connsiteX107" fmla="*/ 0 w 640412"/>
                <a:gd name="connsiteY107" fmla="*/ 1159708 h 4344718"/>
                <a:gd name="connsiteX108" fmla="*/ 0 w 640412"/>
                <a:gd name="connsiteY108" fmla="*/ 1115866 h 4344718"/>
                <a:gd name="connsiteX109" fmla="*/ 0 w 640412"/>
                <a:gd name="connsiteY109" fmla="*/ 1071930 h 4344718"/>
                <a:gd name="connsiteX110" fmla="*/ 0 w 640412"/>
                <a:gd name="connsiteY110" fmla="*/ 1059807 h 4344718"/>
                <a:gd name="connsiteX111" fmla="*/ 0 w 640412"/>
                <a:gd name="connsiteY111" fmla="*/ 1015965 h 4344718"/>
                <a:gd name="connsiteX112" fmla="*/ 0 w 640412"/>
                <a:gd name="connsiteY112" fmla="*/ 1003748 h 4344718"/>
                <a:gd name="connsiteX113" fmla="*/ 0 w 640412"/>
                <a:gd name="connsiteY113" fmla="*/ 503200 h 4344718"/>
                <a:gd name="connsiteX114" fmla="*/ 0 w 640412"/>
                <a:gd name="connsiteY114" fmla="*/ 501873 h 4344718"/>
                <a:gd name="connsiteX115" fmla="*/ 0 w 640412"/>
                <a:gd name="connsiteY115" fmla="*/ 501872 h 4344718"/>
                <a:gd name="connsiteX116" fmla="*/ 0 w 640412"/>
                <a:gd name="connsiteY116" fmla="*/ 19183 h 4344718"/>
                <a:gd name="connsiteX117" fmla="*/ 2191 w 640412"/>
                <a:gd name="connsiteY117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501303 w 640412"/>
                <a:gd name="connsiteY54" fmla="*/ 3210102 h 4344718"/>
                <a:gd name="connsiteX55" fmla="*/ 506317 w 640412"/>
                <a:gd name="connsiteY55" fmla="*/ 3277438 h 4344718"/>
                <a:gd name="connsiteX56" fmla="*/ 540679 w 640412"/>
                <a:gd name="connsiteY56" fmla="*/ 3739707 h 4344718"/>
                <a:gd name="connsiteX57" fmla="*/ 572718 w 640412"/>
                <a:gd name="connsiteY57" fmla="*/ 4170000 h 4344718"/>
                <a:gd name="connsiteX58" fmla="*/ 575832 w 640412"/>
                <a:gd name="connsiteY58" fmla="*/ 4211106 h 4344718"/>
                <a:gd name="connsiteX59" fmla="*/ 522891 w 640412"/>
                <a:gd name="connsiteY59" fmla="*/ 4211106 h 4344718"/>
                <a:gd name="connsiteX60" fmla="*/ 523089 w 640412"/>
                <a:gd name="connsiteY60" fmla="*/ 4213853 h 4344718"/>
                <a:gd name="connsiteX61" fmla="*/ 608697 w 640412"/>
                <a:gd name="connsiteY61" fmla="*/ 4213853 h 4344718"/>
                <a:gd name="connsiteX62" fmla="*/ 640412 w 640412"/>
                <a:gd name="connsiteY62" fmla="*/ 4245576 h 4344718"/>
                <a:gd name="connsiteX63" fmla="*/ 640412 w 640412"/>
                <a:gd name="connsiteY63" fmla="*/ 4312996 h 4344718"/>
                <a:gd name="connsiteX64" fmla="*/ 640295 w 640412"/>
                <a:gd name="connsiteY64" fmla="*/ 4312996 h 4344718"/>
                <a:gd name="connsiteX65" fmla="*/ 608579 w 640412"/>
                <a:gd name="connsiteY65" fmla="*/ 4344718 h 4344718"/>
                <a:gd name="connsiteX66" fmla="*/ 0 w 640412"/>
                <a:gd name="connsiteY66" fmla="*/ 4344718 h 4344718"/>
                <a:gd name="connsiteX67" fmla="*/ 0 w 640412"/>
                <a:gd name="connsiteY67" fmla="*/ 4214137 h 4344718"/>
                <a:gd name="connsiteX68" fmla="*/ 57985 w 640412"/>
                <a:gd name="connsiteY68" fmla="*/ 4214137 h 4344718"/>
                <a:gd name="connsiteX69" fmla="*/ 57985 w 640412"/>
                <a:gd name="connsiteY69" fmla="*/ 4214136 h 4344718"/>
                <a:gd name="connsiteX70" fmla="*/ 0 w 640412"/>
                <a:gd name="connsiteY70" fmla="*/ 4214136 h 4344718"/>
                <a:gd name="connsiteX71" fmla="*/ 0 w 640412"/>
                <a:gd name="connsiteY71" fmla="*/ 4213853 h 4344718"/>
                <a:gd name="connsiteX72" fmla="*/ 0 w 640412"/>
                <a:gd name="connsiteY72" fmla="*/ 4213852 h 4344718"/>
                <a:gd name="connsiteX73" fmla="*/ 0 w 640412"/>
                <a:gd name="connsiteY73" fmla="*/ 4213284 h 4344718"/>
                <a:gd name="connsiteX74" fmla="*/ 0 w 640412"/>
                <a:gd name="connsiteY74" fmla="*/ 4211107 h 4344718"/>
                <a:gd name="connsiteX75" fmla="*/ 5778 w 640412"/>
                <a:gd name="connsiteY75" fmla="*/ 4211107 h 4344718"/>
                <a:gd name="connsiteX76" fmla="*/ 57980 w 640412"/>
                <a:gd name="connsiteY76" fmla="*/ 4211107 h 4344718"/>
                <a:gd name="connsiteX77" fmla="*/ 57980 w 640412"/>
                <a:gd name="connsiteY77" fmla="*/ 4211106 h 4344718"/>
                <a:gd name="connsiteX78" fmla="*/ 5778 w 640412"/>
                <a:gd name="connsiteY78" fmla="*/ 4211106 h 4344718"/>
                <a:gd name="connsiteX79" fmla="*/ 0 w 640412"/>
                <a:gd name="connsiteY79" fmla="*/ 4211106 h 4344718"/>
                <a:gd name="connsiteX80" fmla="*/ 0 w 640412"/>
                <a:gd name="connsiteY80" fmla="*/ 3562323 h 4344718"/>
                <a:gd name="connsiteX81" fmla="*/ 0 w 640412"/>
                <a:gd name="connsiteY81" fmla="*/ 3495025 h 4344718"/>
                <a:gd name="connsiteX82" fmla="*/ 0 w 640412"/>
                <a:gd name="connsiteY82" fmla="*/ 3210102 h 4344718"/>
                <a:gd name="connsiteX83" fmla="*/ 0 w 640412"/>
                <a:gd name="connsiteY83" fmla="*/ 3207262 h 4344718"/>
                <a:gd name="connsiteX84" fmla="*/ 0 w 640412"/>
                <a:gd name="connsiteY84" fmla="*/ 2708871 h 4344718"/>
                <a:gd name="connsiteX85" fmla="*/ 0 w 640412"/>
                <a:gd name="connsiteY85" fmla="*/ 2647800 h 4344718"/>
                <a:gd name="connsiteX86" fmla="*/ 0 w 640412"/>
                <a:gd name="connsiteY86" fmla="*/ 2491963 h 4344718"/>
                <a:gd name="connsiteX87" fmla="*/ 0 w 640412"/>
                <a:gd name="connsiteY87" fmla="*/ 2435624 h 4344718"/>
                <a:gd name="connsiteX88" fmla="*/ 0 w 640412"/>
                <a:gd name="connsiteY88" fmla="*/ 2207871 h 4344718"/>
                <a:gd name="connsiteX89" fmla="*/ 0 w 640412"/>
                <a:gd name="connsiteY89" fmla="*/ 2207870 h 4344718"/>
                <a:gd name="connsiteX90" fmla="*/ 0 w 640412"/>
                <a:gd name="connsiteY90" fmla="*/ 2206354 h 4344718"/>
                <a:gd name="connsiteX91" fmla="*/ 54762 w 640412"/>
                <a:gd name="connsiteY91" fmla="*/ 2206354 h 4344718"/>
                <a:gd name="connsiteX92" fmla="*/ 54762 w 640412"/>
                <a:gd name="connsiteY92" fmla="*/ 2206353 h 4344718"/>
                <a:gd name="connsiteX93" fmla="*/ 0 w 640412"/>
                <a:gd name="connsiteY93" fmla="*/ 2206353 h 4344718"/>
                <a:gd name="connsiteX94" fmla="*/ 0 w 640412"/>
                <a:gd name="connsiteY94" fmla="*/ 1356143 h 4344718"/>
                <a:gd name="connsiteX95" fmla="*/ 0 w 640412"/>
                <a:gd name="connsiteY95" fmla="*/ 1356142 h 4344718"/>
                <a:gd name="connsiteX96" fmla="*/ 0 w 640412"/>
                <a:gd name="connsiteY96" fmla="*/ 1212073 h 4344718"/>
                <a:gd name="connsiteX97" fmla="*/ 28127 w 640412"/>
                <a:gd name="connsiteY97" fmla="*/ 1212073 h 4344718"/>
                <a:gd name="connsiteX98" fmla="*/ 28127 w 640412"/>
                <a:gd name="connsiteY98" fmla="*/ 1212072 h 4344718"/>
                <a:gd name="connsiteX99" fmla="*/ 0 w 640412"/>
                <a:gd name="connsiteY99" fmla="*/ 1212072 h 4344718"/>
                <a:gd name="connsiteX100" fmla="*/ 0 w 640412"/>
                <a:gd name="connsiteY100" fmla="*/ 1206581 h 4344718"/>
                <a:gd name="connsiteX101" fmla="*/ 0 w 640412"/>
                <a:gd name="connsiteY101" fmla="*/ 1206580 h 4344718"/>
                <a:gd name="connsiteX102" fmla="*/ 0 w 640412"/>
                <a:gd name="connsiteY102" fmla="*/ 1183666 h 4344718"/>
                <a:gd name="connsiteX103" fmla="*/ 53121 w 640412"/>
                <a:gd name="connsiteY103" fmla="*/ 1183666 h 4344718"/>
                <a:gd name="connsiteX104" fmla="*/ 53121 w 640412"/>
                <a:gd name="connsiteY104" fmla="*/ 1183665 h 4344718"/>
                <a:gd name="connsiteX105" fmla="*/ 0 w 640412"/>
                <a:gd name="connsiteY105" fmla="*/ 1183665 h 4344718"/>
                <a:gd name="connsiteX106" fmla="*/ 0 w 640412"/>
                <a:gd name="connsiteY106" fmla="*/ 1159708 h 4344718"/>
                <a:gd name="connsiteX107" fmla="*/ 0 w 640412"/>
                <a:gd name="connsiteY107" fmla="*/ 1115866 h 4344718"/>
                <a:gd name="connsiteX108" fmla="*/ 0 w 640412"/>
                <a:gd name="connsiteY108" fmla="*/ 1071930 h 4344718"/>
                <a:gd name="connsiteX109" fmla="*/ 0 w 640412"/>
                <a:gd name="connsiteY109" fmla="*/ 1059807 h 4344718"/>
                <a:gd name="connsiteX110" fmla="*/ 0 w 640412"/>
                <a:gd name="connsiteY110" fmla="*/ 1015965 h 4344718"/>
                <a:gd name="connsiteX111" fmla="*/ 0 w 640412"/>
                <a:gd name="connsiteY111" fmla="*/ 1003748 h 4344718"/>
                <a:gd name="connsiteX112" fmla="*/ 0 w 640412"/>
                <a:gd name="connsiteY112" fmla="*/ 503200 h 4344718"/>
                <a:gd name="connsiteX113" fmla="*/ 0 w 640412"/>
                <a:gd name="connsiteY113" fmla="*/ 501873 h 4344718"/>
                <a:gd name="connsiteX114" fmla="*/ 0 w 640412"/>
                <a:gd name="connsiteY114" fmla="*/ 501872 h 4344718"/>
                <a:gd name="connsiteX115" fmla="*/ 0 w 640412"/>
                <a:gd name="connsiteY115" fmla="*/ 19183 h 4344718"/>
                <a:gd name="connsiteX116" fmla="*/ 2191 w 640412"/>
                <a:gd name="connsiteY116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980 w 640412"/>
                <a:gd name="connsiteY75" fmla="*/ 4211107 h 4344718"/>
                <a:gd name="connsiteX76" fmla="*/ 57980 w 640412"/>
                <a:gd name="connsiteY76" fmla="*/ 4211106 h 4344718"/>
                <a:gd name="connsiteX77" fmla="*/ 5778 w 640412"/>
                <a:gd name="connsiteY77" fmla="*/ 4211106 h 4344718"/>
                <a:gd name="connsiteX78" fmla="*/ 0 w 640412"/>
                <a:gd name="connsiteY78" fmla="*/ 4211106 h 4344718"/>
                <a:gd name="connsiteX79" fmla="*/ 0 w 640412"/>
                <a:gd name="connsiteY79" fmla="*/ 3562323 h 4344718"/>
                <a:gd name="connsiteX80" fmla="*/ 0 w 640412"/>
                <a:gd name="connsiteY80" fmla="*/ 3495025 h 4344718"/>
                <a:gd name="connsiteX81" fmla="*/ 0 w 640412"/>
                <a:gd name="connsiteY81" fmla="*/ 3210102 h 4344718"/>
                <a:gd name="connsiteX82" fmla="*/ 0 w 640412"/>
                <a:gd name="connsiteY82" fmla="*/ 3207262 h 4344718"/>
                <a:gd name="connsiteX83" fmla="*/ 0 w 640412"/>
                <a:gd name="connsiteY83" fmla="*/ 2708871 h 4344718"/>
                <a:gd name="connsiteX84" fmla="*/ 0 w 640412"/>
                <a:gd name="connsiteY84" fmla="*/ 2647800 h 4344718"/>
                <a:gd name="connsiteX85" fmla="*/ 0 w 640412"/>
                <a:gd name="connsiteY85" fmla="*/ 2491963 h 4344718"/>
                <a:gd name="connsiteX86" fmla="*/ 0 w 640412"/>
                <a:gd name="connsiteY86" fmla="*/ 2435624 h 4344718"/>
                <a:gd name="connsiteX87" fmla="*/ 0 w 640412"/>
                <a:gd name="connsiteY87" fmla="*/ 2207871 h 4344718"/>
                <a:gd name="connsiteX88" fmla="*/ 0 w 640412"/>
                <a:gd name="connsiteY88" fmla="*/ 2207870 h 4344718"/>
                <a:gd name="connsiteX89" fmla="*/ 0 w 640412"/>
                <a:gd name="connsiteY89" fmla="*/ 2206354 h 4344718"/>
                <a:gd name="connsiteX90" fmla="*/ 54762 w 640412"/>
                <a:gd name="connsiteY90" fmla="*/ 2206354 h 4344718"/>
                <a:gd name="connsiteX91" fmla="*/ 54762 w 640412"/>
                <a:gd name="connsiteY91" fmla="*/ 2206353 h 4344718"/>
                <a:gd name="connsiteX92" fmla="*/ 0 w 640412"/>
                <a:gd name="connsiteY92" fmla="*/ 2206353 h 4344718"/>
                <a:gd name="connsiteX93" fmla="*/ 0 w 640412"/>
                <a:gd name="connsiteY93" fmla="*/ 1356143 h 4344718"/>
                <a:gd name="connsiteX94" fmla="*/ 0 w 640412"/>
                <a:gd name="connsiteY94" fmla="*/ 1356142 h 4344718"/>
                <a:gd name="connsiteX95" fmla="*/ 0 w 640412"/>
                <a:gd name="connsiteY95" fmla="*/ 1212073 h 4344718"/>
                <a:gd name="connsiteX96" fmla="*/ 28127 w 640412"/>
                <a:gd name="connsiteY96" fmla="*/ 1212073 h 4344718"/>
                <a:gd name="connsiteX97" fmla="*/ 28127 w 640412"/>
                <a:gd name="connsiteY97" fmla="*/ 1212072 h 4344718"/>
                <a:gd name="connsiteX98" fmla="*/ 0 w 640412"/>
                <a:gd name="connsiteY98" fmla="*/ 1212072 h 4344718"/>
                <a:gd name="connsiteX99" fmla="*/ 0 w 640412"/>
                <a:gd name="connsiteY99" fmla="*/ 1206581 h 4344718"/>
                <a:gd name="connsiteX100" fmla="*/ 0 w 640412"/>
                <a:gd name="connsiteY100" fmla="*/ 1206580 h 4344718"/>
                <a:gd name="connsiteX101" fmla="*/ 0 w 640412"/>
                <a:gd name="connsiteY101" fmla="*/ 1183666 h 4344718"/>
                <a:gd name="connsiteX102" fmla="*/ 53121 w 640412"/>
                <a:gd name="connsiteY102" fmla="*/ 1183666 h 4344718"/>
                <a:gd name="connsiteX103" fmla="*/ 53121 w 640412"/>
                <a:gd name="connsiteY103" fmla="*/ 1183665 h 4344718"/>
                <a:gd name="connsiteX104" fmla="*/ 0 w 640412"/>
                <a:gd name="connsiteY104" fmla="*/ 1183665 h 4344718"/>
                <a:gd name="connsiteX105" fmla="*/ 0 w 640412"/>
                <a:gd name="connsiteY105" fmla="*/ 1159708 h 4344718"/>
                <a:gd name="connsiteX106" fmla="*/ 0 w 640412"/>
                <a:gd name="connsiteY106" fmla="*/ 1115866 h 4344718"/>
                <a:gd name="connsiteX107" fmla="*/ 0 w 640412"/>
                <a:gd name="connsiteY107" fmla="*/ 1071930 h 4344718"/>
                <a:gd name="connsiteX108" fmla="*/ 0 w 640412"/>
                <a:gd name="connsiteY108" fmla="*/ 1059807 h 4344718"/>
                <a:gd name="connsiteX109" fmla="*/ 0 w 640412"/>
                <a:gd name="connsiteY109" fmla="*/ 1015965 h 4344718"/>
                <a:gd name="connsiteX110" fmla="*/ 0 w 640412"/>
                <a:gd name="connsiteY110" fmla="*/ 1003748 h 4344718"/>
                <a:gd name="connsiteX111" fmla="*/ 0 w 640412"/>
                <a:gd name="connsiteY111" fmla="*/ 503200 h 4344718"/>
                <a:gd name="connsiteX112" fmla="*/ 0 w 640412"/>
                <a:gd name="connsiteY112" fmla="*/ 501873 h 4344718"/>
                <a:gd name="connsiteX113" fmla="*/ 0 w 640412"/>
                <a:gd name="connsiteY113" fmla="*/ 501872 h 4344718"/>
                <a:gd name="connsiteX114" fmla="*/ 0 w 640412"/>
                <a:gd name="connsiteY114" fmla="*/ 19183 h 4344718"/>
                <a:gd name="connsiteX115" fmla="*/ 2191 w 640412"/>
                <a:gd name="connsiteY115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980 w 640412"/>
                <a:gd name="connsiteY75" fmla="*/ 4211107 h 4344718"/>
                <a:gd name="connsiteX76" fmla="*/ 5778 w 640412"/>
                <a:gd name="connsiteY76" fmla="*/ 4211106 h 4344718"/>
                <a:gd name="connsiteX77" fmla="*/ 0 w 640412"/>
                <a:gd name="connsiteY77" fmla="*/ 4211106 h 4344718"/>
                <a:gd name="connsiteX78" fmla="*/ 0 w 640412"/>
                <a:gd name="connsiteY78" fmla="*/ 3562323 h 4344718"/>
                <a:gd name="connsiteX79" fmla="*/ 0 w 640412"/>
                <a:gd name="connsiteY79" fmla="*/ 3495025 h 4344718"/>
                <a:gd name="connsiteX80" fmla="*/ 0 w 640412"/>
                <a:gd name="connsiteY80" fmla="*/ 3210102 h 4344718"/>
                <a:gd name="connsiteX81" fmla="*/ 0 w 640412"/>
                <a:gd name="connsiteY81" fmla="*/ 3207262 h 4344718"/>
                <a:gd name="connsiteX82" fmla="*/ 0 w 640412"/>
                <a:gd name="connsiteY82" fmla="*/ 2708871 h 4344718"/>
                <a:gd name="connsiteX83" fmla="*/ 0 w 640412"/>
                <a:gd name="connsiteY83" fmla="*/ 2647800 h 4344718"/>
                <a:gd name="connsiteX84" fmla="*/ 0 w 640412"/>
                <a:gd name="connsiteY84" fmla="*/ 2491963 h 4344718"/>
                <a:gd name="connsiteX85" fmla="*/ 0 w 640412"/>
                <a:gd name="connsiteY85" fmla="*/ 2435624 h 4344718"/>
                <a:gd name="connsiteX86" fmla="*/ 0 w 640412"/>
                <a:gd name="connsiteY86" fmla="*/ 2207871 h 4344718"/>
                <a:gd name="connsiteX87" fmla="*/ 0 w 640412"/>
                <a:gd name="connsiteY87" fmla="*/ 2207870 h 4344718"/>
                <a:gd name="connsiteX88" fmla="*/ 0 w 640412"/>
                <a:gd name="connsiteY88" fmla="*/ 2206354 h 4344718"/>
                <a:gd name="connsiteX89" fmla="*/ 54762 w 640412"/>
                <a:gd name="connsiteY89" fmla="*/ 2206354 h 4344718"/>
                <a:gd name="connsiteX90" fmla="*/ 54762 w 640412"/>
                <a:gd name="connsiteY90" fmla="*/ 2206353 h 4344718"/>
                <a:gd name="connsiteX91" fmla="*/ 0 w 640412"/>
                <a:gd name="connsiteY91" fmla="*/ 2206353 h 4344718"/>
                <a:gd name="connsiteX92" fmla="*/ 0 w 640412"/>
                <a:gd name="connsiteY92" fmla="*/ 1356143 h 4344718"/>
                <a:gd name="connsiteX93" fmla="*/ 0 w 640412"/>
                <a:gd name="connsiteY93" fmla="*/ 1356142 h 4344718"/>
                <a:gd name="connsiteX94" fmla="*/ 0 w 640412"/>
                <a:gd name="connsiteY94" fmla="*/ 1212073 h 4344718"/>
                <a:gd name="connsiteX95" fmla="*/ 28127 w 640412"/>
                <a:gd name="connsiteY95" fmla="*/ 1212073 h 4344718"/>
                <a:gd name="connsiteX96" fmla="*/ 28127 w 640412"/>
                <a:gd name="connsiteY96" fmla="*/ 1212072 h 4344718"/>
                <a:gd name="connsiteX97" fmla="*/ 0 w 640412"/>
                <a:gd name="connsiteY97" fmla="*/ 1212072 h 4344718"/>
                <a:gd name="connsiteX98" fmla="*/ 0 w 640412"/>
                <a:gd name="connsiteY98" fmla="*/ 1206581 h 4344718"/>
                <a:gd name="connsiteX99" fmla="*/ 0 w 640412"/>
                <a:gd name="connsiteY99" fmla="*/ 1206580 h 4344718"/>
                <a:gd name="connsiteX100" fmla="*/ 0 w 640412"/>
                <a:gd name="connsiteY100" fmla="*/ 1183666 h 4344718"/>
                <a:gd name="connsiteX101" fmla="*/ 53121 w 640412"/>
                <a:gd name="connsiteY101" fmla="*/ 1183666 h 4344718"/>
                <a:gd name="connsiteX102" fmla="*/ 53121 w 640412"/>
                <a:gd name="connsiteY102" fmla="*/ 1183665 h 4344718"/>
                <a:gd name="connsiteX103" fmla="*/ 0 w 640412"/>
                <a:gd name="connsiteY103" fmla="*/ 1183665 h 4344718"/>
                <a:gd name="connsiteX104" fmla="*/ 0 w 640412"/>
                <a:gd name="connsiteY104" fmla="*/ 1159708 h 4344718"/>
                <a:gd name="connsiteX105" fmla="*/ 0 w 640412"/>
                <a:gd name="connsiteY105" fmla="*/ 1115866 h 4344718"/>
                <a:gd name="connsiteX106" fmla="*/ 0 w 640412"/>
                <a:gd name="connsiteY106" fmla="*/ 1071930 h 4344718"/>
                <a:gd name="connsiteX107" fmla="*/ 0 w 640412"/>
                <a:gd name="connsiteY107" fmla="*/ 1059807 h 4344718"/>
                <a:gd name="connsiteX108" fmla="*/ 0 w 640412"/>
                <a:gd name="connsiteY108" fmla="*/ 1015965 h 4344718"/>
                <a:gd name="connsiteX109" fmla="*/ 0 w 640412"/>
                <a:gd name="connsiteY109" fmla="*/ 1003748 h 4344718"/>
                <a:gd name="connsiteX110" fmla="*/ 0 w 640412"/>
                <a:gd name="connsiteY110" fmla="*/ 503200 h 4344718"/>
                <a:gd name="connsiteX111" fmla="*/ 0 w 640412"/>
                <a:gd name="connsiteY111" fmla="*/ 501873 h 4344718"/>
                <a:gd name="connsiteX112" fmla="*/ 0 w 640412"/>
                <a:gd name="connsiteY112" fmla="*/ 501872 h 4344718"/>
                <a:gd name="connsiteX113" fmla="*/ 0 w 640412"/>
                <a:gd name="connsiteY113" fmla="*/ 19183 h 4344718"/>
                <a:gd name="connsiteX114" fmla="*/ 2191 w 640412"/>
                <a:gd name="connsiteY114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78 w 640412"/>
                <a:gd name="connsiteY75" fmla="*/ 4211106 h 4344718"/>
                <a:gd name="connsiteX76" fmla="*/ 0 w 640412"/>
                <a:gd name="connsiteY76" fmla="*/ 4211106 h 4344718"/>
                <a:gd name="connsiteX77" fmla="*/ 0 w 640412"/>
                <a:gd name="connsiteY77" fmla="*/ 3562323 h 4344718"/>
                <a:gd name="connsiteX78" fmla="*/ 0 w 640412"/>
                <a:gd name="connsiteY78" fmla="*/ 3495025 h 4344718"/>
                <a:gd name="connsiteX79" fmla="*/ 0 w 640412"/>
                <a:gd name="connsiteY79" fmla="*/ 3210102 h 4344718"/>
                <a:gd name="connsiteX80" fmla="*/ 0 w 640412"/>
                <a:gd name="connsiteY80" fmla="*/ 3207262 h 4344718"/>
                <a:gd name="connsiteX81" fmla="*/ 0 w 640412"/>
                <a:gd name="connsiteY81" fmla="*/ 2708871 h 4344718"/>
                <a:gd name="connsiteX82" fmla="*/ 0 w 640412"/>
                <a:gd name="connsiteY82" fmla="*/ 2647800 h 4344718"/>
                <a:gd name="connsiteX83" fmla="*/ 0 w 640412"/>
                <a:gd name="connsiteY83" fmla="*/ 2491963 h 4344718"/>
                <a:gd name="connsiteX84" fmla="*/ 0 w 640412"/>
                <a:gd name="connsiteY84" fmla="*/ 2435624 h 4344718"/>
                <a:gd name="connsiteX85" fmla="*/ 0 w 640412"/>
                <a:gd name="connsiteY85" fmla="*/ 2207871 h 4344718"/>
                <a:gd name="connsiteX86" fmla="*/ 0 w 640412"/>
                <a:gd name="connsiteY86" fmla="*/ 2207870 h 4344718"/>
                <a:gd name="connsiteX87" fmla="*/ 0 w 640412"/>
                <a:gd name="connsiteY87" fmla="*/ 2206354 h 4344718"/>
                <a:gd name="connsiteX88" fmla="*/ 54762 w 640412"/>
                <a:gd name="connsiteY88" fmla="*/ 2206354 h 4344718"/>
                <a:gd name="connsiteX89" fmla="*/ 54762 w 640412"/>
                <a:gd name="connsiteY89" fmla="*/ 2206353 h 4344718"/>
                <a:gd name="connsiteX90" fmla="*/ 0 w 640412"/>
                <a:gd name="connsiteY90" fmla="*/ 2206353 h 4344718"/>
                <a:gd name="connsiteX91" fmla="*/ 0 w 640412"/>
                <a:gd name="connsiteY91" fmla="*/ 1356143 h 4344718"/>
                <a:gd name="connsiteX92" fmla="*/ 0 w 640412"/>
                <a:gd name="connsiteY92" fmla="*/ 1356142 h 4344718"/>
                <a:gd name="connsiteX93" fmla="*/ 0 w 640412"/>
                <a:gd name="connsiteY93" fmla="*/ 1212073 h 4344718"/>
                <a:gd name="connsiteX94" fmla="*/ 28127 w 640412"/>
                <a:gd name="connsiteY94" fmla="*/ 1212073 h 4344718"/>
                <a:gd name="connsiteX95" fmla="*/ 28127 w 640412"/>
                <a:gd name="connsiteY95" fmla="*/ 1212072 h 4344718"/>
                <a:gd name="connsiteX96" fmla="*/ 0 w 640412"/>
                <a:gd name="connsiteY96" fmla="*/ 1212072 h 4344718"/>
                <a:gd name="connsiteX97" fmla="*/ 0 w 640412"/>
                <a:gd name="connsiteY97" fmla="*/ 1206581 h 4344718"/>
                <a:gd name="connsiteX98" fmla="*/ 0 w 640412"/>
                <a:gd name="connsiteY98" fmla="*/ 1206580 h 4344718"/>
                <a:gd name="connsiteX99" fmla="*/ 0 w 640412"/>
                <a:gd name="connsiteY99" fmla="*/ 1183666 h 4344718"/>
                <a:gd name="connsiteX100" fmla="*/ 53121 w 640412"/>
                <a:gd name="connsiteY100" fmla="*/ 1183666 h 4344718"/>
                <a:gd name="connsiteX101" fmla="*/ 53121 w 640412"/>
                <a:gd name="connsiteY101" fmla="*/ 1183665 h 4344718"/>
                <a:gd name="connsiteX102" fmla="*/ 0 w 640412"/>
                <a:gd name="connsiteY102" fmla="*/ 1183665 h 4344718"/>
                <a:gd name="connsiteX103" fmla="*/ 0 w 640412"/>
                <a:gd name="connsiteY103" fmla="*/ 1159708 h 4344718"/>
                <a:gd name="connsiteX104" fmla="*/ 0 w 640412"/>
                <a:gd name="connsiteY104" fmla="*/ 1115866 h 4344718"/>
                <a:gd name="connsiteX105" fmla="*/ 0 w 640412"/>
                <a:gd name="connsiteY105" fmla="*/ 1071930 h 4344718"/>
                <a:gd name="connsiteX106" fmla="*/ 0 w 640412"/>
                <a:gd name="connsiteY106" fmla="*/ 1059807 h 4344718"/>
                <a:gd name="connsiteX107" fmla="*/ 0 w 640412"/>
                <a:gd name="connsiteY107" fmla="*/ 1015965 h 4344718"/>
                <a:gd name="connsiteX108" fmla="*/ 0 w 640412"/>
                <a:gd name="connsiteY108" fmla="*/ 1003748 h 4344718"/>
                <a:gd name="connsiteX109" fmla="*/ 0 w 640412"/>
                <a:gd name="connsiteY109" fmla="*/ 503200 h 4344718"/>
                <a:gd name="connsiteX110" fmla="*/ 0 w 640412"/>
                <a:gd name="connsiteY110" fmla="*/ 501873 h 4344718"/>
                <a:gd name="connsiteX111" fmla="*/ 0 w 640412"/>
                <a:gd name="connsiteY111" fmla="*/ 501872 h 4344718"/>
                <a:gd name="connsiteX112" fmla="*/ 0 w 640412"/>
                <a:gd name="connsiteY112" fmla="*/ 19183 h 4344718"/>
                <a:gd name="connsiteX113" fmla="*/ 2191 w 640412"/>
                <a:gd name="connsiteY113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0 w 640412"/>
                <a:gd name="connsiteY68" fmla="*/ 4214136 h 4344718"/>
                <a:gd name="connsiteX69" fmla="*/ 0 w 640412"/>
                <a:gd name="connsiteY69" fmla="*/ 4213853 h 4344718"/>
                <a:gd name="connsiteX70" fmla="*/ 0 w 640412"/>
                <a:gd name="connsiteY70" fmla="*/ 4213852 h 4344718"/>
                <a:gd name="connsiteX71" fmla="*/ 0 w 640412"/>
                <a:gd name="connsiteY71" fmla="*/ 4213284 h 4344718"/>
                <a:gd name="connsiteX72" fmla="*/ 0 w 640412"/>
                <a:gd name="connsiteY72" fmla="*/ 4211107 h 4344718"/>
                <a:gd name="connsiteX73" fmla="*/ 5778 w 640412"/>
                <a:gd name="connsiteY73" fmla="*/ 4211107 h 4344718"/>
                <a:gd name="connsiteX74" fmla="*/ 5778 w 640412"/>
                <a:gd name="connsiteY74" fmla="*/ 4211106 h 4344718"/>
                <a:gd name="connsiteX75" fmla="*/ 0 w 640412"/>
                <a:gd name="connsiteY75" fmla="*/ 4211106 h 4344718"/>
                <a:gd name="connsiteX76" fmla="*/ 0 w 640412"/>
                <a:gd name="connsiteY76" fmla="*/ 3562323 h 4344718"/>
                <a:gd name="connsiteX77" fmla="*/ 0 w 640412"/>
                <a:gd name="connsiteY77" fmla="*/ 3495025 h 4344718"/>
                <a:gd name="connsiteX78" fmla="*/ 0 w 640412"/>
                <a:gd name="connsiteY78" fmla="*/ 3210102 h 4344718"/>
                <a:gd name="connsiteX79" fmla="*/ 0 w 640412"/>
                <a:gd name="connsiteY79" fmla="*/ 3207262 h 4344718"/>
                <a:gd name="connsiteX80" fmla="*/ 0 w 640412"/>
                <a:gd name="connsiteY80" fmla="*/ 2708871 h 4344718"/>
                <a:gd name="connsiteX81" fmla="*/ 0 w 640412"/>
                <a:gd name="connsiteY81" fmla="*/ 2647800 h 4344718"/>
                <a:gd name="connsiteX82" fmla="*/ 0 w 640412"/>
                <a:gd name="connsiteY82" fmla="*/ 2491963 h 4344718"/>
                <a:gd name="connsiteX83" fmla="*/ 0 w 640412"/>
                <a:gd name="connsiteY83" fmla="*/ 2435624 h 4344718"/>
                <a:gd name="connsiteX84" fmla="*/ 0 w 640412"/>
                <a:gd name="connsiteY84" fmla="*/ 2207871 h 4344718"/>
                <a:gd name="connsiteX85" fmla="*/ 0 w 640412"/>
                <a:gd name="connsiteY85" fmla="*/ 2207870 h 4344718"/>
                <a:gd name="connsiteX86" fmla="*/ 0 w 640412"/>
                <a:gd name="connsiteY86" fmla="*/ 2206354 h 4344718"/>
                <a:gd name="connsiteX87" fmla="*/ 54762 w 640412"/>
                <a:gd name="connsiteY87" fmla="*/ 2206354 h 4344718"/>
                <a:gd name="connsiteX88" fmla="*/ 54762 w 640412"/>
                <a:gd name="connsiteY88" fmla="*/ 2206353 h 4344718"/>
                <a:gd name="connsiteX89" fmla="*/ 0 w 640412"/>
                <a:gd name="connsiteY89" fmla="*/ 2206353 h 4344718"/>
                <a:gd name="connsiteX90" fmla="*/ 0 w 640412"/>
                <a:gd name="connsiteY90" fmla="*/ 1356143 h 4344718"/>
                <a:gd name="connsiteX91" fmla="*/ 0 w 640412"/>
                <a:gd name="connsiteY91" fmla="*/ 1356142 h 4344718"/>
                <a:gd name="connsiteX92" fmla="*/ 0 w 640412"/>
                <a:gd name="connsiteY92" fmla="*/ 1212073 h 4344718"/>
                <a:gd name="connsiteX93" fmla="*/ 28127 w 640412"/>
                <a:gd name="connsiteY93" fmla="*/ 1212073 h 4344718"/>
                <a:gd name="connsiteX94" fmla="*/ 28127 w 640412"/>
                <a:gd name="connsiteY94" fmla="*/ 1212072 h 4344718"/>
                <a:gd name="connsiteX95" fmla="*/ 0 w 640412"/>
                <a:gd name="connsiteY95" fmla="*/ 1212072 h 4344718"/>
                <a:gd name="connsiteX96" fmla="*/ 0 w 640412"/>
                <a:gd name="connsiteY96" fmla="*/ 1206581 h 4344718"/>
                <a:gd name="connsiteX97" fmla="*/ 0 w 640412"/>
                <a:gd name="connsiteY97" fmla="*/ 1206580 h 4344718"/>
                <a:gd name="connsiteX98" fmla="*/ 0 w 640412"/>
                <a:gd name="connsiteY98" fmla="*/ 1183666 h 4344718"/>
                <a:gd name="connsiteX99" fmla="*/ 53121 w 640412"/>
                <a:gd name="connsiteY99" fmla="*/ 1183666 h 4344718"/>
                <a:gd name="connsiteX100" fmla="*/ 53121 w 640412"/>
                <a:gd name="connsiteY100" fmla="*/ 1183665 h 4344718"/>
                <a:gd name="connsiteX101" fmla="*/ 0 w 640412"/>
                <a:gd name="connsiteY101" fmla="*/ 1183665 h 4344718"/>
                <a:gd name="connsiteX102" fmla="*/ 0 w 640412"/>
                <a:gd name="connsiteY102" fmla="*/ 1159708 h 4344718"/>
                <a:gd name="connsiteX103" fmla="*/ 0 w 640412"/>
                <a:gd name="connsiteY103" fmla="*/ 1115866 h 4344718"/>
                <a:gd name="connsiteX104" fmla="*/ 0 w 640412"/>
                <a:gd name="connsiteY104" fmla="*/ 1071930 h 4344718"/>
                <a:gd name="connsiteX105" fmla="*/ 0 w 640412"/>
                <a:gd name="connsiteY105" fmla="*/ 1059807 h 4344718"/>
                <a:gd name="connsiteX106" fmla="*/ 0 w 640412"/>
                <a:gd name="connsiteY106" fmla="*/ 1015965 h 4344718"/>
                <a:gd name="connsiteX107" fmla="*/ 0 w 640412"/>
                <a:gd name="connsiteY107" fmla="*/ 1003748 h 4344718"/>
                <a:gd name="connsiteX108" fmla="*/ 0 w 640412"/>
                <a:gd name="connsiteY108" fmla="*/ 503200 h 4344718"/>
                <a:gd name="connsiteX109" fmla="*/ 0 w 640412"/>
                <a:gd name="connsiteY109" fmla="*/ 501873 h 4344718"/>
                <a:gd name="connsiteX110" fmla="*/ 0 w 640412"/>
                <a:gd name="connsiteY110" fmla="*/ 501872 h 4344718"/>
                <a:gd name="connsiteX111" fmla="*/ 0 w 640412"/>
                <a:gd name="connsiteY111" fmla="*/ 19183 h 4344718"/>
                <a:gd name="connsiteX112" fmla="*/ 2191 w 640412"/>
                <a:gd name="connsiteY112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0 w 640412"/>
                <a:gd name="connsiteY67" fmla="*/ 4214136 h 4344718"/>
                <a:gd name="connsiteX68" fmla="*/ 0 w 640412"/>
                <a:gd name="connsiteY68" fmla="*/ 4213853 h 4344718"/>
                <a:gd name="connsiteX69" fmla="*/ 0 w 640412"/>
                <a:gd name="connsiteY69" fmla="*/ 4213852 h 4344718"/>
                <a:gd name="connsiteX70" fmla="*/ 0 w 640412"/>
                <a:gd name="connsiteY70" fmla="*/ 4213284 h 4344718"/>
                <a:gd name="connsiteX71" fmla="*/ 0 w 640412"/>
                <a:gd name="connsiteY71" fmla="*/ 4211107 h 4344718"/>
                <a:gd name="connsiteX72" fmla="*/ 5778 w 640412"/>
                <a:gd name="connsiteY72" fmla="*/ 4211107 h 4344718"/>
                <a:gd name="connsiteX73" fmla="*/ 5778 w 640412"/>
                <a:gd name="connsiteY73" fmla="*/ 4211106 h 4344718"/>
                <a:gd name="connsiteX74" fmla="*/ 0 w 640412"/>
                <a:gd name="connsiteY74" fmla="*/ 4211106 h 4344718"/>
                <a:gd name="connsiteX75" fmla="*/ 0 w 640412"/>
                <a:gd name="connsiteY75" fmla="*/ 3562323 h 4344718"/>
                <a:gd name="connsiteX76" fmla="*/ 0 w 640412"/>
                <a:gd name="connsiteY76" fmla="*/ 3495025 h 4344718"/>
                <a:gd name="connsiteX77" fmla="*/ 0 w 640412"/>
                <a:gd name="connsiteY77" fmla="*/ 3210102 h 4344718"/>
                <a:gd name="connsiteX78" fmla="*/ 0 w 640412"/>
                <a:gd name="connsiteY78" fmla="*/ 3207262 h 4344718"/>
                <a:gd name="connsiteX79" fmla="*/ 0 w 640412"/>
                <a:gd name="connsiteY79" fmla="*/ 2708871 h 4344718"/>
                <a:gd name="connsiteX80" fmla="*/ 0 w 640412"/>
                <a:gd name="connsiteY80" fmla="*/ 2647800 h 4344718"/>
                <a:gd name="connsiteX81" fmla="*/ 0 w 640412"/>
                <a:gd name="connsiteY81" fmla="*/ 2491963 h 4344718"/>
                <a:gd name="connsiteX82" fmla="*/ 0 w 640412"/>
                <a:gd name="connsiteY82" fmla="*/ 2435624 h 4344718"/>
                <a:gd name="connsiteX83" fmla="*/ 0 w 640412"/>
                <a:gd name="connsiteY83" fmla="*/ 2207871 h 4344718"/>
                <a:gd name="connsiteX84" fmla="*/ 0 w 640412"/>
                <a:gd name="connsiteY84" fmla="*/ 2207870 h 4344718"/>
                <a:gd name="connsiteX85" fmla="*/ 0 w 640412"/>
                <a:gd name="connsiteY85" fmla="*/ 2206354 h 4344718"/>
                <a:gd name="connsiteX86" fmla="*/ 54762 w 640412"/>
                <a:gd name="connsiteY86" fmla="*/ 2206354 h 4344718"/>
                <a:gd name="connsiteX87" fmla="*/ 54762 w 640412"/>
                <a:gd name="connsiteY87" fmla="*/ 2206353 h 4344718"/>
                <a:gd name="connsiteX88" fmla="*/ 0 w 640412"/>
                <a:gd name="connsiteY88" fmla="*/ 2206353 h 4344718"/>
                <a:gd name="connsiteX89" fmla="*/ 0 w 640412"/>
                <a:gd name="connsiteY89" fmla="*/ 1356143 h 4344718"/>
                <a:gd name="connsiteX90" fmla="*/ 0 w 640412"/>
                <a:gd name="connsiteY90" fmla="*/ 1356142 h 4344718"/>
                <a:gd name="connsiteX91" fmla="*/ 0 w 640412"/>
                <a:gd name="connsiteY91" fmla="*/ 1212073 h 4344718"/>
                <a:gd name="connsiteX92" fmla="*/ 28127 w 640412"/>
                <a:gd name="connsiteY92" fmla="*/ 1212073 h 4344718"/>
                <a:gd name="connsiteX93" fmla="*/ 28127 w 640412"/>
                <a:gd name="connsiteY93" fmla="*/ 1212072 h 4344718"/>
                <a:gd name="connsiteX94" fmla="*/ 0 w 640412"/>
                <a:gd name="connsiteY94" fmla="*/ 1212072 h 4344718"/>
                <a:gd name="connsiteX95" fmla="*/ 0 w 640412"/>
                <a:gd name="connsiteY95" fmla="*/ 1206581 h 4344718"/>
                <a:gd name="connsiteX96" fmla="*/ 0 w 640412"/>
                <a:gd name="connsiteY96" fmla="*/ 1206580 h 4344718"/>
                <a:gd name="connsiteX97" fmla="*/ 0 w 640412"/>
                <a:gd name="connsiteY97" fmla="*/ 1183666 h 4344718"/>
                <a:gd name="connsiteX98" fmla="*/ 53121 w 640412"/>
                <a:gd name="connsiteY98" fmla="*/ 1183666 h 4344718"/>
                <a:gd name="connsiteX99" fmla="*/ 53121 w 640412"/>
                <a:gd name="connsiteY99" fmla="*/ 1183665 h 4344718"/>
                <a:gd name="connsiteX100" fmla="*/ 0 w 640412"/>
                <a:gd name="connsiteY100" fmla="*/ 1183665 h 4344718"/>
                <a:gd name="connsiteX101" fmla="*/ 0 w 640412"/>
                <a:gd name="connsiteY101" fmla="*/ 1159708 h 4344718"/>
                <a:gd name="connsiteX102" fmla="*/ 0 w 640412"/>
                <a:gd name="connsiteY102" fmla="*/ 1115866 h 4344718"/>
                <a:gd name="connsiteX103" fmla="*/ 0 w 640412"/>
                <a:gd name="connsiteY103" fmla="*/ 1071930 h 4344718"/>
                <a:gd name="connsiteX104" fmla="*/ 0 w 640412"/>
                <a:gd name="connsiteY104" fmla="*/ 1059807 h 4344718"/>
                <a:gd name="connsiteX105" fmla="*/ 0 w 640412"/>
                <a:gd name="connsiteY105" fmla="*/ 1015965 h 4344718"/>
                <a:gd name="connsiteX106" fmla="*/ 0 w 640412"/>
                <a:gd name="connsiteY106" fmla="*/ 1003748 h 4344718"/>
                <a:gd name="connsiteX107" fmla="*/ 0 w 640412"/>
                <a:gd name="connsiteY107" fmla="*/ 503200 h 4344718"/>
                <a:gd name="connsiteX108" fmla="*/ 0 w 640412"/>
                <a:gd name="connsiteY108" fmla="*/ 501873 h 4344718"/>
                <a:gd name="connsiteX109" fmla="*/ 0 w 640412"/>
                <a:gd name="connsiteY109" fmla="*/ 501872 h 4344718"/>
                <a:gd name="connsiteX110" fmla="*/ 0 w 640412"/>
                <a:gd name="connsiteY110" fmla="*/ 19183 h 4344718"/>
                <a:gd name="connsiteX111" fmla="*/ 2191 w 640412"/>
                <a:gd name="connsiteY111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608697 w 640412"/>
                <a:gd name="connsiteY59" fmla="*/ 4213853 h 4344718"/>
                <a:gd name="connsiteX60" fmla="*/ 640412 w 640412"/>
                <a:gd name="connsiteY60" fmla="*/ 4245576 h 4344718"/>
                <a:gd name="connsiteX61" fmla="*/ 640412 w 640412"/>
                <a:gd name="connsiteY61" fmla="*/ 4312996 h 4344718"/>
                <a:gd name="connsiteX62" fmla="*/ 640295 w 640412"/>
                <a:gd name="connsiteY62" fmla="*/ 4312996 h 4344718"/>
                <a:gd name="connsiteX63" fmla="*/ 608579 w 640412"/>
                <a:gd name="connsiteY63" fmla="*/ 4344718 h 4344718"/>
                <a:gd name="connsiteX64" fmla="*/ 0 w 640412"/>
                <a:gd name="connsiteY64" fmla="*/ 4344718 h 4344718"/>
                <a:gd name="connsiteX65" fmla="*/ 0 w 640412"/>
                <a:gd name="connsiteY65" fmla="*/ 4214137 h 4344718"/>
                <a:gd name="connsiteX66" fmla="*/ 0 w 640412"/>
                <a:gd name="connsiteY66" fmla="*/ 4214136 h 4344718"/>
                <a:gd name="connsiteX67" fmla="*/ 0 w 640412"/>
                <a:gd name="connsiteY67" fmla="*/ 4213853 h 4344718"/>
                <a:gd name="connsiteX68" fmla="*/ 0 w 640412"/>
                <a:gd name="connsiteY68" fmla="*/ 4213852 h 4344718"/>
                <a:gd name="connsiteX69" fmla="*/ 0 w 640412"/>
                <a:gd name="connsiteY69" fmla="*/ 4213284 h 4344718"/>
                <a:gd name="connsiteX70" fmla="*/ 0 w 640412"/>
                <a:gd name="connsiteY70" fmla="*/ 4211107 h 4344718"/>
                <a:gd name="connsiteX71" fmla="*/ 5778 w 640412"/>
                <a:gd name="connsiteY71" fmla="*/ 4211107 h 4344718"/>
                <a:gd name="connsiteX72" fmla="*/ 5778 w 640412"/>
                <a:gd name="connsiteY72" fmla="*/ 4211106 h 4344718"/>
                <a:gd name="connsiteX73" fmla="*/ 0 w 640412"/>
                <a:gd name="connsiteY73" fmla="*/ 4211106 h 4344718"/>
                <a:gd name="connsiteX74" fmla="*/ 0 w 640412"/>
                <a:gd name="connsiteY74" fmla="*/ 3562323 h 4344718"/>
                <a:gd name="connsiteX75" fmla="*/ 0 w 640412"/>
                <a:gd name="connsiteY75" fmla="*/ 3495025 h 4344718"/>
                <a:gd name="connsiteX76" fmla="*/ 0 w 640412"/>
                <a:gd name="connsiteY76" fmla="*/ 3210102 h 4344718"/>
                <a:gd name="connsiteX77" fmla="*/ 0 w 640412"/>
                <a:gd name="connsiteY77" fmla="*/ 3207262 h 4344718"/>
                <a:gd name="connsiteX78" fmla="*/ 0 w 640412"/>
                <a:gd name="connsiteY78" fmla="*/ 2708871 h 4344718"/>
                <a:gd name="connsiteX79" fmla="*/ 0 w 640412"/>
                <a:gd name="connsiteY79" fmla="*/ 2647800 h 4344718"/>
                <a:gd name="connsiteX80" fmla="*/ 0 w 640412"/>
                <a:gd name="connsiteY80" fmla="*/ 2491963 h 4344718"/>
                <a:gd name="connsiteX81" fmla="*/ 0 w 640412"/>
                <a:gd name="connsiteY81" fmla="*/ 2435624 h 4344718"/>
                <a:gd name="connsiteX82" fmla="*/ 0 w 640412"/>
                <a:gd name="connsiteY82" fmla="*/ 2207871 h 4344718"/>
                <a:gd name="connsiteX83" fmla="*/ 0 w 640412"/>
                <a:gd name="connsiteY83" fmla="*/ 2207870 h 4344718"/>
                <a:gd name="connsiteX84" fmla="*/ 0 w 640412"/>
                <a:gd name="connsiteY84" fmla="*/ 2206354 h 4344718"/>
                <a:gd name="connsiteX85" fmla="*/ 54762 w 640412"/>
                <a:gd name="connsiteY85" fmla="*/ 2206354 h 4344718"/>
                <a:gd name="connsiteX86" fmla="*/ 54762 w 640412"/>
                <a:gd name="connsiteY86" fmla="*/ 2206353 h 4344718"/>
                <a:gd name="connsiteX87" fmla="*/ 0 w 640412"/>
                <a:gd name="connsiteY87" fmla="*/ 2206353 h 4344718"/>
                <a:gd name="connsiteX88" fmla="*/ 0 w 640412"/>
                <a:gd name="connsiteY88" fmla="*/ 1356143 h 4344718"/>
                <a:gd name="connsiteX89" fmla="*/ 0 w 640412"/>
                <a:gd name="connsiteY89" fmla="*/ 1356142 h 4344718"/>
                <a:gd name="connsiteX90" fmla="*/ 0 w 640412"/>
                <a:gd name="connsiteY90" fmla="*/ 1212073 h 4344718"/>
                <a:gd name="connsiteX91" fmla="*/ 28127 w 640412"/>
                <a:gd name="connsiteY91" fmla="*/ 1212073 h 4344718"/>
                <a:gd name="connsiteX92" fmla="*/ 28127 w 640412"/>
                <a:gd name="connsiteY92" fmla="*/ 1212072 h 4344718"/>
                <a:gd name="connsiteX93" fmla="*/ 0 w 640412"/>
                <a:gd name="connsiteY93" fmla="*/ 1212072 h 4344718"/>
                <a:gd name="connsiteX94" fmla="*/ 0 w 640412"/>
                <a:gd name="connsiteY94" fmla="*/ 1206581 h 4344718"/>
                <a:gd name="connsiteX95" fmla="*/ 0 w 640412"/>
                <a:gd name="connsiteY95" fmla="*/ 1206580 h 4344718"/>
                <a:gd name="connsiteX96" fmla="*/ 0 w 640412"/>
                <a:gd name="connsiteY96" fmla="*/ 1183666 h 4344718"/>
                <a:gd name="connsiteX97" fmla="*/ 53121 w 640412"/>
                <a:gd name="connsiteY97" fmla="*/ 1183666 h 4344718"/>
                <a:gd name="connsiteX98" fmla="*/ 53121 w 640412"/>
                <a:gd name="connsiteY98" fmla="*/ 1183665 h 4344718"/>
                <a:gd name="connsiteX99" fmla="*/ 0 w 640412"/>
                <a:gd name="connsiteY99" fmla="*/ 1183665 h 4344718"/>
                <a:gd name="connsiteX100" fmla="*/ 0 w 640412"/>
                <a:gd name="connsiteY100" fmla="*/ 1159708 h 4344718"/>
                <a:gd name="connsiteX101" fmla="*/ 0 w 640412"/>
                <a:gd name="connsiteY101" fmla="*/ 1115866 h 4344718"/>
                <a:gd name="connsiteX102" fmla="*/ 0 w 640412"/>
                <a:gd name="connsiteY102" fmla="*/ 1071930 h 4344718"/>
                <a:gd name="connsiteX103" fmla="*/ 0 w 640412"/>
                <a:gd name="connsiteY103" fmla="*/ 1059807 h 4344718"/>
                <a:gd name="connsiteX104" fmla="*/ 0 w 640412"/>
                <a:gd name="connsiteY104" fmla="*/ 1015965 h 4344718"/>
                <a:gd name="connsiteX105" fmla="*/ 0 w 640412"/>
                <a:gd name="connsiteY105" fmla="*/ 1003748 h 4344718"/>
                <a:gd name="connsiteX106" fmla="*/ 0 w 640412"/>
                <a:gd name="connsiteY106" fmla="*/ 503200 h 4344718"/>
                <a:gd name="connsiteX107" fmla="*/ 0 w 640412"/>
                <a:gd name="connsiteY107" fmla="*/ 501873 h 4344718"/>
                <a:gd name="connsiteX108" fmla="*/ 0 w 640412"/>
                <a:gd name="connsiteY108" fmla="*/ 501872 h 4344718"/>
                <a:gd name="connsiteX109" fmla="*/ 0 w 640412"/>
                <a:gd name="connsiteY109" fmla="*/ 19183 h 4344718"/>
                <a:gd name="connsiteX110" fmla="*/ 2191 w 640412"/>
                <a:gd name="connsiteY110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608697 w 640412"/>
                <a:gd name="connsiteY58" fmla="*/ 4213853 h 4344718"/>
                <a:gd name="connsiteX59" fmla="*/ 640412 w 640412"/>
                <a:gd name="connsiteY59" fmla="*/ 4245576 h 4344718"/>
                <a:gd name="connsiteX60" fmla="*/ 640412 w 640412"/>
                <a:gd name="connsiteY60" fmla="*/ 4312996 h 4344718"/>
                <a:gd name="connsiteX61" fmla="*/ 640295 w 640412"/>
                <a:gd name="connsiteY61" fmla="*/ 4312996 h 4344718"/>
                <a:gd name="connsiteX62" fmla="*/ 608579 w 640412"/>
                <a:gd name="connsiteY62" fmla="*/ 4344718 h 4344718"/>
                <a:gd name="connsiteX63" fmla="*/ 0 w 640412"/>
                <a:gd name="connsiteY63" fmla="*/ 4344718 h 4344718"/>
                <a:gd name="connsiteX64" fmla="*/ 0 w 640412"/>
                <a:gd name="connsiteY64" fmla="*/ 4214137 h 4344718"/>
                <a:gd name="connsiteX65" fmla="*/ 0 w 640412"/>
                <a:gd name="connsiteY65" fmla="*/ 4214136 h 4344718"/>
                <a:gd name="connsiteX66" fmla="*/ 0 w 640412"/>
                <a:gd name="connsiteY66" fmla="*/ 4213853 h 4344718"/>
                <a:gd name="connsiteX67" fmla="*/ 0 w 640412"/>
                <a:gd name="connsiteY67" fmla="*/ 4213852 h 4344718"/>
                <a:gd name="connsiteX68" fmla="*/ 0 w 640412"/>
                <a:gd name="connsiteY68" fmla="*/ 4213284 h 4344718"/>
                <a:gd name="connsiteX69" fmla="*/ 0 w 640412"/>
                <a:gd name="connsiteY69" fmla="*/ 4211107 h 4344718"/>
                <a:gd name="connsiteX70" fmla="*/ 5778 w 640412"/>
                <a:gd name="connsiteY70" fmla="*/ 4211107 h 4344718"/>
                <a:gd name="connsiteX71" fmla="*/ 5778 w 640412"/>
                <a:gd name="connsiteY71" fmla="*/ 4211106 h 4344718"/>
                <a:gd name="connsiteX72" fmla="*/ 0 w 640412"/>
                <a:gd name="connsiteY72" fmla="*/ 4211106 h 4344718"/>
                <a:gd name="connsiteX73" fmla="*/ 0 w 640412"/>
                <a:gd name="connsiteY73" fmla="*/ 3562323 h 4344718"/>
                <a:gd name="connsiteX74" fmla="*/ 0 w 640412"/>
                <a:gd name="connsiteY74" fmla="*/ 3495025 h 4344718"/>
                <a:gd name="connsiteX75" fmla="*/ 0 w 640412"/>
                <a:gd name="connsiteY75" fmla="*/ 3210102 h 4344718"/>
                <a:gd name="connsiteX76" fmla="*/ 0 w 640412"/>
                <a:gd name="connsiteY76" fmla="*/ 3207262 h 4344718"/>
                <a:gd name="connsiteX77" fmla="*/ 0 w 640412"/>
                <a:gd name="connsiteY77" fmla="*/ 2708871 h 4344718"/>
                <a:gd name="connsiteX78" fmla="*/ 0 w 640412"/>
                <a:gd name="connsiteY78" fmla="*/ 2647800 h 4344718"/>
                <a:gd name="connsiteX79" fmla="*/ 0 w 640412"/>
                <a:gd name="connsiteY79" fmla="*/ 2491963 h 4344718"/>
                <a:gd name="connsiteX80" fmla="*/ 0 w 640412"/>
                <a:gd name="connsiteY80" fmla="*/ 2435624 h 4344718"/>
                <a:gd name="connsiteX81" fmla="*/ 0 w 640412"/>
                <a:gd name="connsiteY81" fmla="*/ 2207871 h 4344718"/>
                <a:gd name="connsiteX82" fmla="*/ 0 w 640412"/>
                <a:gd name="connsiteY82" fmla="*/ 2207870 h 4344718"/>
                <a:gd name="connsiteX83" fmla="*/ 0 w 640412"/>
                <a:gd name="connsiteY83" fmla="*/ 2206354 h 4344718"/>
                <a:gd name="connsiteX84" fmla="*/ 54762 w 640412"/>
                <a:gd name="connsiteY84" fmla="*/ 2206354 h 4344718"/>
                <a:gd name="connsiteX85" fmla="*/ 54762 w 640412"/>
                <a:gd name="connsiteY85" fmla="*/ 2206353 h 4344718"/>
                <a:gd name="connsiteX86" fmla="*/ 0 w 640412"/>
                <a:gd name="connsiteY86" fmla="*/ 2206353 h 4344718"/>
                <a:gd name="connsiteX87" fmla="*/ 0 w 640412"/>
                <a:gd name="connsiteY87" fmla="*/ 1356143 h 4344718"/>
                <a:gd name="connsiteX88" fmla="*/ 0 w 640412"/>
                <a:gd name="connsiteY88" fmla="*/ 1356142 h 4344718"/>
                <a:gd name="connsiteX89" fmla="*/ 0 w 640412"/>
                <a:gd name="connsiteY89" fmla="*/ 1212073 h 4344718"/>
                <a:gd name="connsiteX90" fmla="*/ 28127 w 640412"/>
                <a:gd name="connsiteY90" fmla="*/ 1212073 h 4344718"/>
                <a:gd name="connsiteX91" fmla="*/ 28127 w 640412"/>
                <a:gd name="connsiteY91" fmla="*/ 1212072 h 4344718"/>
                <a:gd name="connsiteX92" fmla="*/ 0 w 640412"/>
                <a:gd name="connsiteY92" fmla="*/ 1212072 h 4344718"/>
                <a:gd name="connsiteX93" fmla="*/ 0 w 640412"/>
                <a:gd name="connsiteY93" fmla="*/ 1206581 h 4344718"/>
                <a:gd name="connsiteX94" fmla="*/ 0 w 640412"/>
                <a:gd name="connsiteY94" fmla="*/ 1206580 h 4344718"/>
                <a:gd name="connsiteX95" fmla="*/ 0 w 640412"/>
                <a:gd name="connsiteY95" fmla="*/ 1183666 h 4344718"/>
                <a:gd name="connsiteX96" fmla="*/ 53121 w 640412"/>
                <a:gd name="connsiteY96" fmla="*/ 1183666 h 4344718"/>
                <a:gd name="connsiteX97" fmla="*/ 53121 w 640412"/>
                <a:gd name="connsiteY97" fmla="*/ 1183665 h 4344718"/>
                <a:gd name="connsiteX98" fmla="*/ 0 w 640412"/>
                <a:gd name="connsiteY98" fmla="*/ 1183665 h 4344718"/>
                <a:gd name="connsiteX99" fmla="*/ 0 w 640412"/>
                <a:gd name="connsiteY99" fmla="*/ 1159708 h 4344718"/>
                <a:gd name="connsiteX100" fmla="*/ 0 w 640412"/>
                <a:gd name="connsiteY100" fmla="*/ 1115866 h 4344718"/>
                <a:gd name="connsiteX101" fmla="*/ 0 w 640412"/>
                <a:gd name="connsiteY101" fmla="*/ 1071930 h 4344718"/>
                <a:gd name="connsiteX102" fmla="*/ 0 w 640412"/>
                <a:gd name="connsiteY102" fmla="*/ 1059807 h 4344718"/>
                <a:gd name="connsiteX103" fmla="*/ 0 w 640412"/>
                <a:gd name="connsiteY103" fmla="*/ 1015965 h 4344718"/>
                <a:gd name="connsiteX104" fmla="*/ 0 w 640412"/>
                <a:gd name="connsiteY104" fmla="*/ 1003748 h 4344718"/>
                <a:gd name="connsiteX105" fmla="*/ 0 w 640412"/>
                <a:gd name="connsiteY105" fmla="*/ 503200 h 4344718"/>
                <a:gd name="connsiteX106" fmla="*/ 0 w 640412"/>
                <a:gd name="connsiteY106" fmla="*/ 501873 h 4344718"/>
                <a:gd name="connsiteX107" fmla="*/ 0 w 640412"/>
                <a:gd name="connsiteY107" fmla="*/ 501872 h 4344718"/>
                <a:gd name="connsiteX108" fmla="*/ 0 w 640412"/>
                <a:gd name="connsiteY108" fmla="*/ 19183 h 4344718"/>
                <a:gd name="connsiteX109" fmla="*/ 2191 w 640412"/>
                <a:gd name="connsiteY109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428206 w 640412"/>
                <a:gd name="connsiteY47" fmla="*/ 2206354 h 4344718"/>
                <a:gd name="connsiteX48" fmla="*/ 428317 w 640412"/>
                <a:gd name="connsiteY48" fmla="*/ 2207870 h 4344718"/>
                <a:gd name="connsiteX49" fmla="*/ 433116 w 640412"/>
                <a:gd name="connsiteY49" fmla="*/ 2273405 h 4344718"/>
                <a:gd name="connsiteX50" fmla="*/ 467577 w 640412"/>
                <a:gd name="connsiteY50" fmla="*/ 2735769 h 4344718"/>
                <a:gd name="connsiteX51" fmla="*/ 502634 w 640412"/>
                <a:gd name="connsiteY51" fmla="*/ 3207262 h 4344718"/>
                <a:gd name="connsiteX52" fmla="*/ 501303 w 640412"/>
                <a:gd name="connsiteY52" fmla="*/ 3210102 h 4344718"/>
                <a:gd name="connsiteX53" fmla="*/ 506317 w 640412"/>
                <a:gd name="connsiteY53" fmla="*/ 3277438 h 4344718"/>
                <a:gd name="connsiteX54" fmla="*/ 540679 w 640412"/>
                <a:gd name="connsiteY54" fmla="*/ 3739707 h 4344718"/>
                <a:gd name="connsiteX55" fmla="*/ 572718 w 640412"/>
                <a:gd name="connsiteY55" fmla="*/ 4170000 h 4344718"/>
                <a:gd name="connsiteX56" fmla="*/ 575832 w 640412"/>
                <a:gd name="connsiteY56" fmla="*/ 4211106 h 4344718"/>
                <a:gd name="connsiteX57" fmla="*/ 608697 w 640412"/>
                <a:gd name="connsiteY57" fmla="*/ 4213853 h 4344718"/>
                <a:gd name="connsiteX58" fmla="*/ 640412 w 640412"/>
                <a:gd name="connsiteY58" fmla="*/ 4245576 h 4344718"/>
                <a:gd name="connsiteX59" fmla="*/ 640412 w 640412"/>
                <a:gd name="connsiteY59" fmla="*/ 4312996 h 4344718"/>
                <a:gd name="connsiteX60" fmla="*/ 640295 w 640412"/>
                <a:gd name="connsiteY60" fmla="*/ 4312996 h 4344718"/>
                <a:gd name="connsiteX61" fmla="*/ 608579 w 640412"/>
                <a:gd name="connsiteY61" fmla="*/ 4344718 h 4344718"/>
                <a:gd name="connsiteX62" fmla="*/ 0 w 640412"/>
                <a:gd name="connsiteY62" fmla="*/ 4344718 h 4344718"/>
                <a:gd name="connsiteX63" fmla="*/ 0 w 640412"/>
                <a:gd name="connsiteY63" fmla="*/ 4214137 h 4344718"/>
                <a:gd name="connsiteX64" fmla="*/ 0 w 640412"/>
                <a:gd name="connsiteY64" fmla="*/ 4214136 h 4344718"/>
                <a:gd name="connsiteX65" fmla="*/ 0 w 640412"/>
                <a:gd name="connsiteY65" fmla="*/ 4213853 h 4344718"/>
                <a:gd name="connsiteX66" fmla="*/ 0 w 640412"/>
                <a:gd name="connsiteY66" fmla="*/ 4213852 h 4344718"/>
                <a:gd name="connsiteX67" fmla="*/ 0 w 640412"/>
                <a:gd name="connsiteY67" fmla="*/ 4213284 h 4344718"/>
                <a:gd name="connsiteX68" fmla="*/ 0 w 640412"/>
                <a:gd name="connsiteY68" fmla="*/ 4211107 h 4344718"/>
                <a:gd name="connsiteX69" fmla="*/ 5778 w 640412"/>
                <a:gd name="connsiteY69" fmla="*/ 4211107 h 4344718"/>
                <a:gd name="connsiteX70" fmla="*/ 5778 w 640412"/>
                <a:gd name="connsiteY70" fmla="*/ 4211106 h 4344718"/>
                <a:gd name="connsiteX71" fmla="*/ 0 w 640412"/>
                <a:gd name="connsiteY71" fmla="*/ 4211106 h 4344718"/>
                <a:gd name="connsiteX72" fmla="*/ 0 w 640412"/>
                <a:gd name="connsiteY72" fmla="*/ 3562323 h 4344718"/>
                <a:gd name="connsiteX73" fmla="*/ 0 w 640412"/>
                <a:gd name="connsiteY73" fmla="*/ 3495025 h 4344718"/>
                <a:gd name="connsiteX74" fmla="*/ 0 w 640412"/>
                <a:gd name="connsiteY74" fmla="*/ 3210102 h 4344718"/>
                <a:gd name="connsiteX75" fmla="*/ 0 w 640412"/>
                <a:gd name="connsiteY75" fmla="*/ 3207262 h 4344718"/>
                <a:gd name="connsiteX76" fmla="*/ 0 w 640412"/>
                <a:gd name="connsiteY76" fmla="*/ 2708871 h 4344718"/>
                <a:gd name="connsiteX77" fmla="*/ 0 w 640412"/>
                <a:gd name="connsiteY77" fmla="*/ 2647800 h 4344718"/>
                <a:gd name="connsiteX78" fmla="*/ 0 w 640412"/>
                <a:gd name="connsiteY78" fmla="*/ 2491963 h 4344718"/>
                <a:gd name="connsiteX79" fmla="*/ 0 w 640412"/>
                <a:gd name="connsiteY79" fmla="*/ 2435624 h 4344718"/>
                <a:gd name="connsiteX80" fmla="*/ 0 w 640412"/>
                <a:gd name="connsiteY80" fmla="*/ 2207871 h 4344718"/>
                <a:gd name="connsiteX81" fmla="*/ 0 w 640412"/>
                <a:gd name="connsiteY81" fmla="*/ 2207870 h 4344718"/>
                <a:gd name="connsiteX82" fmla="*/ 0 w 640412"/>
                <a:gd name="connsiteY82" fmla="*/ 2206354 h 4344718"/>
                <a:gd name="connsiteX83" fmla="*/ 54762 w 640412"/>
                <a:gd name="connsiteY83" fmla="*/ 2206354 h 4344718"/>
                <a:gd name="connsiteX84" fmla="*/ 54762 w 640412"/>
                <a:gd name="connsiteY84" fmla="*/ 2206353 h 4344718"/>
                <a:gd name="connsiteX85" fmla="*/ 0 w 640412"/>
                <a:gd name="connsiteY85" fmla="*/ 2206353 h 4344718"/>
                <a:gd name="connsiteX86" fmla="*/ 0 w 640412"/>
                <a:gd name="connsiteY86" fmla="*/ 1356143 h 4344718"/>
                <a:gd name="connsiteX87" fmla="*/ 0 w 640412"/>
                <a:gd name="connsiteY87" fmla="*/ 1356142 h 4344718"/>
                <a:gd name="connsiteX88" fmla="*/ 0 w 640412"/>
                <a:gd name="connsiteY88" fmla="*/ 1212073 h 4344718"/>
                <a:gd name="connsiteX89" fmla="*/ 28127 w 640412"/>
                <a:gd name="connsiteY89" fmla="*/ 1212073 h 4344718"/>
                <a:gd name="connsiteX90" fmla="*/ 28127 w 640412"/>
                <a:gd name="connsiteY90" fmla="*/ 1212072 h 4344718"/>
                <a:gd name="connsiteX91" fmla="*/ 0 w 640412"/>
                <a:gd name="connsiteY91" fmla="*/ 1212072 h 4344718"/>
                <a:gd name="connsiteX92" fmla="*/ 0 w 640412"/>
                <a:gd name="connsiteY92" fmla="*/ 1206581 h 4344718"/>
                <a:gd name="connsiteX93" fmla="*/ 0 w 640412"/>
                <a:gd name="connsiteY93" fmla="*/ 1206580 h 4344718"/>
                <a:gd name="connsiteX94" fmla="*/ 0 w 640412"/>
                <a:gd name="connsiteY94" fmla="*/ 1183666 h 4344718"/>
                <a:gd name="connsiteX95" fmla="*/ 53121 w 640412"/>
                <a:gd name="connsiteY95" fmla="*/ 1183666 h 4344718"/>
                <a:gd name="connsiteX96" fmla="*/ 53121 w 640412"/>
                <a:gd name="connsiteY96" fmla="*/ 1183665 h 4344718"/>
                <a:gd name="connsiteX97" fmla="*/ 0 w 640412"/>
                <a:gd name="connsiteY97" fmla="*/ 1183665 h 4344718"/>
                <a:gd name="connsiteX98" fmla="*/ 0 w 640412"/>
                <a:gd name="connsiteY98" fmla="*/ 1159708 h 4344718"/>
                <a:gd name="connsiteX99" fmla="*/ 0 w 640412"/>
                <a:gd name="connsiteY99" fmla="*/ 1115866 h 4344718"/>
                <a:gd name="connsiteX100" fmla="*/ 0 w 640412"/>
                <a:gd name="connsiteY100" fmla="*/ 1071930 h 4344718"/>
                <a:gd name="connsiteX101" fmla="*/ 0 w 640412"/>
                <a:gd name="connsiteY101" fmla="*/ 1059807 h 4344718"/>
                <a:gd name="connsiteX102" fmla="*/ 0 w 640412"/>
                <a:gd name="connsiteY102" fmla="*/ 1015965 h 4344718"/>
                <a:gd name="connsiteX103" fmla="*/ 0 w 640412"/>
                <a:gd name="connsiteY103" fmla="*/ 1003748 h 4344718"/>
                <a:gd name="connsiteX104" fmla="*/ 0 w 640412"/>
                <a:gd name="connsiteY104" fmla="*/ 503200 h 4344718"/>
                <a:gd name="connsiteX105" fmla="*/ 0 w 640412"/>
                <a:gd name="connsiteY105" fmla="*/ 501873 h 4344718"/>
                <a:gd name="connsiteX106" fmla="*/ 0 w 640412"/>
                <a:gd name="connsiteY106" fmla="*/ 501872 h 4344718"/>
                <a:gd name="connsiteX107" fmla="*/ 0 w 640412"/>
                <a:gd name="connsiteY107" fmla="*/ 19183 h 4344718"/>
                <a:gd name="connsiteX108" fmla="*/ 2191 w 640412"/>
                <a:gd name="connsiteY108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54762 w 640412"/>
                <a:gd name="connsiteY82" fmla="*/ 2206354 h 4344718"/>
                <a:gd name="connsiteX83" fmla="*/ 54762 w 640412"/>
                <a:gd name="connsiteY83" fmla="*/ 2206353 h 4344718"/>
                <a:gd name="connsiteX84" fmla="*/ 0 w 640412"/>
                <a:gd name="connsiteY84" fmla="*/ 2206353 h 4344718"/>
                <a:gd name="connsiteX85" fmla="*/ 0 w 640412"/>
                <a:gd name="connsiteY85" fmla="*/ 1356143 h 4344718"/>
                <a:gd name="connsiteX86" fmla="*/ 0 w 640412"/>
                <a:gd name="connsiteY86" fmla="*/ 1356142 h 4344718"/>
                <a:gd name="connsiteX87" fmla="*/ 0 w 640412"/>
                <a:gd name="connsiteY87" fmla="*/ 1212073 h 4344718"/>
                <a:gd name="connsiteX88" fmla="*/ 28127 w 640412"/>
                <a:gd name="connsiteY88" fmla="*/ 1212073 h 4344718"/>
                <a:gd name="connsiteX89" fmla="*/ 28127 w 640412"/>
                <a:gd name="connsiteY89" fmla="*/ 1212072 h 4344718"/>
                <a:gd name="connsiteX90" fmla="*/ 0 w 640412"/>
                <a:gd name="connsiteY90" fmla="*/ 1212072 h 4344718"/>
                <a:gd name="connsiteX91" fmla="*/ 0 w 640412"/>
                <a:gd name="connsiteY91" fmla="*/ 1206581 h 4344718"/>
                <a:gd name="connsiteX92" fmla="*/ 0 w 640412"/>
                <a:gd name="connsiteY92" fmla="*/ 1206580 h 4344718"/>
                <a:gd name="connsiteX93" fmla="*/ 0 w 640412"/>
                <a:gd name="connsiteY93" fmla="*/ 1183666 h 4344718"/>
                <a:gd name="connsiteX94" fmla="*/ 53121 w 640412"/>
                <a:gd name="connsiteY94" fmla="*/ 1183666 h 4344718"/>
                <a:gd name="connsiteX95" fmla="*/ 53121 w 640412"/>
                <a:gd name="connsiteY95" fmla="*/ 1183665 h 4344718"/>
                <a:gd name="connsiteX96" fmla="*/ 0 w 640412"/>
                <a:gd name="connsiteY96" fmla="*/ 1183665 h 4344718"/>
                <a:gd name="connsiteX97" fmla="*/ 0 w 640412"/>
                <a:gd name="connsiteY97" fmla="*/ 1159708 h 4344718"/>
                <a:gd name="connsiteX98" fmla="*/ 0 w 640412"/>
                <a:gd name="connsiteY98" fmla="*/ 1115866 h 4344718"/>
                <a:gd name="connsiteX99" fmla="*/ 0 w 640412"/>
                <a:gd name="connsiteY99" fmla="*/ 1071930 h 4344718"/>
                <a:gd name="connsiteX100" fmla="*/ 0 w 640412"/>
                <a:gd name="connsiteY100" fmla="*/ 1059807 h 4344718"/>
                <a:gd name="connsiteX101" fmla="*/ 0 w 640412"/>
                <a:gd name="connsiteY101" fmla="*/ 1015965 h 4344718"/>
                <a:gd name="connsiteX102" fmla="*/ 0 w 640412"/>
                <a:gd name="connsiteY102" fmla="*/ 1003748 h 4344718"/>
                <a:gd name="connsiteX103" fmla="*/ 0 w 640412"/>
                <a:gd name="connsiteY103" fmla="*/ 503200 h 4344718"/>
                <a:gd name="connsiteX104" fmla="*/ 0 w 640412"/>
                <a:gd name="connsiteY104" fmla="*/ 501873 h 4344718"/>
                <a:gd name="connsiteX105" fmla="*/ 0 w 640412"/>
                <a:gd name="connsiteY105" fmla="*/ 501872 h 4344718"/>
                <a:gd name="connsiteX106" fmla="*/ 0 w 640412"/>
                <a:gd name="connsiteY106" fmla="*/ 19183 h 4344718"/>
                <a:gd name="connsiteX107" fmla="*/ 2191 w 640412"/>
                <a:gd name="connsiteY107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54762 w 640412"/>
                <a:gd name="connsiteY82" fmla="*/ 2206354 h 4344718"/>
                <a:gd name="connsiteX83" fmla="*/ 0 w 640412"/>
                <a:gd name="connsiteY83" fmla="*/ 2206353 h 4344718"/>
                <a:gd name="connsiteX84" fmla="*/ 0 w 640412"/>
                <a:gd name="connsiteY84" fmla="*/ 1356143 h 4344718"/>
                <a:gd name="connsiteX85" fmla="*/ 0 w 640412"/>
                <a:gd name="connsiteY85" fmla="*/ 1356142 h 4344718"/>
                <a:gd name="connsiteX86" fmla="*/ 0 w 640412"/>
                <a:gd name="connsiteY86" fmla="*/ 1212073 h 4344718"/>
                <a:gd name="connsiteX87" fmla="*/ 28127 w 640412"/>
                <a:gd name="connsiteY87" fmla="*/ 1212073 h 4344718"/>
                <a:gd name="connsiteX88" fmla="*/ 28127 w 640412"/>
                <a:gd name="connsiteY88" fmla="*/ 1212072 h 4344718"/>
                <a:gd name="connsiteX89" fmla="*/ 0 w 640412"/>
                <a:gd name="connsiteY89" fmla="*/ 1212072 h 4344718"/>
                <a:gd name="connsiteX90" fmla="*/ 0 w 640412"/>
                <a:gd name="connsiteY90" fmla="*/ 1206581 h 4344718"/>
                <a:gd name="connsiteX91" fmla="*/ 0 w 640412"/>
                <a:gd name="connsiteY91" fmla="*/ 1206580 h 4344718"/>
                <a:gd name="connsiteX92" fmla="*/ 0 w 640412"/>
                <a:gd name="connsiteY92" fmla="*/ 1183666 h 4344718"/>
                <a:gd name="connsiteX93" fmla="*/ 53121 w 640412"/>
                <a:gd name="connsiteY93" fmla="*/ 1183666 h 4344718"/>
                <a:gd name="connsiteX94" fmla="*/ 53121 w 640412"/>
                <a:gd name="connsiteY94" fmla="*/ 1183665 h 4344718"/>
                <a:gd name="connsiteX95" fmla="*/ 0 w 640412"/>
                <a:gd name="connsiteY95" fmla="*/ 1183665 h 4344718"/>
                <a:gd name="connsiteX96" fmla="*/ 0 w 640412"/>
                <a:gd name="connsiteY96" fmla="*/ 1159708 h 4344718"/>
                <a:gd name="connsiteX97" fmla="*/ 0 w 640412"/>
                <a:gd name="connsiteY97" fmla="*/ 1115866 h 4344718"/>
                <a:gd name="connsiteX98" fmla="*/ 0 w 640412"/>
                <a:gd name="connsiteY98" fmla="*/ 1071930 h 4344718"/>
                <a:gd name="connsiteX99" fmla="*/ 0 w 640412"/>
                <a:gd name="connsiteY99" fmla="*/ 1059807 h 4344718"/>
                <a:gd name="connsiteX100" fmla="*/ 0 w 640412"/>
                <a:gd name="connsiteY100" fmla="*/ 1015965 h 4344718"/>
                <a:gd name="connsiteX101" fmla="*/ 0 w 640412"/>
                <a:gd name="connsiteY101" fmla="*/ 1003748 h 4344718"/>
                <a:gd name="connsiteX102" fmla="*/ 0 w 640412"/>
                <a:gd name="connsiteY102" fmla="*/ 503200 h 4344718"/>
                <a:gd name="connsiteX103" fmla="*/ 0 w 640412"/>
                <a:gd name="connsiteY103" fmla="*/ 501873 h 4344718"/>
                <a:gd name="connsiteX104" fmla="*/ 0 w 640412"/>
                <a:gd name="connsiteY104" fmla="*/ 501872 h 4344718"/>
                <a:gd name="connsiteX105" fmla="*/ 0 w 640412"/>
                <a:gd name="connsiteY105" fmla="*/ 19183 h 4344718"/>
                <a:gd name="connsiteX106" fmla="*/ 2191 w 640412"/>
                <a:gd name="connsiteY106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0 w 640412"/>
                <a:gd name="connsiteY82" fmla="*/ 2206353 h 4344718"/>
                <a:gd name="connsiteX83" fmla="*/ 0 w 640412"/>
                <a:gd name="connsiteY83" fmla="*/ 1356143 h 4344718"/>
                <a:gd name="connsiteX84" fmla="*/ 0 w 640412"/>
                <a:gd name="connsiteY84" fmla="*/ 1356142 h 4344718"/>
                <a:gd name="connsiteX85" fmla="*/ 0 w 640412"/>
                <a:gd name="connsiteY85" fmla="*/ 1212073 h 4344718"/>
                <a:gd name="connsiteX86" fmla="*/ 28127 w 640412"/>
                <a:gd name="connsiteY86" fmla="*/ 1212073 h 4344718"/>
                <a:gd name="connsiteX87" fmla="*/ 28127 w 640412"/>
                <a:gd name="connsiteY87" fmla="*/ 1212072 h 4344718"/>
                <a:gd name="connsiteX88" fmla="*/ 0 w 640412"/>
                <a:gd name="connsiteY88" fmla="*/ 1212072 h 4344718"/>
                <a:gd name="connsiteX89" fmla="*/ 0 w 640412"/>
                <a:gd name="connsiteY89" fmla="*/ 1206581 h 4344718"/>
                <a:gd name="connsiteX90" fmla="*/ 0 w 640412"/>
                <a:gd name="connsiteY90" fmla="*/ 1206580 h 4344718"/>
                <a:gd name="connsiteX91" fmla="*/ 0 w 640412"/>
                <a:gd name="connsiteY91" fmla="*/ 1183666 h 4344718"/>
                <a:gd name="connsiteX92" fmla="*/ 53121 w 640412"/>
                <a:gd name="connsiteY92" fmla="*/ 1183666 h 4344718"/>
                <a:gd name="connsiteX93" fmla="*/ 53121 w 640412"/>
                <a:gd name="connsiteY93" fmla="*/ 1183665 h 4344718"/>
                <a:gd name="connsiteX94" fmla="*/ 0 w 640412"/>
                <a:gd name="connsiteY94" fmla="*/ 1183665 h 4344718"/>
                <a:gd name="connsiteX95" fmla="*/ 0 w 640412"/>
                <a:gd name="connsiteY95" fmla="*/ 1159708 h 4344718"/>
                <a:gd name="connsiteX96" fmla="*/ 0 w 640412"/>
                <a:gd name="connsiteY96" fmla="*/ 1115866 h 4344718"/>
                <a:gd name="connsiteX97" fmla="*/ 0 w 640412"/>
                <a:gd name="connsiteY97" fmla="*/ 1071930 h 4344718"/>
                <a:gd name="connsiteX98" fmla="*/ 0 w 640412"/>
                <a:gd name="connsiteY98" fmla="*/ 1059807 h 4344718"/>
                <a:gd name="connsiteX99" fmla="*/ 0 w 640412"/>
                <a:gd name="connsiteY99" fmla="*/ 1015965 h 4344718"/>
                <a:gd name="connsiteX100" fmla="*/ 0 w 640412"/>
                <a:gd name="connsiteY100" fmla="*/ 1003748 h 4344718"/>
                <a:gd name="connsiteX101" fmla="*/ 0 w 640412"/>
                <a:gd name="connsiteY101" fmla="*/ 503200 h 4344718"/>
                <a:gd name="connsiteX102" fmla="*/ 0 w 640412"/>
                <a:gd name="connsiteY102" fmla="*/ 501873 h 4344718"/>
                <a:gd name="connsiteX103" fmla="*/ 0 w 640412"/>
                <a:gd name="connsiteY103" fmla="*/ 501872 h 4344718"/>
                <a:gd name="connsiteX104" fmla="*/ 0 w 640412"/>
                <a:gd name="connsiteY104" fmla="*/ 19183 h 4344718"/>
                <a:gd name="connsiteX105" fmla="*/ 2191 w 640412"/>
                <a:gd name="connsiteY105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523489 w 640412"/>
                <a:gd name="connsiteY31" fmla="*/ 1160089 h 4344718"/>
                <a:gd name="connsiteX32" fmla="*/ 548197 w 640412"/>
                <a:gd name="connsiteY32" fmla="*/ 1181948 h 4344718"/>
                <a:gd name="connsiteX33" fmla="*/ 524884 w 640412"/>
                <a:gd name="connsiteY33" fmla="*/ 1206580 h 4344718"/>
                <a:gd name="connsiteX34" fmla="*/ 515071 w 640412"/>
                <a:gd name="connsiteY34" fmla="*/ 1206580 h 4344718"/>
                <a:gd name="connsiteX35" fmla="*/ 515070 w 640412"/>
                <a:gd name="connsiteY35" fmla="*/ 1206581 h 4344718"/>
                <a:gd name="connsiteX36" fmla="*/ 507687 w 640412"/>
                <a:gd name="connsiteY36" fmla="*/ 1222310 h 4344718"/>
                <a:gd name="connsiteX37" fmla="*/ 451392 w 640412"/>
                <a:gd name="connsiteY37" fmla="*/ 1263231 h 4344718"/>
                <a:gd name="connsiteX38" fmla="*/ 365226 w 640412"/>
                <a:gd name="connsiteY38" fmla="*/ 1304009 h 4344718"/>
                <a:gd name="connsiteX39" fmla="*/ 381167 w 640412"/>
                <a:gd name="connsiteY39" fmla="*/ 1517765 h 4344718"/>
                <a:gd name="connsiteX40" fmla="*/ 388902 w 640412"/>
                <a:gd name="connsiteY40" fmla="*/ 1622177 h 4344718"/>
                <a:gd name="connsiteX41" fmla="*/ 404890 w 640412"/>
                <a:gd name="connsiteY41" fmla="*/ 1837639 h 4344718"/>
                <a:gd name="connsiteX42" fmla="*/ 432480 w 640412"/>
                <a:gd name="connsiteY42" fmla="*/ 2207870 h 4344718"/>
                <a:gd name="connsiteX43" fmla="*/ 428317 w 640412"/>
                <a:gd name="connsiteY43" fmla="*/ 2207870 h 4344718"/>
                <a:gd name="connsiteX44" fmla="*/ 428206 w 640412"/>
                <a:gd name="connsiteY44" fmla="*/ 2206353 h 4344718"/>
                <a:gd name="connsiteX45" fmla="*/ 428206 w 640412"/>
                <a:gd name="connsiteY45" fmla="*/ 2206354 h 4344718"/>
                <a:gd name="connsiteX46" fmla="*/ 428317 w 640412"/>
                <a:gd name="connsiteY46" fmla="*/ 2207870 h 4344718"/>
                <a:gd name="connsiteX47" fmla="*/ 433116 w 640412"/>
                <a:gd name="connsiteY47" fmla="*/ 2273405 h 4344718"/>
                <a:gd name="connsiteX48" fmla="*/ 467577 w 640412"/>
                <a:gd name="connsiteY48" fmla="*/ 2735769 h 4344718"/>
                <a:gd name="connsiteX49" fmla="*/ 502634 w 640412"/>
                <a:gd name="connsiteY49" fmla="*/ 3207262 h 4344718"/>
                <a:gd name="connsiteX50" fmla="*/ 501303 w 640412"/>
                <a:gd name="connsiteY50" fmla="*/ 3210102 h 4344718"/>
                <a:gd name="connsiteX51" fmla="*/ 506317 w 640412"/>
                <a:gd name="connsiteY51" fmla="*/ 3277438 h 4344718"/>
                <a:gd name="connsiteX52" fmla="*/ 540679 w 640412"/>
                <a:gd name="connsiteY52" fmla="*/ 3739707 h 4344718"/>
                <a:gd name="connsiteX53" fmla="*/ 572718 w 640412"/>
                <a:gd name="connsiteY53" fmla="*/ 4170000 h 4344718"/>
                <a:gd name="connsiteX54" fmla="*/ 575832 w 640412"/>
                <a:gd name="connsiteY54" fmla="*/ 4211106 h 4344718"/>
                <a:gd name="connsiteX55" fmla="*/ 608697 w 640412"/>
                <a:gd name="connsiteY55" fmla="*/ 4213853 h 4344718"/>
                <a:gd name="connsiteX56" fmla="*/ 640412 w 640412"/>
                <a:gd name="connsiteY56" fmla="*/ 4245576 h 4344718"/>
                <a:gd name="connsiteX57" fmla="*/ 640412 w 640412"/>
                <a:gd name="connsiteY57" fmla="*/ 4312996 h 4344718"/>
                <a:gd name="connsiteX58" fmla="*/ 640295 w 640412"/>
                <a:gd name="connsiteY58" fmla="*/ 4312996 h 4344718"/>
                <a:gd name="connsiteX59" fmla="*/ 608579 w 640412"/>
                <a:gd name="connsiteY59" fmla="*/ 4344718 h 4344718"/>
                <a:gd name="connsiteX60" fmla="*/ 0 w 640412"/>
                <a:gd name="connsiteY60" fmla="*/ 4344718 h 4344718"/>
                <a:gd name="connsiteX61" fmla="*/ 0 w 640412"/>
                <a:gd name="connsiteY61" fmla="*/ 4214137 h 4344718"/>
                <a:gd name="connsiteX62" fmla="*/ 0 w 640412"/>
                <a:gd name="connsiteY62" fmla="*/ 4214136 h 4344718"/>
                <a:gd name="connsiteX63" fmla="*/ 0 w 640412"/>
                <a:gd name="connsiteY63" fmla="*/ 4213853 h 4344718"/>
                <a:gd name="connsiteX64" fmla="*/ 0 w 640412"/>
                <a:gd name="connsiteY64" fmla="*/ 4213852 h 4344718"/>
                <a:gd name="connsiteX65" fmla="*/ 0 w 640412"/>
                <a:gd name="connsiteY65" fmla="*/ 4213284 h 4344718"/>
                <a:gd name="connsiteX66" fmla="*/ 0 w 640412"/>
                <a:gd name="connsiteY66" fmla="*/ 4211107 h 4344718"/>
                <a:gd name="connsiteX67" fmla="*/ 5778 w 640412"/>
                <a:gd name="connsiteY67" fmla="*/ 4211107 h 4344718"/>
                <a:gd name="connsiteX68" fmla="*/ 5778 w 640412"/>
                <a:gd name="connsiteY68" fmla="*/ 4211106 h 4344718"/>
                <a:gd name="connsiteX69" fmla="*/ 0 w 640412"/>
                <a:gd name="connsiteY69" fmla="*/ 4211106 h 4344718"/>
                <a:gd name="connsiteX70" fmla="*/ 0 w 640412"/>
                <a:gd name="connsiteY70" fmla="*/ 3562323 h 4344718"/>
                <a:gd name="connsiteX71" fmla="*/ 0 w 640412"/>
                <a:gd name="connsiteY71" fmla="*/ 3495025 h 4344718"/>
                <a:gd name="connsiteX72" fmla="*/ 0 w 640412"/>
                <a:gd name="connsiteY72" fmla="*/ 3210102 h 4344718"/>
                <a:gd name="connsiteX73" fmla="*/ 0 w 640412"/>
                <a:gd name="connsiteY73" fmla="*/ 3207262 h 4344718"/>
                <a:gd name="connsiteX74" fmla="*/ 0 w 640412"/>
                <a:gd name="connsiteY74" fmla="*/ 2708871 h 4344718"/>
                <a:gd name="connsiteX75" fmla="*/ 0 w 640412"/>
                <a:gd name="connsiteY75" fmla="*/ 2647800 h 4344718"/>
                <a:gd name="connsiteX76" fmla="*/ 0 w 640412"/>
                <a:gd name="connsiteY76" fmla="*/ 2491963 h 4344718"/>
                <a:gd name="connsiteX77" fmla="*/ 0 w 640412"/>
                <a:gd name="connsiteY77" fmla="*/ 2435624 h 4344718"/>
                <a:gd name="connsiteX78" fmla="*/ 0 w 640412"/>
                <a:gd name="connsiteY78" fmla="*/ 2207871 h 4344718"/>
                <a:gd name="connsiteX79" fmla="*/ 0 w 640412"/>
                <a:gd name="connsiteY79" fmla="*/ 2207870 h 4344718"/>
                <a:gd name="connsiteX80" fmla="*/ 0 w 640412"/>
                <a:gd name="connsiteY80" fmla="*/ 2206354 h 4344718"/>
                <a:gd name="connsiteX81" fmla="*/ 0 w 640412"/>
                <a:gd name="connsiteY81" fmla="*/ 2206353 h 4344718"/>
                <a:gd name="connsiteX82" fmla="*/ 0 w 640412"/>
                <a:gd name="connsiteY82" fmla="*/ 1356143 h 4344718"/>
                <a:gd name="connsiteX83" fmla="*/ 0 w 640412"/>
                <a:gd name="connsiteY83" fmla="*/ 1356142 h 4344718"/>
                <a:gd name="connsiteX84" fmla="*/ 0 w 640412"/>
                <a:gd name="connsiteY84" fmla="*/ 1212073 h 4344718"/>
                <a:gd name="connsiteX85" fmla="*/ 28127 w 640412"/>
                <a:gd name="connsiteY85" fmla="*/ 1212073 h 4344718"/>
                <a:gd name="connsiteX86" fmla="*/ 28127 w 640412"/>
                <a:gd name="connsiteY86" fmla="*/ 1212072 h 4344718"/>
                <a:gd name="connsiteX87" fmla="*/ 0 w 640412"/>
                <a:gd name="connsiteY87" fmla="*/ 1212072 h 4344718"/>
                <a:gd name="connsiteX88" fmla="*/ 0 w 640412"/>
                <a:gd name="connsiteY88" fmla="*/ 1206581 h 4344718"/>
                <a:gd name="connsiteX89" fmla="*/ 0 w 640412"/>
                <a:gd name="connsiteY89" fmla="*/ 1206580 h 4344718"/>
                <a:gd name="connsiteX90" fmla="*/ 0 w 640412"/>
                <a:gd name="connsiteY90" fmla="*/ 1183666 h 4344718"/>
                <a:gd name="connsiteX91" fmla="*/ 53121 w 640412"/>
                <a:gd name="connsiteY91" fmla="*/ 1183666 h 4344718"/>
                <a:gd name="connsiteX92" fmla="*/ 53121 w 640412"/>
                <a:gd name="connsiteY92" fmla="*/ 1183665 h 4344718"/>
                <a:gd name="connsiteX93" fmla="*/ 0 w 640412"/>
                <a:gd name="connsiteY93" fmla="*/ 1183665 h 4344718"/>
                <a:gd name="connsiteX94" fmla="*/ 0 w 640412"/>
                <a:gd name="connsiteY94" fmla="*/ 1159708 h 4344718"/>
                <a:gd name="connsiteX95" fmla="*/ 0 w 640412"/>
                <a:gd name="connsiteY95" fmla="*/ 1115866 h 4344718"/>
                <a:gd name="connsiteX96" fmla="*/ 0 w 640412"/>
                <a:gd name="connsiteY96" fmla="*/ 1071930 h 4344718"/>
                <a:gd name="connsiteX97" fmla="*/ 0 w 640412"/>
                <a:gd name="connsiteY97" fmla="*/ 1059807 h 4344718"/>
                <a:gd name="connsiteX98" fmla="*/ 0 w 640412"/>
                <a:gd name="connsiteY98" fmla="*/ 1015965 h 4344718"/>
                <a:gd name="connsiteX99" fmla="*/ 0 w 640412"/>
                <a:gd name="connsiteY99" fmla="*/ 1003748 h 4344718"/>
                <a:gd name="connsiteX100" fmla="*/ 0 w 640412"/>
                <a:gd name="connsiteY100" fmla="*/ 503200 h 4344718"/>
                <a:gd name="connsiteX101" fmla="*/ 0 w 640412"/>
                <a:gd name="connsiteY101" fmla="*/ 501873 h 4344718"/>
                <a:gd name="connsiteX102" fmla="*/ 0 w 640412"/>
                <a:gd name="connsiteY102" fmla="*/ 501872 h 4344718"/>
                <a:gd name="connsiteX103" fmla="*/ 0 w 640412"/>
                <a:gd name="connsiteY103" fmla="*/ 19183 h 4344718"/>
                <a:gd name="connsiteX104" fmla="*/ 2191 w 640412"/>
                <a:gd name="connsiteY104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523489 w 640412"/>
                <a:gd name="connsiteY30" fmla="*/ 1160089 h 4344718"/>
                <a:gd name="connsiteX31" fmla="*/ 548197 w 640412"/>
                <a:gd name="connsiteY31" fmla="*/ 1181948 h 4344718"/>
                <a:gd name="connsiteX32" fmla="*/ 524884 w 640412"/>
                <a:gd name="connsiteY32" fmla="*/ 1206580 h 4344718"/>
                <a:gd name="connsiteX33" fmla="*/ 515071 w 640412"/>
                <a:gd name="connsiteY33" fmla="*/ 1206580 h 4344718"/>
                <a:gd name="connsiteX34" fmla="*/ 515070 w 640412"/>
                <a:gd name="connsiteY34" fmla="*/ 1206581 h 4344718"/>
                <a:gd name="connsiteX35" fmla="*/ 507687 w 640412"/>
                <a:gd name="connsiteY35" fmla="*/ 1222310 h 4344718"/>
                <a:gd name="connsiteX36" fmla="*/ 451392 w 640412"/>
                <a:gd name="connsiteY36" fmla="*/ 1263231 h 4344718"/>
                <a:gd name="connsiteX37" fmla="*/ 365226 w 640412"/>
                <a:gd name="connsiteY37" fmla="*/ 1304009 h 4344718"/>
                <a:gd name="connsiteX38" fmla="*/ 381167 w 640412"/>
                <a:gd name="connsiteY38" fmla="*/ 1517765 h 4344718"/>
                <a:gd name="connsiteX39" fmla="*/ 388902 w 640412"/>
                <a:gd name="connsiteY39" fmla="*/ 1622177 h 4344718"/>
                <a:gd name="connsiteX40" fmla="*/ 404890 w 640412"/>
                <a:gd name="connsiteY40" fmla="*/ 1837639 h 4344718"/>
                <a:gd name="connsiteX41" fmla="*/ 432480 w 640412"/>
                <a:gd name="connsiteY41" fmla="*/ 2207870 h 4344718"/>
                <a:gd name="connsiteX42" fmla="*/ 428317 w 640412"/>
                <a:gd name="connsiteY42" fmla="*/ 2207870 h 4344718"/>
                <a:gd name="connsiteX43" fmla="*/ 428206 w 640412"/>
                <a:gd name="connsiteY43" fmla="*/ 2206353 h 4344718"/>
                <a:gd name="connsiteX44" fmla="*/ 428206 w 640412"/>
                <a:gd name="connsiteY44" fmla="*/ 2206354 h 4344718"/>
                <a:gd name="connsiteX45" fmla="*/ 428317 w 640412"/>
                <a:gd name="connsiteY45" fmla="*/ 2207870 h 4344718"/>
                <a:gd name="connsiteX46" fmla="*/ 433116 w 640412"/>
                <a:gd name="connsiteY46" fmla="*/ 2273405 h 4344718"/>
                <a:gd name="connsiteX47" fmla="*/ 467577 w 640412"/>
                <a:gd name="connsiteY47" fmla="*/ 2735769 h 4344718"/>
                <a:gd name="connsiteX48" fmla="*/ 502634 w 640412"/>
                <a:gd name="connsiteY48" fmla="*/ 3207262 h 4344718"/>
                <a:gd name="connsiteX49" fmla="*/ 501303 w 640412"/>
                <a:gd name="connsiteY49" fmla="*/ 3210102 h 4344718"/>
                <a:gd name="connsiteX50" fmla="*/ 506317 w 640412"/>
                <a:gd name="connsiteY50" fmla="*/ 3277438 h 4344718"/>
                <a:gd name="connsiteX51" fmla="*/ 540679 w 640412"/>
                <a:gd name="connsiteY51" fmla="*/ 3739707 h 4344718"/>
                <a:gd name="connsiteX52" fmla="*/ 572718 w 640412"/>
                <a:gd name="connsiteY52" fmla="*/ 4170000 h 4344718"/>
                <a:gd name="connsiteX53" fmla="*/ 575832 w 640412"/>
                <a:gd name="connsiteY53" fmla="*/ 4211106 h 4344718"/>
                <a:gd name="connsiteX54" fmla="*/ 608697 w 640412"/>
                <a:gd name="connsiteY54" fmla="*/ 4213853 h 4344718"/>
                <a:gd name="connsiteX55" fmla="*/ 640412 w 640412"/>
                <a:gd name="connsiteY55" fmla="*/ 4245576 h 4344718"/>
                <a:gd name="connsiteX56" fmla="*/ 640412 w 640412"/>
                <a:gd name="connsiteY56" fmla="*/ 4312996 h 4344718"/>
                <a:gd name="connsiteX57" fmla="*/ 640295 w 640412"/>
                <a:gd name="connsiteY57" fmla="*/ 4312996 h 4344718"/>
                <a:gd name="connsiteX58" fmla="*/ 608579 w 640412"/>
                <a:gd name="connsiteY58" fmla="*/ 4344718 h 4344718"/>
                <a:gd name="connsiteX59" fmla="*/ 0 w 640412"/>
                <a:gd name="connsiteY59" fmla="*/ 4344718 h 4344718"/>
                <a:gd name="connsiteX60" fmla="*/ 0 w 640412"/>
                <a:gd name="connsiteY60" fmla="*/ 4214137 h 4344718"/>
                <a:gd name="connsiteX61" fmla="*/ 0 w 640412"/>
                <a:gd name="connsiteY61" fmla="*/ 4214136 h 4344718"/>
                <a:gd name="connsiteX62" fmla="*/ 0 w 640412"/>
                <a:gd name="connsiteY62" fmla="*/ 4213853 h 4344718"/>
                <a:gd name="connsiteX63" fmla="*/ 0 w 640412"/>
                <a:gd name="connsiteY63" fmla="*/ 4213852 h 4344718"/>
                <a:gd name="connsiteX64" fmla="*/ 0 w 640412"/>
                <a:gd name="connsiteY64" fmla="*/ 4213284 h 4344718"/>
                <a:gd name="connsiteX65" fmla="*/ 0 w 640412"/>
                <a:gd name="connsiteY65" fmla="*/ 4211107 h 4344718"/>
                <a:gd name="connsiteX66" fmla="*/ 5778 w 640412"/>
                <a:gd name="connsiteY66" fmla="*/ 4211107 h 4344718"/>
                <a:gd name="connsiteX67" fmla="*/ 5778 w 640412"/>
                <a:gd name="connsiteY67" fmla="*/ 4211106 h 4344718"/>
                <a:gd name="connsiteX68" fmla="*/ 0 w 640412"/>
                <a:gd name="connsiteY68" fmla="*/ 4211106 h 4344718"/>
                <a:gd name="connsiteX69" fmla="*/ 0 w 640412"/>
                <a:gd name="connsiteY69" fmla="*/ 3562323 h 4344718"/>
                <a:gd name="connsiteX70" fmla="*/ 0 w 640412"/>
                <a:gd name="connsiteY70" fmla="*/ 3495025 h 4344718"/>
                <a:gd name="connsiteX71" fmla="*/ 0 w 640412"/>
                <a:gd name="connsiteY71" fmla="*/ 3210102 h 4344718"/>
                <a:gd name="connsiteX72" fmla="*/ 0 w 640412"/>
                <a:gd name="connsiteY72" fmla="*/ 3207262 h 4344718"/>
                <a:gd name="connsiteX73" fmla="*/ 0 w 640412"/>
                <a:gd name="connsiteY73" fmla="*/ 2708871 h 4344718"/>
                <a:gd name="connsiteX74" fmla="*/ 0 w 640412"/>
                <a:gd name="connsiteY74" fmla="*/ 2647800 h 4344718"/>
                <a:gd name="connsiteX75" fmla="*/ 0 w 640412"/>
                <a:gd name="connsiteY75" fmla="*/ 2491963 h 4344718"/>
                <a:gd name="connsiteX76" fmla="*/ 0 w 640412"/>
                <a:gd name="connsiteY76" fmla="*/ 2435624 h 4344718"/>
                <a:gd name="connsiteX77" fmla="*/ 0 w 640412"/>
                <a:gd name="connsiteY77" fmla="*/ 2207871 h 4344718"/>
                <a:gd name="connsiteX78" fmla="*/ 0 w 640412"/>
                <a:gd name="connsiteY78" fmla="*/ 2207870 h 4344718"/>
                <a:gd name="connsiteX79" fmla="*/ 0 w 640412"/>
                <a:gd name="connsiteY79" fmla="*/ 2206354 h 4344718"/>
                <a:gd name="connsiteX80" fmla="*/ 0 w 640412"/>
                <a:gd name="connsiteY80" fmla="*/ 2206353 h 4344718"/>
                <a:gd name="connsiteX81" fmla="*/ 0 w 640412"/>
                <a:gd name="connsiteY81" fmla="*/ 1356143 h 4344718"/>
                <a:gd name="connsiteX82" fmla="*/ 0 w 640412"/>
                <a:gd name="connsiteY82" fmla="*/ 1356142 h 4344718"/>
                <a:gd name="connsiteX83" fmla="*/ 0 w 640412"/>
                <a:gd name="connsiteY83" fmla="*/ 1212073 h 4344718"/>
                <a:gd name="connsiteX84" fmla="*/ 28127 w 640412"/>
                <a:gd name="connsiteY84" fmla="*/ 1212073 h 4344718"/>
                <a:gd name="connsiteX85" fmla="*/ 28127 w 640412"/>
                <a:gd name="connsiteY85" fmla="*/ 1212072 h 4344718"/>
                <a:gd name="connsiteX86" fmla="*/ 0 w 640412"/>
                <a:gd name="connsiteY86" fmla="*/ 1212072 h 4344718"/>
                <a:gd name="connsiteX87" fmla="*/ 0 w 640412"/>
                <a:gd name="connsiteY87" fmla="*/ 1206581 h 4344718"/>
                <a:gd name="connsiteX88" fmla="*/ 0 w 640412"/>
                <a:gd name="connsiteY88" fmla="*/ 1206580 h 4344718"/>
                <a:gd name="connsiteX89" fmla="*/ 0 w 640412"/>
                <a:gd name="connsiteY89" fmla="*/ 1183666 h 4344718"/>
                <a:gd name="connsiteX90" fmla="*/ 53121 w 640412"/>
                <a:gd name="connsiteY90" fmla="*/ 1183666 h 4344718"/>
                <a:gd name="connsiteX91" fmla="*/ 53121 w 640412"/>
                <a:gd name="connsiteY91" fmla="*/ 1183665 h 4344718"/>
                <a:gd name="connsiteX92" fmla="*/ 0 w 640412"/>
                <a:gd name="connsiteY92" fmla="*/ 1183665 h 4344718"/>
                <a:gd name="connsiteX93" fmla="*/ 0 w 640412"/>
                <a:gd name="connsiteY93" fmla="*/ 1159708 h 4344718"/>
                <a:gd name="connsiteX94" fmla="*/ 0 w 640412"/>
                <a:gd name="connsiteY94" fmla="*/ 1115866 h 4344718"/>
                <a:gd name="connsiteX95" fmla="*/ 0 w 640412"/>
                <a:gd name="connsiteY95" fmla="*/ 1071930 h 4344718"/>
                <a:gd name="connsiteX96" fmla="*/ 0 w 640412"/>
                <a:gd name="connsiteY96" fmla="*/ 1059807 h 4344718"/>
                <a:gd name="connsiteX97" fmla="*/ 0 w 640412"/>
                <a:gd name="connsiteY97" fmla="*/ 1015965 h 4344718"/>
                <a:gd name="connsiteX98" fmla="*/ 0 w 640412"/>
                <a:gd name="connsiteY98" fmla="*/ 1003748 h 4344718"/>
                <a:gd name="connsiteX99" fmla="*/ 0 w 640412"/>
                <a:gd name="connsiteY99" fmla="*/ 503200 h 4344718"/>
                <a:gd name="connsiteX100" fmla="*/ 0 w 640412"/>
                <a:gd name="connsiteY100" fmla="*/ 501873 h 4344718"/>
                <a:gd name="connsiteX101" fmla="*/ 0 w 640412"/>
                <a:gd name="connsiteY101" fmla="*/ 501872 h 4344718"/>
                <a:gd name="connsiteX102" fmla="*/ 0 w 640412"/>
                <a:gd name="connsiteY102" fmla="*/ 19183 h 4344718"/>
                <a:gd name="connsiteX103" fmla="*/ 2191 w 640412"/>
                <a:gd name="connsiteY103" fmla="*/ 0 h 4344718"/>
                <a:gd name="connsiteX0" fmla="*/ 520721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2191 w 640412"/>
                <a:gd name="connsiteY4" fmla="*/ 0 h 4344718"/>
                <a:gd name="connsiteX5" fmla="*/ 14217 w 640412"/>
                <a:gd name="connsiteY5" fmla="*/ 105300 h 4344718"/>
                <a:gd name="connsiteX6" fmla="*/ 57116 w 640412"/>
                <a:gd name="connsiteY6" fmla="*/ 158811 h 4344718"/>
                <a:gd name="connsiteX7" fmla="*/ 31452 w 640412"/>
                <a:gd name="connsiteY7" fmla="*/ 205194 h 4344718"/>
                <a:gd name="connsiteX8" fmla="*/ 31452 w 640412"/>
                <a:gd name="connsiteY8" fmla="*/ 270727 h 4344718"/>
                <a:gd name="connsiteX9" fmla="*/ 272560 w 640412"/>
                <a:gd name="connsiteY9" fmla="*/ 415397 h 4344718"/>
                <a:gd name="connsiteX10" fmla="*/ 312261 w 640412"/>
                <a:gd name="connsiteY10" fmla="*/ 501872 h 4344718"/>
                <a:gd name="connsiteX11" fmla="*/ 353871 w 640412"/>
                <a:gd name="connsiteY11" fmla="*/ 501872 h 4344718"/>
                <a:gd name="connsiteX12" fmla="*/ 379825 w 640412"/>
                <a:gd name="connsiteY12" fmla="*/ 530550 h 4344718"/>
                <a:gd name="connsiteX13" fmla="*/ 352726 w 640412"/>
                <a:gd name="connsiteY13" fmla="*/ 554040 h 4344718"/>
                <a:gd name="connsiteX14" fmla="*/ 350384 w 640412"/>
                <a:gd name="connsiteY14" fmla="*/ 554040 h 4344718"/>
                <a:gd name="connsiteX15" fmla="*/ 350384 w 640412"/>
                <a:gd name="connsiteY15" fmla="*/ 574039 h 4344718"/>
                <a:gd name="connsiteX16" fmla="*/ 350384 w 640412"/>
                <a:gd name="connsiteY16" fmla="*/ 627904 h 4344718"/>
                <a:gd name="connsiteX17" fmla="*/ 331903 w 640412"/>
                <a:gd name="connsiteY17" fmla="*/ 650840 h 4344718"/>
                <a:gd name="connsiteX18" fmla="*/ 291005 w 640412"/>
                <a:gd name="connsiteY18" fmla="*/ 692502 h 4344718"/>
                <a:gd name="connsiteX19" fmla="*/ 289411 w 640412"/>
                <a:gd name="connsiteY19" fmla="*/ 707249 h 4344718"/>
                <a:gd name="connsiteX20" fmla="*/ 289411 w 640412"/>
                <a:gd name="connsiteY20" fmla="*/ 918139 h 4344718"/>
                <a:gd name="connsiteX21" fmla="*/ 291005 w 640412"/>
                <a:gd name="connsiteY21" fmla="*/ 932919 h 4344718"/>
                <a:gd name="connsiteX22" fmla="*/ 331903 w 640412"/>
                <a:gd name="connsiteY22" fmla="*/ 974581 h 4344718"/>
                <a:gd name="connsiteX23" fmla="*/ 350384 w 640412"/>
                <a:gd name="connsiteY23" fmla="*/ 997484 h 4344718"/>
                <a:gd name="connsiteX24" fmla="*/ 350384 w 640412"/>
                <a:gd name="connsiteY24" fmla="*/ 1003748 h 4344718"/>
                <a:gd name="connsiteX25" fmla="*/ 481041 w 640412"/>
                <a:gd name="connsiteY25" fmla="*/ 1003748 h 4344718"/>
                <a:gd name="connsiteX26" fmla="*/ 523277 w 640412"/>
                <a:gd name="connsiteY26" fmla="*/ 1045980 h 4344718"/>
                <a:gd name="connsiteX27" fmla="*/ 523372 w 640412"/>
                <a:gd name="connsiteY27" fmla="*/ 1045980 h 4344718"/>
                <a:gd name="connsiteX28" fmla="*/ 523372 w 640412"/>
                <a:gd name="connsiteY28" fmla="*/ 1159708 h 4344718"/>
                <a:gd name="connsiteX29" fmla="*/ 523489 w 640412"/>
                <a:gd name="connsiteY29" fmla="*/ 1160089 h 4344718"/>
                <a:gd name="connsiteX30" fmla="*/ 548197 w 640412"/>
                <a:gd name="connsiteY30" fmla="*/ 1181948 h 4344718"/>
                <a:gd name="connsiteX31" fmla="*/ 524884 w 640412"/>
                <a:gd name="connsiteY31" fmla="*/ 1206580 h 4344718"/>
                <a:gd name="connsiteX32" fmla="*/ 515071 w 640412"/>
                <a:gd name="connsiteY32" fmla="*/ 1206580 h 4344718"/>
                <a:gd name="connsiteX33" fmla="*/ 515070 w 640412"/>
                <a:gd name="connsiteY33" fmla="*/ 1206581 h 4344718"/>
                <a:gd name="connsiteX34" fmla="*/ 507687 w 640412"/>
                <a:gd name="connsiteY34" fmla="*/ 1222310 h 4344718"/>
                <a:gd name="connsiteX35" fmla="*/ 451392 w 640412"/>
                <a:gd name="connsiteY35" fmla="*/ 1263231 h 4344718"/>
                <a:gd name="connsiteX36" fmla="*/ 365226 w 640412"/>
                <a:gd name="connsiteY36" fmla="*/ 1304009 h 4344718"/>
                <a:gd name="connsiteX37" fmla="*/ 381167 w 640412"/>
                <a:gd name="connsiteY37" fmla="*/ 1517765 h 4344718"/>
                <a:gd name="connsiteX38" fmla="*/ 388902 w 640412"/>
                <a:gd name="connsiteY38" fmla="*/ 1622177 h 4344718"/>
                <a:gd name="connsiteX39" fmla="*/ 404890 w 640412"/>
                <a:gd name="connsiteY39" fmla="*/ 1837639 h 4344718"/>
                <a:gd name="connsiteX40" fmla="*/ 432480 w 640412"/>
                <a:gd name="connsiteY40" fmla="*/ 2207870 h 4344718"/>
                <a:gd name="connsiteX41" fmla="*/ 428317 w 640412"/>
                <a:gd name="connsiteY41" fmla="*/ 2207870 h 4344718"/>
                <a:gd name="connsiteX42" fmla="*/ 428206 w 640412"/>
                <a:gd name="connsiteY42" fmla="*/ 2206353 h 4344718"/>
                <a:gd name="connsiteX43" fmla="*/ 428206 w 640412"/>
                <a:gd name="connsiteY43" fmla="*/ 2206354 h 4344718"/>
                <a:gd name="connsiteX44" fmla="*/ 428317 w 640412"/>
                <a:gd name="connsiteY44" fmla="*/ 2207870 h 4344718"/>
                <a:gd name="connsiteX45" fmla="*/ 433116 w 640412"/>
                <a:gd name="connsiteY45" fmla="*/ 2273405 h 4344718"/>
                <a:gd name="connsiteX46" fmla="*/ 467577 w 640412"/>
                <a:gd name="connsiteY46" fmla="*/ 2735769 h 4344718"/>
                <a:gd name="connsiteX47" fmla="*/ 502634 w 640412"/>
                <a:gd name="connsiteY47" fmla="*/ 3207262 h 4344718"/>
                <a:gd name="connsiteX48" fmla="*/ 501303 w 640412"/>
                <a:gd name="connsiteY48" fmla="*/ 3210102 h 4344718"/>
                <a:gd name="connsiteX49" fmla="*/ 506317 w 640412"/>
                <a:gd name="connsiteY49" fmla="*/ 3277438 h 4344718"/>
                <a:gd name="connsiteX50" fmla="*/ 540679 w 640412"/>
                <a:gd name="connsiteY50" fmla="*/ 3739707 h 4344718"/>
                <a:gd name="connsiteX51" fmla="*/ 572718 w 640412"/>
                <a:gd name="connsiteY51" fmla="*/ 4170000 h 4344718"/>
                <a:gd name="connsiteX52" fmla="*/ 575832 w 640412"/>
                <a:gd name="connsiteY52" fmla="*/ 4211106 h 4344718"/>
                <a:gd name="connsiteX53" fmla="*/ 608697 w 640412"/>
                <a:gd name="connsiteY53" fmla="*/ 4213853 h 4344718"/>
                <a:gd name="connsiteX54" fmla="*/ 640412 w 640412"/>
                <a:gd name="connsiteY54" fmla="*/ 4245576 h 4344718"/>
                <a:gd name="connsiteX55" fmla="*/ 640412 w 640412"/>
                <a:gd name="connsiteY55" fmla="*/ 4312996 h 4344718"/>
                <a:gd name="connsiteX56" fmla="*/ 640295 w 640412"/>
                <a:gd name="connsiteY56" fmla="*/ 4312996 h 4344718"/>
                <a:gd name="connsiteX57" fmla="*/ 608579 w 640412"/>
                <a:gd name="connsiteY57" fmla="*/ 4344718 h 4344718"/>
                <a:gd name="connsiteX58" fmla="*/ 0 w 640412"/>
                <a:gd name="connsiteY58" fmla="*/ 4344718 h 4344718"/>
                <a:gd name="connsiteX59" fmla="*/ 0 w 640412"/>
                <a:gd name="connsiteY59" fmla="*/ 4214137 h 4344718"/>
                <a:gd name="connsiteX60" fmla="*/ 0 w 640412"/>
                <a:gd name="connsiteY60" fmla="*/ 4214136 h 4344718"/>
                <a:gd name="connsiteX61" fmla="*/ 0 w 640412"/>
                <a:gd name="connsiteY61" fmla="*/ 4213853 h 4344718"/>
                <a:gd name="connsiteX62" fmla="*/ 0 w 640412"/>
                <a:gd name="connsiteY62" fmla="*/ 4213852 h 4344718"/>
                <a:gd name="connsiteX63" fmla="*/ 0 w 640412"/>
                <a:gd name="connsiteY63" fmla="*/ 4213284 h 4344718"/>
                <a:gd name="connsiteX64" fmla="*/ 0 w 640412"/>
                <a:gd name="connsiteY64" fmla="*/ 4211107 h 4344718"/>
                <a:gd name="connsiteX65" fmla="*/ 5778 w 640412"/>
                <a:gd name="connsiteY65" fmla="*/ 4211107 h 4344718"/>
                <a:gd name="connsiteX66" fmla="*/ 5778 w 640412"/>
                <a:gd name="connsiteY66" fmla="*/ 4211106 h 4344718"/>
                <a:gd name="connsiteX67" fmla="*/ 0 w 640412"/>
                <a:gd name="connsiteY67" fmla="*/ 4211106 h 4344718"/>
                <a:gd name="connsiteX68" fmla="*/ 0 w 640412"/>
                <a:gd name="connsiteY68" fmla="*/ 3562323 h 4344718"/>
                <a:gd name="connsiteX69" fmla="*/ 0 w 640412"/>
                <a:gd name="connsiteY69" fmla="*/ 3495025 h 4344718"/>
                <a:gd name="connsiteX70" fmla="*/ 0 w 640412"/>
                <a:gd name="connsiteY70" fmla="*/ 3210102 h 4344718"/>
                <a:gd name="connsiteX71" fmla="*/ 0 w 640412"/>
                <a:gd name="connsiteY71" fmla="*/ 3207262 h 4344718"/>
                <a:gd name="connsiteX72" fmla="*/ 0 w 640412"/>
                <a:gd name="connsiteY72" fmla="*/ 2708871 h 4344718"/>
                <a:gd name="connsiteX73" fmla="*/ 0 w 640412"/>
                <a:gd name="connsiteY73" fmla="*/ 2647800 h 4344718"/>
                <a:gd name="connsiteX74" fmla="*/ 0 w 640412"/>
                <a:gd name="connsiteY74" fmla="*/ 2491963 h 4344718"/>
                <a:gd name="connsiteX75" fmla="*/ 0 w 640412"/>
                <a:gd name="connsiteY75" fmla="*/ 2435624 h 4344718"/>
                <a:gd name="connsiteX76" fmla="*/ 0 w 640412"/>
                <a:gd name="connsiteY76" fmla="*/ 2207871 h 4344718"/>
                <a:gd name="connsiteX77" fmla="*/ 0 w 640412"/>
                <a:gd name="connsiteY77" fmla="*/ 2207870 h 4344718"/>
                <a:gd name="connsiteX78" fmla="*/ 0 w 640412"/>
                <a:gd name="connsiteY78" fmla="*/ 2206354 h 4344718"/>
                <a:gd name="connsiteX79" fmla="*/ 0 w 640412"/>
                <a:gd name="connsiteY79" fmla="*/ 2206353 h 4344718"/>
                <a:gd name="connsiteX80" fmla="*/ 0 w 640412"/>
                <a:gd name="connsiteY80" fmla="*/ 1356143 h 4344718"/>
                <a:gd name="connsiteX81" fmla="*/ 0 w 640412"/>
                <a:gd name="connsiteY81" fmla="*/ 1356142 h 4344718"/>
                <a:gd name="connsiteX82" fmla="*/ 0 w 640412"/>
                <a:gd name="connsiteY82" fmla="*/ 1212073 h 4344718"/>
                <a:gd name="connsiteX83" fmla="*/ 28127 w 640412"/>
                <a:gd name="connsiteY83" fmla="*/ 1212073 h 4344718"/>
                <a:gd name="connsiteX84" fmla="*/ 28127 w 640412"/>
                <a:gd name="connsiteY84" fmla="*/ 1212072 h 4344718"/>
                <a:gd name="connsiteX85" fmla="*/ 0 w 640412"/>
                <a:gd name="connsiteY85" fmla="*/ 1212072 h 4344718"/>
                <a:gd name="connsiteX86" fmla="*/ 0 w 640412"/>
                <a:gd name="connsiteY86" fmla="*/ 1206581 h 4344718"/>
                <a:gd name="connsiteX87" fmla="*/ 0 w 640412"/>
                <a:gd name="connsiteY87" fmla="*/ 1206580 h 4344718"/>
                <a:gd name="connsiteX88" fmla="*/ 0 w 640412"/>
                <a:gd name="connsiteY88" fmla="*/ 1183666 h 4344718"/>
                <a:gd name="connsiteX89" fmla="*/ 53121 w 640412"/>
                <a:gd name="connsiteY89" fmla="*/ 1183666 h 4344718"/>
                <a:gd name="connsiteX90" fmla="*/ 53121 w 640412"/>
                <a:gd name="connsiteY90" fmla="*/ 1183665 h 4344718"/>
                <a:gd name="connsiteX91" fmla="*/ 0 w 640412"/>
                <a:gd name="connsiteY91" fmla="*/ 1183665 h 4344718"/>
                <a:gd name="connsiteX92" fmla="*/ 0 w 640412"/>
                <a:gd name="connsiteY92" fmla="*/ 1159708 h 4344718"/>
                <a:gd name="connsiteX93" fmla="*/ 0 w 640412"/>
                <a:gd name="connsiteY93" fmla="*/ 1115866 h 4344718"/>
                <a:gd name="connsiteX94" fmla="*/ 0 w 640412"/>
                <a:gd name="connsiteY94" fmla="*/ 1071930 h 4344718"/>
                <a:gd name="connsiteX95" fmla="*/ 0 w 640412"/>
                <a:gd name="connsiteY95" fmla="*/ 1059807 h 4344718"/>
                <a:gd name="connsiteX96" fmla="*/ 0 w 640412"/>
                <a:gd name="connsiteY96" fmla="*/ 1015965 h 4344718"/>
                <a:gd name="connsiteX97" fmla="*/ 0 w 640412"/>
                <a:gd name="connsiteY97" fmla="*/ 1003748 h 4344718"/>
                <a:gd name="connsiteX98" fmla="*/ 0 w 640412"/>
                <a:gd name="connsiteY98" fmla="*/ 503200 h 4344718"/>
                <a:gd name="connsiteX99" fmla="*/ 0 w 640412"/>
                <a:gd name="connsiteY99" fmla="*/ 501873 h 4344718"/>
                <a:gd name="connsiteX100" fmla="*/ 0 w 640412"/>
                <a:gd name="connsiteY100" fmla="*/ 501872 h 4344718"/>
                <a:gd name="connsiteX101" fmla="*/ 0 w 640412"/>
                <a:gd name="connsiteY101" fmla="*/ 19183 h 4344718"/>
                <a:gd name="connsiteX102" fmla="*/ 2191 w 640412"/>
                <a:gd name="connsiteY102" fmla="*/ 0 h 4344718"/>
                <a:gd name="connsiteX0" fmla="*/ 520721 w 640412"/>
                <a:gd name="connsiteY0" fmla="*/ 1190778 h 4344718"/>
                <a:gd name="connsiteX1" fmla="*/ 520721 w 640412"/>
                <a:gd name="connsiteY1" fmla="*/ 1190779 h 4344718"/>
                <a:gd name="connsiteX2" fmla="*/ 520721 w 640412"/>
                <a:gd name="connsiteY2" fmla="*/ 1190778 h 4344718"/>
                <a:gd name="connsiteX3" fmla="*/ 2191 w 640412"/>
                <a:gd name="connsiteY3" fmla="*/ 0 h 4344718"/>
                <a:gd name="connsiteX4" fmla="*/ 14217 w 640412"/>
                <a:gd name="connsiteY4" fmla="*/ 105300 h 4344718"/>
                <a:gd name="connsiteX5" fmla="*/ 57116 w 640412"/>
                <a:gd name="connsiteY5" fmla="*/ 158811 h 4344718"/>
                <a:gd name="connsiteX6" fmla="*/ 31452 w 640412"/>
                <a:gd name="connsiteY6" fmla="*/ 205194 h 4344718"/>
                <a:gd name="connsiteX7" fmla="*/ 31452 w 640412"/>
                <a:gd name="connsiteY7" fmla="*/ 270727 h 4344718"/>
                <a:gd name="connsiteX8" fmla="*/ 272560 w 640412"/>
                <a:gd name="connsiteY8" fmla="*/ 415397 h 4344718"/>
                <a:gd name="connsiteX9" fmla="*/ 312261 w 640412"/>
                <a:gd name="connsiteY9" fmla="*/ 501872 h 4344718"/>
                <a:gd name="connsiteX10" fmla="*/ 353871 w 640412"/>
                <a:gd name="connsiteY10" fmla="*/ 501872 h 4344718"/>
                <a:gd name="connsiteX11" fmla="*/ 379825 w 640412"/>
                <a:gd name="connsiteY11" fmla="*/ 530550 h 4344718"/>
                <a:gd name="connsiteX12" fmla="*/ 352726 w 640412"/>
                <a:gd name="connsiteY12" fmla="*/ 554040 h 4344718"/>
                <a:gd name="connsiteX13" fmla="*/ 350384 w 640412"/>
                <a:gd name="connsiteY13" fmla="*/ 554040 h 4344718"/>
                <a:gd name="connsiteX14" fmla="*/ 350384 w 640412"/>
                <a:gd name="connsiteY14" fmla="*/ 574039 h 4344718"/>
                <a:gd name="connsiteX15" fmla="*/ 350384 w 640412"/>
                <a:gd name="connsiteY15" fmla="*/ 627904 h 4344718"/>
                <a:gd name="connsiteX16" fmla="*/ 331903 w 640412"/>
                <a:gd name="connsiteY16" fmla="*/ 650840 h 4344718"/>
                <a:gd name="connsiteX17" fmla="*/ 291005 w 640412"/>
                <a:gd name="connsiteY17" fmla="*/ 692502 h 4344718"/>
                <a:gd name="connsiteX18" fmla="*/ 289411 w 640412"/>
                <a:gd name="connsiteY18" fmla="*/ 707249 h 4344718"/>
                <a:gd name="connsiteX19" fmla="*/ 289411 w 640412"/>
                <a:gd name="connsiteY19" fmla="*/ 918139 h 4344718"/>
                <a:gd name="connsiteX20" fmla="*/ 291005 w 640412"/>
                <a:gd name="connsiteY20" fmla="*/ 932919 h 4344718"/>
                <a:gd name="connsiteX21" fmla="*/ 331903 w 640412"/>
                <a:gd name="connsiteY21" fmla="*/ 974581 h 4344718"/>
                <a:gd name="connsiteX22" fmla="*/ 350384 w 640412"/>
                <a:gd name="connsiteY22" fmla="*/ 997484 h 4344718"/>
                <a:gd name="connsiteX23" fmla="*/ 350384 w 640412"/>
                <a:gd name="connsiteY23" fmla="*/ 1003748 h 4344718"/>
                <a:gd name="connsiteX24" fmla="*/ 481041 w 640412"/>
                <a:gd name="connsiteY24" fmla="*/ 1003748 h 4344718"/>
                <a:gd name="connsiteX25" fmla="*/ 523277 w 640412"/>
                <a:gd name="connsiteY25" fmla="*/ 1045980 h 4344718"/>
                <a:gd name="connsiteX26" fmla="*/ 523372 w 640412"/>
                <a:gd name="connsiteY26" fmla="*/ 1045980 h 4344718"/>
                <a:gd name="connsiteX27" fmla="*/ 523372 w 640412"/>
                <a:gd name="connsiteY27" fmla="*/ 1159708 h 4344718"/>
                <a:gd name="connsiteX28" fmla="*/ 523489 w 640412"/>
                <a:gd name="connsiteY28" fmla="*/ 1160089 h 4344718"/>
                <a:gd name="connsiteX29" fmla="*/ 548197 w 640412"/>
                <a:gd name="connsiteY29" fmla="*/ 1181948 h 4344718"/>
                <a:gd name="connsiteX30" fmla="*/ 524884 w 640412"/>
                <a:gd name="connsiteY30" fmla="*/ 1206580 h 4344718"/>
                <a:gd name="connsiteX31" fmla="*/ 515071 w 640412"/>
                <a:gd name="connsiteY31" fmla="*/ 1206580 h 4344718"/>
                <a:gd name="connsiteX32" fmla="*/ 515070 w 640412"/>
                <a:gd name="connsiteY32" fmla="*/ 1206581 h 4344718"/>
                <a:gd name="connsiteX33" fmla="*/ 507687 w 640412"/>
                <a:gd name="connsiteY33" fmla="*/ 1222310 h 4344718"/>
                <a:gd name="connsiteX34" fmla="*/ 451392 w 640412"/>
                <a:gd name="connsiteY34" fmla="*/ 1263231 h 4344718"/>
                <a:gd name="connsiteX35" fmla="*/ 365226 w 640412"/>
                <a:gd name="connsiteY35" fmla="*/ 1304009 h 4344718"/>
                <a:gd name="connsiteX36" fmla="*/ 381167 w 640412"/>
                <a:gd name="connsiteY36" fmla="*/ 1517765 h 4344718"/>
                <a:gd name="connsiteX37" fmla="*/ 388902 w 640412"/>
                <a:gd name="connsiteY37" fmla="*/ 1622177 h 4344718"/>
                <a:gd name="connsiteX38" fmla="*/ 404890 w 640412"/>
                <a:gd name="connsiteY38" fmla="*/ 1837639 h 4344718"/>
                <a:gd name="connsiteX39" fmla="*/ 432480 w 640412"/>
                <a:gd name="connsiteY39" fmla="*/ 2207870 h 4344718"/>
                <a:gd name="connsiteX40" fmla="*/ 428317 w 640412"/>
                <a:gd name="connsiteY40" fmla="*/ 2207870 h 4344718"/>
                <a:gd name="connsiteX41" fmla="*/ 428206 w 640412"/>
                <a:gd name="connsiteY41" fmla="*/ 2206353 h 4344718"/>
                <a:gd name="connsiteX42" fmla="*/ 428206 w 640412"/>
                <a:gd name="connsiteY42" fmla="*/ 2206354 h 4344718"/>
                <a:gd name="connsiteX43" fmla="*/ 428317 w 640412"/>
                <a:gd name="connsiteY43" fmla="*/ 2207870 h 4344718"/>
                <a:gd name="connsiteX44" fmla="*/ 433116 w 640412"/>
                <a:gd name="connsiteY44" fmla="*/ 2273405 h 4344718"/>
                <a:gd name="connsiteX45" fmla="*/ 467577 w 640412"/>
                <a:gd name="connsiteY45" fmla="*/ 2735769 h 4344718"/>
                <a:gd name="connsiteX46" fmla="*/ 502634 w 640412"/>
                <a:gd name="connsiteY46" fmla="*/ 3207262 h 4344718"/>
                <a:gd name="connsiteX47" fmla="*/ 501303 w 640412"/>
                <a:gd name="connsiteY47" fmla="*/ 3210102 h 4344718"/>
                <a:gd name="connsiteX48" fmla="*/ 506317 w 640412"/>
                <a:gd name="connsiteY48" fmla="*/ 3277438 h 4344718"/>
                <a:gd name="connsiteX49" fmla="*/ 540679 w 640412"/>
                <a:gd name="connsiteY49" fmla="*/ 3739707 h 4344718"/>
                <a:gd name="connsiteX50" fmla="*/ 572718 w 640412"/>
                <a:gd name="connsiteY50" fmla="*/ 4170000 h 4344718"/>
                <a:gd name="connsiteX51" fmla="*/ 575832 w 640412"/>
                <a:gd name="connsiteY51" fmla="*/ 4211106 h 4344718"/>
                <a:gd name="connsiteX52" fmla="*/ 608697 w 640412"/>
                <a:gd name="connsiteY52" fmla="*/ 4213853 h 4344718"/>
                <a:gd name="connsiteX53" fmla="*/ 640412 w 640412"/>
                <a:gd name="connsiteY53" fmla="*/ 4245576 h 4344718"/>
                <a:gd name="connsiteX54" fmla="*/ 640412 w 640412"/>
                <a:gd name="connsiteY54" fmla="*/ 4312996 h 4344718"/>
                <a:gd name="connsiteX55" fmla="*/ 640295 w 640412"/>
                <a:gd name="connsiteY55" fmla="*/ 4312996 h 4344718"/>
                <a:gd name="connsiteX56" fmla="*/ 608579 w 640412"/>
                <a:gd name="connsiteY56" fmla="*/ 4344718 h 4344718"/>
                <a:gd name="connsiteX57" fmla="*/ 0 w 640412"/>
                <a:gd name="connsiteY57" fmla="*/ 4344718 h 4344718"/>
                <a:gd name="connsiteX58" fmla="*/ 0 w 640412"/>
                <a:gd name="connsiteY58" fmla="*/ 4214137 h 4344718"/>
                <a:gd name="connsiteX59" fmla="*/ 0 w 640412"/>
                <a:gd name="connsiteY59" fmla="*/ 4214136 h 4344718"/>
                <a:gd name="connsiteX60" fmla="*/ 0 w 640412"/>
                <a:gd name="connsiteY60" fmla="*/ 4213853 h 4344718"/>
                <a:gd name="connsiteX61" fmla="*/ 0 w 640412"/>
                <a:gd name="connsiteY61" fmla="*/ 4213852 h 4344718"/>
                <a:gd name="connsiteX62" fmla="*/ 0 w 640412"/>
                <a:gd name="connsiteY62" fmla="*/ 4213284 h 4344718"/>
                <a:gd name="connsiteX63" fmla="*/ 0 w 640412"/>
                <a:gd name="connsiteY63" fmla="*/ 4211107 h 4344718"/>
                <a:gd name="connsiteX64" fmla="*/ 5778 w 640412"/>
                <a:gd name="connsiteY64" fmla="*/ 4211107 h 4344718"/>
                <a:gd name="connsiteX65" fmla="*/ 5778 w 640412"/>
                <a:gd name="connsiteY65" fmla="*/ 4211106 h 4344718"/>
                <a:gd name="connsiteX66" fmla="*/ 0 w 640412"/>
                <a:gd name="connsiteY66" fmla="*/ 4211106 h 4344718"/>
                <a:gd name="connsiteX67" fmla="*/ 0 w 640412"/>
                <a:gd name="connsiteY67" fmla="*/ 3562323 h 4344718"/>
                <a:gd name="connsiteX68" fmla="*/ 0 w 640412"/>
                <a:gd name="connsiteY68" fmla="*/ 3495025 h 4344718"/>
                <a:gd name="connsiteX69" fmla="*/ 0 w 640412"/>
                <a:gd name="connsiteY69" fmla="*/ 3210102 h 4344718"/>
                <a:gd name="connsiteX70" fmla="*/ 0 w 640412"/>
                <a:gd name="connsiteY70" fmla="*/ 3207262 h 4344718"/>
                <a:gd name="connsiteX71" fmla="*/ 0 w 640412"/>
                <a:gd name="connsiteY71" fmla="*/ 2708871 h 4344718"/>
                <a:gd name="connsiteX72" fmla="*/ 0 w 640412"/>
                <a:gd name="connsiteY72" fmla="*/ 2647800 h 4344718"/>
                <a:gd name="connsiteX73" fmla="*/ 0 w 640412"/>
                <a:gd name="connsiteY73" fmla="*/ 2491963 h 4344718"/>
                <a:gd name="connsiteX74" fmla="*/ 0 w 640412"/>
                <a:gd name="connsiteY74" fmla="*/ 2435624 h 4344718"/>
                <a:gd name="connsiteX75" fmla="*/ 0 w 640412"/>
                <a:gd name="connsiteY75" fmla="*/ 2207871 h 4344718"/>
                <a:gd name="connsiteX76" fmla="*/ 0 w 640412"/>
                <a:gd name="connsiteY76" fmla="*/ 2207870 h 4344718"/>
                <a:gd name="connsiteX77" fmla="*/ 0 w 640412"/>
                <a:gd name="connsiteY77" fmla="*/ 2206354 h 4344718"/>
                <a:gd name="connsiteX78" fmla="*/ 0 w 640412"/>
                <a:gd name="connsiteY78" fmla="*/ 2206353 h 4344718"/>
                <a:gd name="connsiteX79" fmla="*/ 0 w 640412"/>
                <a:gd name="connsiteY79" fmla="*/ 1356143 h 4344718"/>
                <a:gd name="connsiteX80" fmla="*/ 0 w 640412"/>
                <a:gd name="connsiteY80" fmla="*/ 1356142 h 4344718"/>
                <a:gd name="connsiteX81" fmla="*/ 0 w 640412"/>
                <a:gd name="connsiteY81" fmla="*/ 1212073 h 4344718"/>
                <a:gd name="connsiteX82" fmla="*/ 28127 w 640412"/>
                <a:gd name="connsiteY82" fmla="*/ 1212073 h 4344718"/>
                <a:gd name="connsiteX83" fmla="*/ 28127 w 640412"/>
                <a:gd name="connsiteY83" fmla="*/ 1212072 h 4344718"/>
                <a:gd name="connsiteX84" fmla="*/ 0 w 640412"/>
                <a:gd name="connsiteY84" fmla="*/ 1212072 h 4344718"/>
                <a:gd name="connsiteX85" fmla="*/ 0 w 640412"/>
                <a:gd name="connsiteY85" fmla="*/ 1206581 h 4344718"/>
                <a:gd name="connsiteX86" fmla="*/ 0 w 640412"/>
                <a:gd name="connsiteY86" fmla="*/ 1206580 h 4344718"/>
                <a:gd name="connsiteX87" fmla="*/ 0 w 640412"/>
                <a:gd name="connsiteY87" fmla="*/ 1183666 h 4344718"/>
                <a:gd name="connsiteX88" fmla="*/ 53121 w 640412"/>
                <a:gd name="connsiteY88" fmla="*/ 1183666 h 4344718"/>
                <a:gd name="connsiteX89" fmla="*/ 53121 w 640412"/>
                <a:gd name="connsiteY89" fmla="*/ 1183665 h 4344718"/>
                <a:gd name="connsiteX90" fmla="*/ 0 w 640412"/>
                <a:gd name="connsiteY90" fmla="*/ 1183665 h 4344718"/>
                <a:gd name="connsiteX91" fmla="*/ 0 w 640412"/>
                <a:gd name="connsiteY91" fmla="*/ 1159708 h 4344718"/>
                <a:gd name="connsiteX92" fmla="*/ 0 w 640412"/>
                <a:gd name="connsiteY92" fmla="*/ 1115866 h 4344718"/>
                <a:gd name="connsiteX93" fmla="*/ 0 w 640412"/>
                <a:gd name="connsiteY93" fmla="*/ 1071930 h 4344718"/>
                <a:gd name="connsiteX94" fmla="*/ 0 w 640412"/>
                <a:gd name="connsiteY94" fmla="*/ 1059807 h 4344718"/>
                <a:gd name="connsiteX95" fmla="*/ 0 w 640412"/>
                <a:gd name="connsiteY95" fmla="*/ 1015965 h 4344718"/>
                <a:gd name="connsiteX96" fmla="*/ 0 w 640412"/>
                <a:gd name="connsiteY96" fmla="*/ 1003748 h 4344718"/>
                <a:gd name="connsiteX97" fmla="*/ 0 w 640412"/>
                <a:gd name="connsiteY97" fmla="*/ 503200 h 4344718"/>
                <a:gd name="connsiteX98" fmla="*/ 0 w 640412"/>
                <a:gd name="connsiteY98" fmla="*/ 501873 h 4344718"/>
                <a:gd name="connsiteX99" fmla="*/ 0 w 640412"/>
                <a:gd name="connsiteY99" fmla="*/ 501872 h 4344718"/>
                <a:gd name="connsiteX100" fmla="*/ 0 w 640412"/>
                <a:gd name="connsiteY100" fmla="*/ 19183 h 4344718"/>
                <a:gd name="connsiteX101" fmla="*/ 2191 w 640412"/>
                <a:gd name="connsiteY101" fmla="*/ 0 h 434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640412" h="4344718">
                  <a:moveTo>
                    <a:pt x="520721" y="1190778"/>
                  </a:moveTo>
                  <a:lnTo>
                    <a:pt x="520721" y="1190779"/>
                  </a:lnTo>
                  <a:lnTo>
                    <a:pt x="520721" y="1190778"/>
                  </a:lnTo>
                  <a:close/>
                  <a:moveTo>
                    <a:pt x="2191" y="0"/>
                  </a:moveTo>
                  <a:lnTo>
                    <a:pt x="14217" y="105300"/>
                  </a:lnTo>
                  <a:cubicBezTo>
                    <a:pt x="38731" y="110798"/>
                    <a:pt x="57116" y="132580"/>
                    <a:pt x="57116" y="158811"/>
                  </a:cubicBezTo>
                  <a:cubicBezTo>
                    <a:pt x="57116" y="178404"/>
                    <a:pt x="46874" y="195550"/>
                    <a:pt x="31452" y="205194"/>
                  </a:cubicBezTo>
                  <a:lnTo>
                    <a:pt x="31452" y="270727"/>
                  </a:lnTo>
                  <a:cubicBezTo>
                    <a:pt x="132355" y="279743"/>
                    <a:pt x="219858" y="335108"/>
                    <a:pt x="272560" y="415397"/>
                  </a:cubicBezTo>
                  <a:lnTo>
                    <a:pt x="312261" y="501872"/>
                  </a:lnTo>
                  <a:lnTo>
                    <a:pt x="353871" y="501872"/>
                  </a:lnTo>
                  <a:cubicBezTo>
                    <a:pt x="369114" y="501872"/>
                    <a:pt x="381319" y="515020"/>
                    <a:pt x="379825" y="530550"/>
                  </a:cubicBezTo>
                  <a:cubicBezTo>
                    <a:pt x="378480" y="544089"/>
                    <a:pt x="366375" y="554040"/>
                    <a:pt x="352726" y="554040"/>
                  </a:cubicBezTo>
                  <a:lnTo>
                    <a:pt x="350384" y="554040"/>
                  </a:lnTo>
                  <a:lnTo>
                    <a:pt x="350384" y="574039"/>
                  </a:lnTo>
                  <a:lnTo>
                    <a:pt x="350384" y="627904"/>
                  </a:lnTo>
                  <a:cubicBezTo>
                    <a:pt x="350384" y="638997"/>
                    <a:pt x="342613" y="648164"/>
                    <a:pt x="331903" y="650840"/>
                  </a:cubicBezTo>
                  <a:cubicBezTo>
                    <a:pt x="312874" y="655570"/>
                    <a:pt x="296236" y="669371"/>
                    <a:pt x="291005" y="692502"/>
                  </a:cubicBezTo>
                  <a:cubicBezTo>
                    <a:pt x="289959" y="697233"/>
                    <a:pt x="289411" y="702159"/>
                    <a:pt x="289411" y="707249"/>
                  </a:cubicBezTo>
                  <a:lnTo>
                    <a:pt x="289411" y="918139"/>
                  </a:lnTo>
                  <a:cubicBezTo>
                    <a:pt x="289411" y="923261"/>
                    <a:pt x="289959" y="928188"/>
                    <a:pt x="291005" y="932919"/>
                  </a:cubicBezTo>
                  <a:cubicBezTo>
                    <a:pt x="296186" y="956017"/>
                    <a:pt x="312874" y="969850"/>
                    <a:pt x="331903" y="974581"/>
                  </a:cubicBezTo>
                  <a:cubicBezTo>
                    <a:pt x="342613" y="977224"/>
                    <a:pt x="350384" y="986522"/>
                    <a:pt x="350384" y="997484"/>
                  </a:cubicBezTo>
                  <a:lnTo>
                    <a:pt x="350384" y="1003748"/>
                  </a:lnTo>
                  <a:lnTo>
                    <a:pt x="481041" y="1003748"/>
                  </a:lnTo>
                  <a:cubicBezTo>
                    <a:pt x="504330" y="1003748"/>
                    <a:pt x="523277" y="1022687"/>
                    <a:pt x="523277" y="1045980"/>
                  </a:cubicBezTo>
                  <a:lnTo>
                    <a:pt x="523372" y="1045980"/>
                  </a:lnTo>
                  <a:lnTo>
                    <a:pt x="523372" y="1159708"/>
                  </a:lnTo>
                  <a:lnTo>
                    <a:pt x="523489" y="1160089"/>
                  </a:lnTo>
                  <a:cubicBezTo>
                    <a:pt x="536092" y="1160089"/>
                    <a:pt x="547450" y="1169550"/>
                    <a:pt x="548197" y="1181948"/>
                  </a:cubicBezTo>
                  <a:cubicBezTo>
                    <a:pt x="548945" y="1195422"/>
                    <a:pt x="538234" y="1206580"/>
                    <a:pt x="524884" y="1206580"/>
                  </a:cubicBezTo>
                  <a:lnTo>
                    <a:pt x="515071" y="1206580"/>
                  </a:lnTo>
                  <a:lnTo>
                    <a:pt x="515070" y="1206581"/>
                  </a:lnTo>
                  <a:lnTo>
                    <a:pt x="507687" y="1222310"/>
                  </a:lnTo>
                  <a:cubicBezTo>
                    <a:pt x="497564" y="1238859"/>
                    <a:pt x="480232" y="1256972"/>
                    <a:pt x="451392" y="1263231"/>
                  </a:cubicBezTo>
                  <a:cubicBezTo>
                    <a:pt x="451392" y="1263231"/>
                    <a:pt x="393571" y="1274563"/>
                    <a:pt x="365226" y="1304009"/>
                  </a:cubicBezTo>
                  <a:lnTo>
                    <a:pt x="381167" y="1517765"/>
                  </a:lnTo>
                  <a:lnTo>
                    <a:pt x="388902" y="1622177"/>
                  </a:lnTo>
                  <a:lnTo>
                    <a:pt x="404890" y="1837639"/>
                  </a:lnTo>
                  <a:lnTo>
                    <a:pt x="432480" y="2207870"/>
                  </a:lnTo>
                  <a:lnTo>
                    <a:pt x="428317" y="2207870"/>
                  </a:lnTo>
                  <a:lnTo>
                    <a:pt x="428206" y="2206353"/>
                  </a:lnTo>
                  <a:lnTo>
                    <a:pt x="428206" y="2206354"/>
                  </a:lnTo>
                  <a:lnTo>
                    <a:pt x="428317" y="2207870"/>
                  </a:lnTo>
                  <a:lnTo>
                    <a:pt x="433116" y="2273405"/>
                  </a:lnTo>
                  <a:lnTo>
                    <a:pt x="467577" y="2735769"/>
                  </a:lnTo>
                  <a:lnTo>
                    <a:pt x="502634" y="3207262"/>
                  </a:lnTo>
                  <a:lnTo>
                    <a:pt x="501303" y="3210102"/>
                  </a:lnTo>
                  <a:lnTo>
                    <a:pt x="506317" y="3277438"/>
                  </a:lnTo>
                  <a:lnTo>
                    <a:pt x="540679" y="3739707"/>
                  </a:lnTo>
                  <a:lnTo>
                    <a:pt x="572718" y="4170000"/>
                  </a:lnTo>
                  <a:lnTo>
                    <a:pt x="575832" y="4211106"/>
                  </a:lnTo>
                  <a:lnTo>
                    <a:pt x="608697" y="4213853"/>
                  </a:lnTo>
                  <a:cubicBezTo>
                    <a:pt x="626231" y="4213853"/>
                    <a:pt x="640412" y="4228055"/>
                    <a:pt x="640412" y="4245576"/>
                  </a:cubicBezTo>
                  <a:lnTo>
                    <a:pt x="640412" y="4312996"/>
                  </a:lnTo>
                  <a:lnTo>
                    <a:pt x="640295" y="4312996"/>
                  </a:lnTo>
                  <a:cubicBezTo>
                    <a:pt x="640295" y="4330517"/>
                    <a:pt x="626114" y="4344718"/>
                    <a:pt x="608579" y="4344718"/>
                  </a:cubicBezTo>
                  <a:lnTo>
                    <a:pt x="0" y="4344718"/>
                  </a:lnTo>
                  <a:lnTo>
                    <a:pt x="0" y="4214137"/>
                  </a:lnTo>
                  <a:lnTo>
                    <a:pt x="0" y="4214136"/>
                  </a:lnTo>
                  <a:lnTo>
                    <a:pt x="0" y="4213853"/>
                  </a:lnTo>
                  <a:lnTo>
                    <a:pt x="0" y="4213852"/>
                  </a:lnTo>
                  <a:lnTo>
                    <a:pt x="0" y="4213284"/>
                  </a:lnTo>
                  <a:lnTo>
                    <a:pt x="0" y="4211107"/>
                  </a:lnTo>
                  <a:lnTo>
                    <a:pt x="5778" y="4211107"/>
                  </a:lnTo>
                  <a:lnTo>
                    <a:pt x="5778" y="4211106"/>
                  </a:lnTo>
                  <a:lnTo>
                    <a:pt x="0" y="4211106"/>
                  </a:lnTo>
                  <a:lnTo>
                    <a:pt x="0" y="3562323"/>
                  </a:lnTo>
                  <a:lnTo>
                    <a:pt x="0" y="3495025"/>
                  </a:lnTo>
                  <a:lnTo>
                    <a:pt x="0" y="3210102"/>
                  </a:lnTo>
                  <a:lnTo>
                    <a:pt x="0" y="3207262"/>
                  </a:lnTo>
                  <a:lnTo>
                    <a:pt x="0" y="2708871"/>
                  </a:lnTo>
                  <a:lnTo>
                    <a:pt x="0" y="2647800"/>
                  </a:lnTo>
                  <a:lnTo>
                    <a:pt x="0" y="2491963"/>
                  </a:lnTo>
                  <a:lnTo>
                    <a:pt x="0" y="2435624"/>
                  </a:lnTo>
                  <a:lnTo>
                    <a:pt x="0" y="2207871"/>
                  </a:lnTo>
                  <a:lnTo>
                    <a:pt x="0" y="2207870"/>
                  </a:lnTo>
                  <a:lnTo>
                    <a:pt x="0" y="2206354"/>
                  </a:lnTo>
                  <a:lnTo>
                    <a:pt x="0" y="2206353"/>
                  </a:lnTo>
                  <a:lnTo>
                    <a:pt x="0" y="1356143"/>
                  </a:lnTo>
                  <a:lnTo>
                    <a:pt x="0" y="1356142"/>
                  </a:lnTo>
                  <a:lnTo>
                    <a:pt x="0" y="1212073"/>
                  </a:lnTo>
                  <a:lnTo>
                    <a:pt x="28127" y="1212073"/>
                  </a:lnTo>
                  <a:lnTo>
                    <a:pt x="28127" y="1212072"/>
                  </a:lnTo>
                  <a:lnTo>
                    <a:pt x="0" y="1212072"/>
                  </a:lnTo>
                  <a:lnTo>
                    <a:pt x="0" y="1206581"/>
                  </a:lnTo>
                  <a:lnTo>
                    <a:pt x="0" y="1206580"/>
                  </a:lnTo>
                  <a:lnTo>
                    <a:pt x="0" y="1183666"/>
                  </a:lnTo>
                  <a:lnTo>
                    <a:pt x="53121" y="1183666"/>
                  </a:lnTo>
                  <a:lnTo>
                    <a:pt x="53121" y="1183665"/>
                  </a:lnTo>
                  <a:lnTo>
                    <a:pt x="0" y="1183665"/>
                  </a:lnTo>
                  <a:lnTo>
                    <a:pt x="0" y="1159708"/>
                  </a:lnTo>
                  <a:lnTo>
                    <a:pt x="0" y="1115866"/>
                  </a:lnTo>
                  <a:lnTo>
                    <a:pt x="0" y="1071930"/>
                  </a:lnTo>
                  <a:lnTo>
                    <a:pt x="0" y="1059807"/>
                  </a:lnTo>
                  <a:lnTo>
                    <a:pt x="0" y="1015965"/>
                  </a:lnTo>
                  <a:lnTo>
                    <a:pt x="0" y="1003748"/>
                  </a:lnTo>
                  <a:lnTo>
                    <a:pt x="0" y="503200"/>
                  </a:lnTo>
                  <a:lnTo>
                    <a:pt x="0" y="501873"/>
                  </a:lnTo>
                  <a:lnTo>
                    <a:pt x="0" y="501872"/>
                  </a:lnTo>
                  <a:lnTo>
                    <a:pt x="0" y="19183"/>
                  </a:lnTo>
                  <a:lnTo>
                    <a:pt x="2191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54492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BC07FED4-A943-44A1-85E5-00BAE5275317}"/>
              </a:ext>
            </a:extLst>
          </p:cNvPr>
          <p:cNvSpPr/>
          <p:nvPr/>
        </p:nvSpPr>
        <p:spPr>
          <a:xfrm rot="16200000">
            <a:off x="3111174" y="825171"/>
            <a:ext cx="6233728" cy="5831927"/>
          </a:xfrm>
          <a:prstGeom prst="triangle">
            <a:avLst>
              <a:gd name="adj" fmla="val 61768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4572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Lighthouse Illustration for PowerPoint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EF2D407-644F-44C3-9B1C-8267DC497ED4}"/>
              </a:ext>
            </a:extLst>
          </p:cNvPr>
          <p:cNvGrpSpPr/>
          <p:nvPr/>
        </p:nvGrpSpPr>
        <p:grpSpPr>
          <a:xfrm>
            <a:off x="6771876" y="3641504"/>
            <a:ext cx="1909288" cy="1567780"/>
            <a:chOff x="8921977" y="1312836"/>
            <a:chExt cx="2937088" cy="209037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24F60DB-6E72-4C45-B5D0-BA08255570D9}"/>
                </a:ext>
              </a:extLst>
            </p:cNvPr>
            <p:cNvSpPr txBox="1"/>
            <p:nvPr/>
          </p:nvSpPr>
          <p:spPr>
            <a:xfrm>
              <a:off x="8921977" y="1312836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9B1693E-CCB3-450A-973A-113B5DBA86C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477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DDFEA19-64F3-4995-BA7B-B8AA1779A1DE}"/>
              </a:ext>
            </a:extLst>
          </p:cNvPr>
          <p:cNvGrpSpPr/>
          <p:nvPr/>
        </p:nvGrpSpPr>
        <p:grpSpPr>
          <a:xfrm>
            <a:off x="6771876" y="1665786"/>
            <a:ext cx="1909288" cy="1567780"/>
            <a:chOff x="8921977" y="1312836"/>
            <a:chExt cx="2937088" cy="209037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2A94328-C1E5-4022-95B5-E52C4DA827CA}"/>
                </a:ext>
              </a:extLst>
            </p:cNvPr>
            <p:cNvSpPr txBox="1"/>
            <p:nvPr/>
          </p:nvSpPr>
          <p:spPr>
            <a:xfrm>
              <a:off x="8921977" y="1312836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27C0EAA-FF14-46D8-8F5F-4BC91E0C891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477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5FA575B-73E6-485A-BC3E-21F2ECE1703A}"/>
              </a:ext>
            </a:extLst>
          </p:cNvPr>
          <p:cNvGrpSpPr/>
          <p:nvPr/>
        </p:nvGrpSpPr>
        <p:grpSpPr>
          <a:xfrm>
            <a:off x="4831897" y="2489580"/>
            <a:ext cx="1755413" cy="1413892"/>
            <a:chOff x="8921977" y="1394910"/>
            <a:chExt cx="2937088" cy="188518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9144F91-91B1-4646-9A44-4A711658AA9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47CA3DE-93FE-4F09-B3BC-7F3555A7242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3" name="Graphic 92" descr="Users">
            <a:extLst>
              <a:ext uri="{FF2B5EF4-FFF2-40B4-BE49-F238E27FC236}">
                <a16:creationId xmlns:a16="http://schemas.microsoft.com/office/drawing/2014/main" id="{41634C7F-D65C-48FC-8D2B-EAF68A30C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62443" y="1680517"/>
            <a:ext cx="532357" cy="532357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8761D458-61EE-4F34-9668-08BA32F04F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9085" y="2838092"/>
            <a:ext cx="532357" cy="532357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E9917E18-DB79-41B3-800E-12EC6EEC35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62443" y="3619354"/>
            <a:ext cx="532357" cy="53235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3E06886-243B-4700-96B8-B1E6EDB03091}"/>
              </a:ext>
            </a:extLst>
          </p:cNvPr>
          <p:cNvGrpSpPr/>
          <p:nvPr/>
        </p:nvGrpSpPr>
        <p:grpSpPr>
          <a:xfrm>
            <a:off x="0" y="3490492"/>
            <a:ext cx="3364746" cy="2659888"/>
            <a:chOff x="838200" y="3844549"/>
            <a:chExt cx="3078954" cy="2855763"/>
          </a:xfrm>
        </p:grpSpPr>
        <p:sp>
          <p:nvSpPr>
            <p:cNvPr id="33" name="Rectangle">
              <a:extLst>
                <a:ext uri="{FF2B5EF4-FFF2-40B4-BE49-F238E27FC236}">
                  <a16:creationId xmlns:a16="http://schemas.microsoft.com/office/drawing/2014/main" id="{754F7FEB-453D-4D82-976D-A99C804F8FB3}"/>
                </a:ext>
              </a:extLst>
            </p:cNvPr>
            <p:cNvSpPr/>
            <p:nvPr/>
          </p:nvSpPr>
          <p:spPr>
            <a:xfrm>
              <a:off x="838200" y="4848298"/>
              <a:ext cx="2928581" cy="848264"/>
            </a:xfrm>
            <a:prstGeom prst="rect">
              <a:avLst/>
            </a:prstGeom>
            <a:solidFill>
              <a:srgbClr val="C8CACB"/>
            </a:solidFill>
            <a:ln w="12700">
              <a:miter lim="400000"/>
            </a:ln>
          </p:spPr>
          <p:txBody>
            <a:bodyPr lIns="342900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sz="225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Rectangle">
              <a:extLst>
                <a:ext uri="{FF2B5EF4-FFF2-40B4-BE49-F238E27FC236}">
                  <a16:creationId xmlns:a16="http://schemas.microsoft.com/office/drawing/2014/main" id="{A1901767-0563-43BB-A38F-F2DD869EB8CE}"/>
                </a:ext>
              </a:extLst>
            </p:cNvPr>
            <p:cNvSpPr/>
            <p:nvPr/>
          </p:nvSpPr>
          <p:spPr>
            <a:xfrm>
              <a:off x="838200" y="3844549"/>
              <a:ext cx="3078954" cy="848264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42900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sz="225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66B9E366-49AA-4FE0-ADBD-4732C78AD61C}"/>
                </a:ext>
              </a:extLst>
            </p:cNvPr>
            <p:cNvSpPr/>
            <p:nvPr/>
          </p:nvSpPr>
          <p:spPr>
            <a:xfrm>
              <a:off x="838200" y="5852048"/>
              <a:ext cx="3078954" cy="848264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42900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sz="225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3FDBE91A-E162-40F7-8189-8B00EFC00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6858" y="5517589"/>
            <a:ext cx="494286" cy="494286"/>
          </a:xfrm>
          <a:prstGeom prst="rect">
            <a:avLst/>
          </a:prstGeom>
        </p:spPr>
      </p:pic>
      <p:pic>
        <p:nvPicPr>
          <p:cNvPr id="97" name="Graphic 96" descr="Rocket">
            <a:extLst>
              <a:ext uri="{FF2B5EF4-FFF2-40B4-BE49-F238E27FC236}">
                <a16:creationId xmlns:a16="http://schemas.microsoft.com/office/drawing/2014/main" id="{2E648957-BBD4-4A87-A71B-4203EF2063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06858" y="4588001"/>
            <a:ext cx="494286" cy="494286"/>
          </a:xfrm>
          <a:prstGeom prst="rect">
            <a:avLst/>
          </a:prstGeom>
        </p:spPr>
      </p:pic>
      <p:pic>
        <p:nvPicPr>
          <p:cNvPr id="98" name="Graphic 97" descr="Lightbulb">
            <a:extLst>
              <a:ext uri="{FF2B5EF4-FFF2-40B4-BE49-F238E27FC236}">
                <a16:creationId xmlns:a16="http://schemas.microsoft.com/office/drawing/2014/main" id="{AA9DC2F5-7E96-471B-8562-B095E90EE1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06858" y="3638390"/>
            <a:ext cx="494286" cy="49428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6C752BC-4715-433D-A2C7-75D1706844FF}"/>
              </a:ext>
            </a:extLst>
          </p:cNvPr>
          <p:cNvGrpSpPr/>
          <p:nvPr/>
        </p:nvGrpSpPr>
        <p:grpSpPr>
          <a:xfrm>
            <a:off x="2698563" y="2308635"/>
            <a:ext cx="1183800" cy="4046718"/>
            <a:chOff x="3489613" y="2575659"/>
            <a:chExt cx="1270974" cy="4344719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0FD733DF-097B-481C-9A9E-6542903B0EC5}"/>
                </a:ext>
              </a:extLst>
            </p:cNvPr>
            <p:cNvSpPr/>
            <p:nvPr/>
          </p:nvSpPr>
          <p:spPr>
            <a:xfrm>
              <a:off x="3555899" y="5785762"/>
              <a:ext cx="1140108" cy="100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9" y="3083"/>
                  </a:moveTo>
                  <a:lnTo>
                    <a:pt x="434" y="14935"/>
                  </a:lnTo>
                  <a:lnTo>
                    <a:pt x="34" y="21063"/>
                  </a:lnTo>
                  <a:lnTo>
                    <a:pt x="0" y="21600"/>
                  </a:lnTo>
                  <a:lnTo>
                    <a:pt x="4968" y="21600"/>
                  </a:lnTo>
                  <a:lnTo>
                    <a:pt x="10800" y="21600"/>
                  </a:lnTo>
                  <a:lnTo>
                    <a:pt x="13204" y="21600"/>
                  </a:lnTo>
                  <a:lnTo>
                    <a:pt x="18464" y="21600"/>
                  </a:lnTo>
                  <a:lnTo>
                    <a:pt x="21600" y="21600"/>
                  </a:lnTo>
                  <a:lnTo>
                    <a:pt x="21541" y="20713"/>
                  </a:lnTo>
                  <a:lnTo>
                    <a:pt x="20934" y="11428"/>
                  </a:lnTo>
                  <a:lnTo>
                    <a:pt x="20283" y="1453"/>
                  </a:lnTo>
                  <a:lnTo>
                    <a:pt x="20188" y="0"/>
                  </a:lnTo>
                  <a:lnTo>
                    <a:pt x="141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0A21EF07-A1C1-44E3-B406-90DC8097D626}"/>
                </a:ext>
              </a:extLst>
            </p:cNvPr>
            <p:cNvSpPr/>
            <p:nvPr/>
          </p:nvSpPr>
          <p:spPr>
            <a:xfrm>
              <a:off x="3631653" y="4782013"/>
              <a:ext cx="991156" cy="100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1447"/>
                  </a:moveTo>
                  <a:lnTo>
                    <a:pt x="19978" y="0"/>
                  </a:lnTo>
                  <a:lnTo>
                    <a:pt x="1624" y="0"/>
                  </a:lnTo>
                  <a:lnTo>
                    <a:pt x="1515" y="1447"/>
                  </a:lnTo>
                  <a:lnTo>
                    <a:pt x="1228" y="5264"/>
                  </a:lnTo>
                  <a:lnTo>
                    <a:pt x="611" y="13465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36" y="114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FA97CDF-F47C-46A3-A23F-42C16388149A}"/>
                </a:ext>
              </a:extLst>
            </p:cNvPr>
            <p:cNvSpPr/>
            <p:nvPr/>
          </p:nvSpPr>
          <p:spPr>
            <a:xfrm>
              <a:off x="3622183" y="3759325"/>
              <a:ext cx="1018713" cy="102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44" y="13792"/>
                  </a:moveTo>
                  <a:lnTo>
                    <a:pt x="18805" y="9248"/>
                  </a:lnTo>
                  <a:lnTo>
                    <a:pt x="18641" y="7046"/>
                  </a:lnTo>
                  <a:lnTo>
                    <a:pt x="18303" y="2538"/>
                  </a:lnTo>
                  <a:cubicBezTo>
                    <a:pt x="18904" y="1917"/>
                    <a:pt x="20130" y="1678"/>
                    <a:pt x="20130" y="1678"/>
                  </a:cubicBezTo>
                  <a:cubicBezTo>
                    <a:pt x="21353" y="1414"/>
                    <a:pt x="21600" y="150"/>
                    <a:pt x="21600" y="150"/>
                  </a:cubicBezTo>
                  <a:lnTo>
                    <a:pt x="18126" y="150"/>
                  </a:lnTo>
                  <a:lnTo>
                    <a:pt x="18122" y="94"/>
                  </a:lnTo>
                  <a:lnTo>
                    <a:pt x="18116" y="0"/>
                  </a:lnTo>
                  <a:lnTo>
                    <a:pt x="17131" y="0"/>
                  </a:lnTo>
                  <a:lnTo>
                    <a:pt x="13426" y="0"/>
                  </a:lnTo>
                  <a:lnTo>
                    <a:pt x="3490" y="0"/>
                  </a:lnTo>
                  <a:lnTo>
                    <a:pt x="3478" y="148"/>
                  </a:lnTo>
                  <a:lnTo>
                    <a:pt x="0" y="148"/>
                  </a:lnTo>
                  <a:cubicBezTo>
                    <a:pt x="0" y="148"/>
                    <a:pt x="247" y="1412"/>
                    <a:pt x="1470" y="1676"/>
                  </a:cubicBezTo>
                  <a:cubicBezTo>
                    <a:pt x="1470" y="1676"/>
                    <a:pt x="2698" y="1915"/>
                    <a:pt x="3299" y="2538"/>
                  </a:cubicBezTo>
                  <a:lnTo>
                    <a:pt x="2797" y="9244"/>
                  </a:lnTo>
                  <a:lnTo>
                    <a:pt x="2554" y="12485"/>
                  </a:lnTo>
                  <a:lnTo>
                    <a:pt x="2104" y="18489"/>
                  </a:lnTo>
                  <a:lnTo>
                    <a:pt x="1871" y="21600"/>
                  </a:lnTo>
                  <a:lnTo>
                    <a:pt x="19729" y="21600"/>
                  </a:lnTo>
                  <a:lnTo>
                    <a:pt x="19144" y="1379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789A29D-9687-48CD-AE11-0DAF7E4E9582}"/>
                </a:ext>
              </a:extLst>
            </p:cNvPr>
            <p:cNvSpPr/>
            <p:nvPr/>
          </p:nvSpPr>
          <p:spPr>
            <a:xfrm>
              <a:off x="3887325" y="6069842"/>
              <a:ext cx="482369" cy="7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1218" y="6"/>
                  </a:moveTo>
                  <a:cubicBezTo>
                    <a:pt x="11078" y="3"/>
                    <a:pt x="10938" y="0"/>
                    <a:pt x="10798" y="0"/>
                  </a:cubicBezTo>
                  <a:cubicBezTo>
                    <a:pt x="4846" y="0"/>
                    <a:pt x="0" y="3251"/>
                    <a:pt x="0" y="7245"/>
                  </a:cubicBezTo>
                  <a:lnTo>
                    <a:pt x="0" y="21600"/>
                  </a:lnTo>
                  <a:lnTo>
                    <a:pt x="835" y="21600"/>
                  </a:lnTo>
                  <a:lnTo>
                    <a:pt x="21596" y="21600"/>
                  </a:lnTo>
                  <a:lnTo>
                    <a:pt x="21596" y="7245"/>
                  </a:lnTo>
                  <a:cubicBezTo>
                    <a:pt x="21600" y="3342"/>
                    <a:pt x="16979" y="154"/>
                    <a:pt x="11218" y="6"/>
                  </a:cubicBezTo>
                  <a:close/>
                </a:path>
              </a:pathLst>
            </a:custGeom>
            <a:solidFill>
              <a:srgbClr val="EBECED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141FBE7-455A-49A0-ABB2-829E328ED7A5}"/>
                </a:ext>
              </a:extLst>
            </p:cNvPr>
            <p:cNvSpPr/>
            <p:nvPr/>
          </p:nvSpPr>
          <p:spPr>
            <a:xfrm>
              <a:off x="3953611" y="6136128"/>
              <a:ext cx="351502" cy="6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5808"/>
                  </a:lnTo>
                  <a:cubicBezTo>
                    <a:pt x="21600" y="2600"/>
                    <a:pt x="16764" y="0"/>
                    <a:pt x="10800" y="0"/>
                  </a:cubicBezTo>
                  <a:cubicBezTo>
                    <a:pt x="4836" y="0"/>
                    <a:pt x="0" y="2600"/>
                    <a:pt x="0" y="5808"/>
                  </a:cubicBez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D6A7A41-8F9F-4C2E-B019-B42CEC893476}"/>
                </a:ext>
              </a:extLst>
            </p:cNvPr>
            <p:cNvSpPr/>
            <p:nvPr/>
          </p:nvSpPr>
          <p:spPr>
            <a:xfrm>
              <a:off x="3489613" y="6789512"/>
              <a:ext cx="1270974" cy="13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8" y="16364"/>
                  </a:moveTo>
                  <a:cubicBezTo>
                    <a:pt x="21598" y="19256"/>
                    <a:pt x="21357" y="21600"/>
                    <a:pt x="21059" y="21600"/>
                  </a:cubicBezTo>
                  <a:lnTo>
                    <a:pt x="539" y="21600"/>
                  </a:lnTo>
                  <a:cubicBezTo>
                    <a:pt x="241" y="21600"/>
                    <a:pt x="0" y="19256"/>
                    <a:pt x="0" y="16364"/>
                  </a:cubicBezTo>
                  <a:lnTo>
                    <a:pt x="0" y="5236"/>
                  </a:lnTo>
                  <a:cubicBezTo>
                    <a:pt x="0" y="2344"/>
                    <a:pt x="241" y="0"/>
                    <a:pt x="539" y="0"/>
                  </a:cubicBezTo>
                  <a:lnTo>
                    <a:pt x="21061" y="0"/>
                  </a:lnTo>
                  <a:cubicBezTo>
                    <a:pt x="21359" y="0"/>
                    <a:pt x="21600" y="2344"/>
                    <a:pt x="21600" y="5236"/>
                  </a:cubicBezTo>
                  <a:lnTo>
                    <a:pt x="21600" y="16364"/>
                  </a:lnTo>
                  <a:close/>
                </a:path>
              </a:pathLst>
            </a:custGeom>
            <a:solidFill>
              <a:srgbClr val="EBECED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7825E5D6-12C5-4432-B77D-58469723AA53}"/>
                </a:ext>
              </a:extLst>
            </p:cNvPr>
            <p:cNvSpPr/>
            <p:nvPr/>
          </p:nvSpPr>
          <p:spPr>
            <a:xfrm>
              <a:off x="3877856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77B14845-CB7A-4426-AA88-6C2217C13677}"/>
                </a:ext>
              </a:extLst>
            </p:cNvPr>
            <p:cNvSpPr/>
            <p:nvPr/>
          </p:nvSpPr>
          <p:spPr>
            <a:xfrm>
              <a:off x="4105120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52C5C789-9F04-4E8C-8EA0-61DF56D2D9CF}"/>
                </a:ext>
              </a:extLst>
            </p:cNvPr>
            <p:cNvSpPr/>
            <p:nvPr/>
          </p:nvSpPr>
          <p:spPr>
            <a:xfrm>
              <a:off x="4332384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A03F174-2C39-4B22-B6ED-B151B056E68A}"/>
                </a:ext>
              </a:extLst>
            </p:cNvPr>
            <p:cNvSpPr/>
            <p:nvPr/>
          </p:nvSpPr>
          <p:spPr>
            <a:xfrm>
              <a:off x="3991488" y="5009277"/>
              <a:ext cx="277262" cy="27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30" y="37"/>
                  </a:moveTo>
                  <a:cubicBezTo>
                    <a:pt x="11287" y="22"/>
                    <a:pt x="11051" y="0"/>
                    <a:pt x="10800" y="0"/>
                  </a:cubicBezTo>
                  <a:cubicBezTo>
                    <a:pt x="4839" y="0"/>
                    <a:pt x="0" y="4832"/>
                    <a:pt x="0" y="10800"/>
                  </a:cubicBezTo>
                  <a:cubicBezTo>
                    <a:pt x="0" y="16761"/>
                    <a:pt x="4832" y="21600"/>
                    <a:pt x="10800" y="21600"/>
                  </a:cubicBezTo>
                  <a:cubicBezTo>
                    <a:pt x="11043" y="21600"/>
                    <a:pt x="11287" y="21578"/>
                    <a:pt x="11530" y="21563"/>
                  </a:cubicBezTo>
                  <a:cubicBezTo>
                    <a:pt x="17152" y="21187"/>
                    <a:pt x="21600" y="16517"/>
                    <a:pt x="21600" y="10800"/>
                  </a:cubicBezTo>
                  <a:cubicBezTo>
                    <a:pt x="21600" y="5083"/>
                    <a:pt x="17159" y="413"/>
                    <a:pt x="11530" y="3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CC28A2F0-2CDB-4ECF-B490-88E7F1DCE8BE}"/>
                </a:ext>
              </a:extLst>
            </p:cNvPr>
            <p:cNvSpPr/>
            <p:nvPr/>
          </p:nvSpPr>
          <p:spPr>
            <a:xfrm>
              <a:off x="4048304" y="5066093"/>
              <a:ext cx="158895" cy="158895"/>
            </a:xfrm>
            <a:prstGeom prst="ellipse">
              <a:avLst/>
            </a:pr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E81DEF8E-302B-4452-BCEF-BE8BF3911CD9}"/>
                </a:ext>
              </a:extLst>
            </p:cNvPr>
            <p:cNvSpPr/>
            <p:nvPr/>
          </p:nvSpPr>
          <p:spPr>
            <a:xfrm>
              <a:off x="3593775" y="3077532"/>
              <a:ext cx="1074647" cy="70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21076" y="20175"/>
                  </a:moveTo>
                  <a:lnTo>
                    <a:pt x="17673" y="20175"/>
                  </a:lnTo>
                  <a:lnTo>
                    <a:pt x="17601" y="18695"/>
                  </a:lnTo>
                  <a:lnTo>
                    <a:pt x="17601" y="15191"/>
                  </a:lnTo>
                  <a:cubicBezTo>
                    <a:pt x="17601" y="14855"/>
                    <a:pt x="17445" y="14570"/>
                    <a:pt x="17230" y="14489"/>
                  </a:cubicBezTo>
                  <a:cubicBezTo>
                    <a:pt x="16848" y="14344"/>
                    <a:pt x="16513" y="13920"/>
                    <a:pt x="16409" y="13212"/>
                  </a:cubicBezTo>
                  <a:cubicBezTo>
                    <a:pt x="16388" y="13067"/>
                    <a:pt x="16377" y="12916"/>
                    <a:pt x="16377" y="12759"/>
                  </a:cubicBezTo>
                  <a:lnTo>
                    <a:pt x="16377" y="6295"/>
                  </a:lnTo>
                  <a:cubicBezTo>
                    <a:pt x="16377" y="6139"/>
                    <a:pt x="16388" y="5988"/>
                    <a:pt x="16409" y="5843"/>
                  </a:cubicBezTo>
                  <a:cubicBezTo>
                    <a:pt x="16514" y="5134"/>
                    <a:pt x="16848" y="4711"/>
                    <a:pt x="17230" y="4566"/>
                  </a:cubicBezTo>
                  <a:cubicBezTo>
                    <a:pt x="17445" y="4484"/>
                    <a:pt x="17601" y="4203"/>
                    <a:pt x="17601" y="3863"/>
                  </a:cubicBezTo>
                  <a:lnTo>
                    <a:pt x="17601" y="2212"/>
                  </a:lnTo>
                  <a:lnTo>
                    <a:pt x="17601" y="1599"/>
                  </a:lnTo>
                  <a:lnTo>
                    <a:pt x="17648" y="1599"/>
                  </a:lnTo>
                  <a:cubicBezTo>
                    <a:pt x="17922" y="1599"/>
                    <a:pt x="18165" y="1294"/>
                    <a:pt x="18192" y="879"/>
                  </a:cubicBezTo>
                  <a:cubicBezTo>
                    <a:pt x="18222" y="403"/>
                    <a:pt x="17977" y="0"/>
                    <a:pt x="17671" y="0"/>
                  </a:cubicBezTo>
                  <a:lnTo>
                    <a:pt x="3922" y="0"/>
                  </a:lnTo>
                  <a:cubicBezTo>
                    <a:pt x="3648" y="0"/>
                    <a:pt x="3405" y="305"/>
                    <a:pt x="3378" y="720"/>
                  </a:cubicBezTo>
                  <a:cubicBezTo>
                    <a:pt x="3348" y="1196"/>
                    <a:pt x="3593" y="1599"/>
                    <a:pt x="3899" y="1599"/>
                  </a:cubicBezTo>
                  <a:lnTo>
                    <a:pt x="3969" y="1599"/>
                  </a:lnTo>
                  <a:lnTo>
                    <a:pt x="3969" y="2151"/>
                  </a:lnTo>
                  <a:lnTo>
                    <a:pt x="3969" y="18689"/>
                  </a:lnTo>
                  <a:lnTo>
                    <a:pt x="3897" y="20169"/>
                  </a:lnTo>
                  <a:lnTo>
                    <a:pt x="495" y="20169"/>
                  </a:lnTo>
                  <a:cubicBezTo>
                    <a:pt x="240" y="20169"/>
                    <a:pt x="14" y="20459"/>
                    <a:pt x="0" y="20845"/>
                  </a:cubicBezTo>
                  <a:cubicBezTo>
                    <a:pt x="-13" y="21258"/>
                    <a:pt x="202" y="21600"/>
                    <a:pt x="468" y="21600"/>
                  </a:cubicBezTo>
                  <a:lnTo>
                    <a:pt x="21104" y="21600"/>
                  </a:lnTo>
                  <a:cubicBezTo>
                    <a:pt x="21372" y="21600"/>
                    <a:pt x="21587" y="21258"/>
                    <a:pt x="21572" y="20845"/>
                  </a:cubicBezTo>
                  <a:cubicBezTo>
                    <a:pt x="21557" y="20465"/>
                    <a:pt x="21329" y="20175"/>
                    <a:pt x="21076" y="2017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2C06ECE-86EE-452C-94B7-FD076C87A71F}"/>
                </a:ext>
              </a:extLst>
            </p:cNvPr>
            <p:cNvSpPr/>
            <p:nvPr/>
          </p:nvSpPr>
          <p:spPr>
            <a:xfrm>
              <a:off x="3612715" y="3579408"/>
              <a:ext cx="1030832" cy="15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8" y="5849"/>
                  </a:moveTo>
                  <a:cubicBezTo>
                    <a:pt x="21598" y="2623"/>
                    <a:pt x="21201" y="0"/>
                    <a:pt x="20713" y="0"/>
                  </a:cubicBezTo>
                  <a:lnTo>
                    <a:pt x="885" y="0"/>
                  </a:lnTo>
                  <a:cubicBezTo>
                    <a:pt x="397" y="0"/>
                    <a:pt x="0" y="2623"/>
                    <a:pt x="0" y="584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5849"/>
                  </a:lnTo>
                  <a:close/>
                  <a:moveTo>
                    <a:pt x="21344" y="5849"/>
                  </a:moveTo>
                  <a:lnTo>
                    <a:pt x="21344" y="7751"/>
                  </a:lnTo>
                  <a:lnTo>
                    <a:pt x="19646" y="7751"/>
                  </a:lnTo>
                  <a:lnTo>
                    <a:pt x="19646" y="1679"/>
                  </a:lnTo>
                  <a:lnTo>
                    <a:pt x="20713" y="1679"/>
                  </a:lnTo>
                  <a:cubicBezTo>
                    <a:pt x="21062" y="1679"/>
                    <a:pt x="21344" y="3554"/>
                    <a:pt x="21344" y="5849"/>
                  </a:cubicBezTo>
                  <a:close/>
                  <a:moveTo>
                    <a:pt x="11919" y="15528"/>
                  </a:moveTo>
                  <a:lnTo>
                    <a:pt x="9683" y="15528"/>
                  </a:lnTo>
                  <a:lnTo>
                    <a:pt x="9683" y="9443"/>
                  </a:lnTo>
                  <a:lnTo>
                    <a:pt x="11919" y="9443"/>
                  </a:lnTo>
                  <a:lnTo>
                    <a:pt x="11919" y="15528"/>
                  </a:lnTo>
                  <a:close/>
                  <a:moveTo>
                    <a:pt x="12173" y="9443"/>
                  </a:moveTo>
                  <a:lnTo>
                    <a:pt x="14409" y="9443"/>
                  </a:lnTo>
                  <a:lnTo>
                    <a:pt x="14409" y="15528"/>
                  </a:lnTo>
                  <a:lnTo>
                    <a:pt x="12173" y="15528"/>
                  </a:lnTo>
                  <a:lnTo>
                    <a:pt x="12173" y="9443"/>
                  </a:lnTo>
                  <a:close/>
                  <a:moveTo>
                    <a:pt x="9429" y="15528"/>
                  </a:moveTo>
                  <a:lnTo>
                    <a:pt x="7193" y="15528"/>
                  </a:lnTo>
                  <a:lnTo>
                    <a:pt x="7193" y="9443"/>
                  </a:lnTo>
                  <a:lnTo>
                    <a:pt x="9429" y="9443"/>
                  </a:lnTo>
                  <a:lnTo>
                    <a:pt x="9429" y="15528"/>
                  </a:lnTo>
                  <a:close/>
                  <a:moveTo>
                    <a:pt x="6937" y="15528"/>
                  </a:moveTo>
                  <a:lnTo>
                    <a:pt x="4701" y="15528"/>
                  </a:lnTo>
                  <a:lnTo>
                    <a:pt x="4701" y="9443"/>
                  </a:lnTo>
                  <a:lnTo>
                    <a:pt x="6937" y="9443"/>
                  </a:lnTo>
                  <a:lnTo>
                    <a:pt x="6937" y="15528"/>
                  </a:lnTo>
                  <a:close/>
                  <a:moveTo>
                    <a:pt x="14665" y="15528"/>
                  </a:moveTo>
                  <a:lnTo>
                    <a:pt x="14665" y="9443"/>
                  </a:lnTo>
                  <a:lnTo>
                    <a:pt x="16901" y="9443"/>
                  </a:lnTo>
                  <a:lnTo>
                    <a:pt x="16901" y="15528"/>
                  </a:lnTo>
                  <a:lnTo>
                    <a:pt x="14665" y="15528"/>
                  </a:lnTo>
                  <a:close/>
                  <a:moveTo>
                    <a:pt x="17155" y="9443"/>
                  </a:moveTo>
                  <a:lnTo>
                    <a:pt x="19392" y="9443"/>
                  </a:lnTo>
                  <a:lnTo>
                    <a:pt x="19392" y="15528"/>
                  </a:lnTo>
                  <a:lnTo>
                    <a:pt x="17155" y="15528"/>
                  </a:lnTo>
                  <a:lnTo>
                    <a:pt x="17155" y="9443"/>
                  </a:lnTo>
                  <a:close/>
                  <a:moveTo>
                    <a:pt x="17155" y="7764"/>
                  </a:moveTo>
                  <a:lnTo>
                    <a:pt x="17155" y="1692"/>
                  </a:lnTo>
                  <a:lnTo>
                    <a:pt x="19392" y="1692"/>
                  </a:lnTo>
                  <a:lnTo>
                    <a:pt x="19392" y="7764"/>
                  </a:lnTo>
                  <a:lnTo>
                    <a:pt x="17155" y="7764"/>
                  </a:lnTo>
                  <a:close/>
                  <a:moveTo>
                    <a:pt x="16901" y="7764"/>
                  </a:moveTo>
                  <a:lnTo>
                    <a:pt x="14665" y="7764"/>
                  </a:lnTo>
                  <a:lnTo>
                    <a:pt x="14665" y="1692"/>
                  </a:lnTo>
                  <a:lnTo>
                    <a:pt x="16901" y="1692"/>
                  </a:lnTo>
                  <a:lnTo>
                    <a:pt x="16901" y="7764"/>
                  </a:lnTo>
                  <a:close/>
                  <a:moveTo>
                    <a:pt x="14409" y="7764"/>
                  </a:moveTo>
                  <a:lnTo>
                    <a:pt x="12173" y="7764"/>
                  </a:lnTo>
                  <a:lnTo>
                    <a:pt x="12173" y="1692"/>
                  </a:lnTo>
                  <a:lnTo>
                    <a:pt x="14409" y="1692"/>
                  </a:lnTo>
                  <a:lnTo>
                    <a:pt x="14409" y="7764"/>
                  </a:lnTo>
                  <a:close/>
                  <a:moveTo>
                    <a:pt x="11919" y="7764"/>
                  </a:moveTo>
                  <a:lnTo>
                    <a:pt x="9683" y="7764"/>
                  </a:lnTo>
                  <a:lnTo>
                    <a:pt x="9683" y="1692"/>
                  </a:lnTo>
                  <a:lnTo>
                    <a:pt x="11919" y="1692"/>
                  </a:lnTo>
                  <a:lnTo>
                    <a:pt x="11919" y="7764"/>
                  </a:lnTo>
                  <a:close/>
                  <a:moveTo>
                    <a:pt x="9429" y="7764"/>
                  </a:moveTo>
                  <a:lnTo>
                    <a:pt x="7193" y="7764"/>
                  </a:lnTo>
                  <a:lnTo>
                    <a:pt x="7193" y="1692"/>
                  </a:lnTo>
                  <a:lnTo>
                    <a:pt x="9429" y="1692"/>
                  </a:lnTo>
                  <a:lnTo>
                    <a:pt x="9429" y="7764"/>
                  </a:lnTo>
                  <a:close/>
                  <a:moveTo>
                    <a:pt x="6937" y="7764"/>
                  </a:moveTo>
                  <a:lnTo>
                    <a:pt x="4701" y="7764"/>
                  </a:lnTo>
                  <a:lnTo>
                    <a:pt x="4701" y="1692"/>
                  </a:lnTo>
                  <a:lnTo>
                    <a:pt x="6937" y="1692"/>
                  </a:lnTo>
                  <a:lnTo>
                    <a:pt x="6937" y="7764"/>
                  </a:lnTo>
                  <a:close/>
                  <a:moveTo>
                    <a:pt x="4447" y="7764"/>
                  </a:moveTo>
                  <a:lnTo>
                    <a:pt x="2210" y="7764"/>
                  </a:lnTo>
                  <a:lnTo>
                    <a:pt x="2210" y="1692"/>
                  </a:lnTo>
                  <a:lnTo>
                    <a:pt x="4447" y="1692"/>
                  </a:lnTo>
                  <a:lnTo>
                    <a:pt x="4447" y="7764"/>
                  </a:lnTo>
                  <a:close/>
                  <a:moveTo>
                    <a:pt x="4447" y="9443"/>
                  </a:moveTo>
                  <a:lnTo>
                    <a:pt x="4447" y="15528"/>
                  </a:lnTo>
                  <a:lnTo>
                    <a:pt x="2210" y="15528"/>
                  </a:lnTo>
                  <a:lnTo>
                    <a:pt x="2210" y="9443"/>
                  </a:lnTo>
                  <a:lnTo>
                    <a:pt x="4447" y="9443"/>
                  </a:lnTo>
                  <a:close/>
                  <a:moveTo>
                    <a:pt x="1954" y="15528"/>
                  </a:moveTo>
                  <a:lnTo>
                    <a:pt x="254" y="15528"/>
                  </a:lnTo>
                  <a:lnTo>
                    <a:pt x="254" y="9443"/>
                  </a:lnTo>
                  <a:lnTo>
                    <a:pt x="1954" y="9443"/>
                  </a:lnTo>
                  <a:lnTo>
                    <a:pt x="1954" y="15528"/>
                  </a:lnTo>
                  <a:close/>
                  <a:moveTo>
                    <a:pt x="19648" y="15528"/>
                  </a:moveTo>
                  <a:lnTo>
                    <a:pt x="19648" y="9443"/>
                  </a:lnTo>
                  <a:lnTo>
                    <a:pt x="21346" y="9443"/>
                  </a:lnTo>
                  <a:lnTo>
                    <a:pt x="21346" y="15528"/>
                  </a:lnTo>
                  <a:lnTo>
                    <a:pt x="19648" y="15528"/>
                  </a:lnTo>
                  <a:close/>
                  <a:moveTo>
                    <a:pt x="885" y="1679"/>
                  </a:moveTo>
                  <a:lnTo>
                    <a:pt x="1954" y="1679"/>
                  </a:lnTo>
                  <a:lnTo>
                    <a:pt x="1954" y="7751"/>
                  </a:lnTo>
                  <a:lnTo>
                    <a:pt x="254" y="7751"/>
                  </a:lnTo>
                  <a:lnTo>
                    <a:pt x="254" y="5849"/>
                  </a:lnTo>
                  <a:cubicBezTo>
                    <a:pt x="254" y="3554"/>
                    <a:pt x="538" y="1679"/>
                    <a:pt x="885" y="167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8C39062-27FC-4D4B-B812-7A53F0C3AAB7}"/>
                </a:ext>
              </a:extLst>
            </p:cNvPr>
            <p:cNvSpPr/>
            <p:nvPr/>
          </p:nvSpPr>
          <p:spPr>
            <a:xfrm>
              <a:off x="3811571" y="2575659"/>
              <a:ext cx="621474" cy="5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19" y="11621"/>
                  </a:moveTo>
                  <a:lnTo>
                    <a:pt x="11819" y="8808"/>
                  </a:lnTo>
                  <a:cubicBezTo>
                    <a:pt x="12355" y="8394"/>
                    <a:pt x="12711" y="7658"/>
                    <a:pt x="12711" y="6817"/>
                  </a:cubicBezTo>
                  <a:cubicBezTo>
                    <a:pt x="12711" y="5691"/>
                    <a:pt x="12072" y="4756"/>
                    <a:pt x="11220" y="4520"/>
                  </a:cubicBezTo>
                  <a:lnTo>
                    <a:pt x="10802" y="0"/>
                  </a:lnTo>
                  <a:lnTo>
                    <a:pt x="10384" y="4520"/>
                  </a:lnTo>
                  <a:cubicBezTo>
                    <a:pt x="9531" y="4756"/>
                    <a:pt x="8893" y="5695"/>
                    <a:pt x="8893" y="6817"/>
                  </a:cubicBezTo>
                  <a:cubicBezTo>
                    <a:pt x="8893" y="7658"/>
                    <a:pt x="9251" y="8394"/>
                    <a:pt x="9785" y="8808"/>
                  </a:cubicBezTo>
                  <a:lnTo>
                    <a:pt x="9785" y="11621"/>
                  </a:lnTo>
                  <a:cubicBezTo>
                    <a:pt x="9564" y="11645"/>
                    <a:pt x="9347" y="11678"/>
                    <a:pt x="9130" y="11715"/>
                  </a:cubicBezTo>
                  <a:cubicBezTo>
                    <a:pt x="4752" y="12519"/>
                    <a:pt x="1201" y="16442"/>
                    <a:pt x="0" y="21600"/>
                  </a:cubicBezTo>
                  <a:lnTo>
                    <a:pt x="18184" y="21600"/>
                  </a:lnTo>
                  <a:lnTo>
                    <a:pt x="21600" y="21600"/>
                  </a:lnTo>
                  <a:cubicBezTo>
                    <a:pt x="20343" y="16190"/>
                    <a:pt x="16495" y="12137"/>
                    <a:pt x="11819" y="1162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F2E84E0-DACD-46E8-A2CA-D3138E9674EF}"/>
                </a:ext>
              </a:extLst>
            </p:cNvPr>
            <p:cNvSpPr/>
            <p:nvPr/>
          </p:nvSpPr>
          <p:spPr>
            <a:xfrm>
              <a:off x="4120175" y="2575660"/>
              <a:ext cx="640412" cy="4344718"/>
            </a:xfrm>
            <a:custGeom>
              <a:avLst/>
              <a:gdLst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2191 w 640412"/>
                <a:gd name="connsiteY4" fmla="*/ 0 h 4344718"/>
                <a:gd name="connsiteX5" fmla="*/ 14217 w 640412"/>
                <a:gd name="connsiteY5" fmla="*/ 105300 h 4344718"/>
                <a:gd name="connsiteX6" fmla="*/ 57116 w 640412"/>
                <a:gd name="connsiteY6" fmla="*/ 158811 h 4344718"/>
                <a:gd name="connsiteX7" fmla="*/ 31452 w 640412"/>
                <a:gd name="connsiteY7" fmla="*/ 205194 h 4344718"/>
                <a:gd name="connsiteX8" fmla="*/ 31452 w 640412"/>
                <a:gd name="connsiteY8" fmla="*/ 270727 h 4344718"/>
                <a:gd name="connsiteX9" fmla="*/ 272560 w 640412"/>
                <a:gd name="connsiteY9" fmla="*/ 415397 h 4344718"/>
                <a:gd name="connsiteX10" fmla="*/ 312261 w 640412"/>
                <a:gd name="connsiteY10" fmla="*/ 501872 h 4344718"/>
                <a:gd name="connsiteX11" fmla="*/ 353871 w 640412"/>
                <a:gd name="connsiteY11" fmla="*/ 501872 h 4344718"/>
                <a:gd name="connsiteX12" fmla="*/ 379825 w 640412"/>
                <a:gd name="connsiteY12" fmla="*/ 530550 h 4344718"/>
                <a:gd name="connsiteX13" fmla="*/ 352726 w 640412"/>
                <a:gd name="connsiteY13" fmla="*/ 554040 h 4344718"/>
                <a:gd name="connsiteX14" fmla="*/ 350384 w 640412"/>
                <a:gd name="connsiteY14" fmla="*/ 554040 h 4344718"/>
                <a:gd name="connsiteX15" fmla="*/ 350384 w 640412"/>
                <a:gd name="connsiteY15" fmla="*/ 574039 h 4344718"/>
                <a:gd name="connsiteX16" fmla="*/ 350384 w 640412"/>
                <a:gd name="connsiteY16" fmla="*/ 627904 h 4344718"/>
                <a:gd name="connsiteX17" fmla="*/ 331903 w 640412"/>
                <a:gd name="connsiteY17" fmla="*/ 650840 h 4344718"/>
                <a:gd name="connsiteX18" fmla="*/ 291005 w 640412"/>
                <a:gd name="connsiteY18" fmla="*/ 692502 h 4344718"/>
                <a:gd name="connsiteX19" fmla="*/ 289411 w 640412"/>
                <a:gd name="connsiteY19" fmla="*/ 707249 h 4344718"/>
                <a:gd name="connsiteX20" fmla="*/ 289411 w 640412"/>
                <a:gd name="connsiteY20" fmla="*/ 918139 h 4344718"/>
                <a:gd name="connsiteX21" fmla="*/ 291005 w 640412"/>
                <a:gd name="connsiteY21" fmla="*/ 932919 h 4344718"/>
                <a:gd name="connsiteX22" fmla="*/ 331903 w 640412"/>
                <a:gd name="connsiteY22" fmla="*/ 974581 h 4344718"/>
                <a:gd name="connsiteX23" fmla="*/ 350384 w 640412"/>
                <a:gd name="connsiteY23" fmla="*/ 997484 h 4344718"/>
                <a:gd name="connsiteX24" fmla="*/ 350384 w 640412"/>
                <a:gd name="connsiteY24" fmla="*/ 1003748 h 4344718"/>
                <a:gd name="connsiteX25" fmla="*/ 481041 w 640412"/>
                <a:gd name="connsiteY25" fmla="*/ 1003748 h 4344718"/>
                <a:gd name="connsiteX26" fmla="*/ 523277 w 640412"/>
                <a:gd name="connsiteY26" fmla="*/ 1045980 h 4344718"/>
                <a:gd name="connsiteX27" fmla="*/ 523372 w 640412"/>
                <a:gd name="connsiteY27" fmla="*/ 1045980 h 4344718"/>
                <a:gd name="connsiteX28" fmla="*/ 523372 w 640412"/>
                <a:gd name="connsiteY28" fmla="*/ 1159708 h 4344718"/>
                <a:gd name="connsiteX29" fmla="*/ 434883 w 640412"/>
                <a:gd name="connsiteY29" fmla="*/ 1159708 h 4344718"/>
                <a:gd name="connsiteX30" fmla="*/ 435053 w 640412"/>
                <a:gd name="connsiteY30" fmla="*/ 1160089 h 4344718"/>
                <a:gd name="connsiteX31" fmla="*/ 523489 w 640412"/>
                <a:gd name="connsiteY31" fmla="*/ 1160089 h 4344718"/>
                <a:gd name="connsiteX32" fmla="*/ 548197 w 640412"/>
                <a:gd name="connsiteY32" fmla="*/ 1181948 h 4344718"/>
                <a:gd name="connsiteX33" fmla="*/ 524884 w 640412"/>
                <a:gd name="connsiteY33" fmla="*/ 1206580 h 4344718"/>
                <a:gd name="connsiteX34" fmla="*/ 515071 w 640412"/>
                <a:gd name="connsiteY34" fmla="*/ 1206580 h 4344718"/>
                <a:gd name="connsiteX35" fmla="*/ 515070 w 640412"/>
                <a:gd name="connsiteY35" fmla="*/ 1206581 h 4344718"/>
                <a:gd name="connsiteX36" fmla="*/ 507687 w 640412"/>
                <a:gd name="connsiteY36" fmla="*/ 1222310 h 4344718"/>
                <a:gd name="connsiteX37" fmla="*/ 451392 w 640412"/>
                <a:gd name="connsiteY37" fmla="*/ 1263231 h 4344718"/>
                <a:gd name="connsiteX38" fmla="*/ 365226 w 640412"/>
                <a:gd name="connsiteY38" fmla="*/ 1304009 h 4344718"/>
                <a:gd name="connsiteX39" fmla="*/ 381167 w 640412"/>
                <a:gd name="connsiteY39" fmla="*/ 1517765 h 4344718"/>
                <a:gd name="connsiteX40" fmla="*/ 388902 w 640412"/>
                <a:gd name="connsiteY40" fmla="*/ 1622177 h 4344718"/>
                <a:gd name="connsiteX41" fmla="*/ 404890 w 640412"/>
                <a:gd name="connsiteY41" fmla="*/ 1837639 h 4344718"/>
                <a:gd name="connsiteX42" fmla="*/ 432480 w 640412"/>
                <a:gd name="connsiteY42" fmla="*/ 2207870 h 4344718"/>
                <a:gd name="connsiteX43" fmla="*/ 428317 w 640412"/>
                <a:gd name="connsiteY43" fmla="*/ 2207870 h 4344718"/>
                <a:gd name="connsiteX44" fmla="*/ 428206 w 640412"/>
                <a:gd name="connsiteY44" fmla="*/ 2206353 h 4344718"/>
                <a:gd name="connsiteX45" fmla="*/ 356354 w 640412"/>
                <a:gd name="connsiteY45" fmla="*/ 2206353 h 4344718"/>
                <a:gd name="connsiteX46" fmla="*/ 356354 w 640412"/>
                <a:gd name="connsiteY46" fmla="*/ 2206354 h 4344718"/>
                <a:gd name="connsiteX47" fmla="*/ 428206 w 640412"/>
                <a:gd name="connsiteY47" fmla="*/ 2206354 h 4344718"/>
                <a:gd name="connsiteX48" fmla="*/ 428317 w 640412"/>
                <a:gd name="connsiteY48" fmla="*/ 2207870 h 4344718"/>
                <a:gd name="connsiteX49" fmla="*/ 433116 w 640412"/>
                <a:gd name="connsiteY49" fmla="*/ 2273405 h 4344718"/>
                <a:gd name="connsiteX50" fmla="*/ 467577 w 640412"/>
                <a:gd name="connsiteY50" fmla="*/ 2735769 h 4344718"/>
                <a:gd name="connsiteX51" fmla="*/ 502634 w 640412"/>
                <a:gd name="connsiteY51" fmla="*/ 3207262 h 4344718"/>
                <a:gd name="connsiteX52" fmla="*/ 444588 w 640412"/>
                <a:gd name="connsiteY52" fmla="*/ 3207262 h 4344718"/>
                <a:gd name="connsiteX53" fmla="*/ 444838 w 640412"/>
                <a:gd name="connsiteY53" fmla="*/ 3210102 h 4344718"/>
                <a:gd name="connsiteX54" fmla="*/ 501303 w 640412"/>
                <a:gd name="connsiteY54" fmla="*/ 3210102 h 4344718"/>
                <a:gd name="connsiteX55" fmla="*/ 506317 w 640412"/>
                <a:gd name="connsiteY55" fmla="*/ 3277438 h 4344718"/>
                <a:gd name="connsiteX56" fmla="*/ 540679 w 640412"/>
                <a:gd name="connsiteY56" fmla="*/ 3739707 h 4344718"/>
                <a:gd name="connsiteX57" fmla="*/ 572718 w 640412"/>
                <a:gd name="connsiteY57" fmla="*/ 4170000 h 4344718"/>
                <a:gd name="connsiteX58" fmla="*/ 575832 w 640412"/>
                <a:gd name="connsiteY58" fmla="*/ 4211106 h 4344718"/>
                <a:gd name="connsiteX59" fmla="*/ 522891 w 640412"/>
                <a:gd name="connsiteY59" fmla="*/ 4211106 h 4344718"/>
                <a:gd name="connsiteX60" fmla="*/ 523089 w 640412"/>
                <a:gd name="connsiteY60" fmla="*/ 4213853 h 4344718"/>
                <a:gd name="connsiteX61" fmla="*/ 608697 w 640412"/>
                <a:gd name="connsiteY61" fmla="*/ 4213853 h 4344718"/>
                <a:gd name="connsiteX62" fmla="*/ 640412 w 640412"/>
                <a:gd name="connsiteY62" fmla="*/ 4245576 h 4344718"/>
                <a:gd name="connsiteX63" fmla="*/ 640412 w 640412"/>
                <a:gd name="connsiteY63" fmla="*/ 4312996 h 4344718"/>
                <a:gd name="connsiteX64" fmla="*/ 640295 w 640412"/>
                <a:gd name="connsiteY64" fmla="*/ 4312996 h 4344718"/>
                <a:gd name="connsiteX65" fmla="*/ 608579 w 640412"/>
                <a:gd name="connsiteY65" fmla="*/ 4344718 h 4344718"/>
                <a:gd name="connsiteX66" fmla="*/ 0 w 640412"/>
                <a:gd name="connsiteY66" fmla="*/ 4344718 h 4344718"/>
                <a:gd name="connsiteX67" fmla="*/ 0 w 640412"/>
                <a:gd name="connsiteY67" fmla="*/ 4214137 h 4344718"/>
                <a:gd name="connsiteX68" fmla="*/ 57985 w 640412"/>
                <a:gd name="connsiteY68" fmla="*/ 4214137 h 4344718"/>
                <a:gd name="connsiteX69" fmla="*/ 57985 w 640412"/>
                <a:gd name="connsiteY69" fmla="*/ 4214136 h 4344718"/>
                <a:gd name="connsiteX70" fmla="*/ 0 w 640412"/>
                <a:gd name="connsiteY70" fmla="*/ 4214136 h 4344718"/>
                <a:gd name="connsiteX71" fmla="*/ 0 w 640412"/>
                <a:gd name="connsiteY71" fmla="*/ 4213853 h 4344718"/>
                <a:gd name="connsiteX72" fmla="*/ 0 w 640412"/>
                <a:gd name="connsiteY72" fmla="*/ 4213852 h 4344718"/>
                <a:gd name="connsiteX73" fmla="*/ 0 w 640412"/>
                <a:gd name="connsiteY73" fmla="*/ 4213284 h 4344718"/>
                <a:gd name="connsiteX74" fmla="*/ 0 w 640412"/>
                <a:gd name="connsiteY74" fmla="*/ 4211107 h 4344718"/>
                <a:gd name="connsiteX75" fmla="*/ 5778 w 640412"/>
                <a:gd name="connsiteY75" fmla="*/ 4211107 h 4344718"/>
                <a:gd name="connsiteX76" fmla="*/ 57980 w 640412"/>
                <a:gd name="connsiteY76" fmla="*/ 4211107 h 4344718"/>
                <a:gd name="connsiteX77" fmla="*/ 57980 w 640412"/>
                <a:gd name="connsiteY77" fmla="*/ 4211106 h 4344718"/>
                <a:gd name="connsiteX78" fmla="*/ 5778 w 640412"/>
                <a:gd name="connsiteY78" fmla="*/ 4211106 h 4344718"/>
                <a:gd name="connsiteX79" fmla="*/ 0 w 640412"/>
                <a:gd name="connsiteY79" fmla="*/ 4211106 h 4344718"/>
                <a:gd name="connsiteX80" fmla="*/ 0 w 640412"/>
                <a:gd name="connsiteY80" fmla="*/ 3562323 h 4344718"/>
                <a:gd name="connsiteX81" fmla="*/ 0 w 640412"/>
                <a:gd name="connsiteY81" fmla="*/ 3495025 h 4344718"/>
                <a:gd name="connsiteX82" fmla="*/ 0 w 640412"/>
                <a:gd name="connsiteY82" fmla="*/ 3210102 h 4344718"/>
                <a:gd name="connsiteX83" fmla="*/ 56373 w 640412"/>
                <a:gd name="connsiteY83" fmla="*/ 3210102 h 4344718"/>
                <a:gd name="connsiteX84" fmla="*/ 56369 w 640412"/>
                <a:gd name="connsiteY84" fmla="*/ 3207262 h 4344718"/>
                <a:gd name="connsiteX85" fmla="*/ 0 w 640412"/>
                <a:gd name="connsiteY85" fmla="*/ 3207262 h 4344718"/>
                <a:gd name="connsiteX86" fmla="*/ 0 w 640412"/>
                <a:gd name="connsiteY86" fmla="*/ 2708871 h 4344718"/>
                <a:gd name="connsiteX87" fmla="*/ 0 w 640412"/>
                <a:gd name="connsiteY87" fmla="*/ 2647800 h 4344718"/>
                <a:gd name="connsiteX88" fmla="*/ 0 w 640412"/>
                <a:gd name="connsiteY88" fmla="*/ 2491963 h 4344718"/>
                <a:gd name="connsiteX89" fmla="*/ 0 w 640412"/>
                <a:gd name="connsiteY89" fmla="*/ 2435624 h 4344718"/>
                <a:gd name="connsiteX90" fmla="*/ 0 w 640412"/>
                <a:gd name="connsiteY90" fmla="*/ 2207871 h 4344718"/>
                <a:gd name="connsiteX91" fmla="*/ 0 w 640412"/>
                <a:gd name="connsiteY91" fmla="*/ 2207870 h 4344718"/>
                <a:gd name="connsiteX92" fmla="*/ 0 w 640412"/>
                <a:gd name="connsiteY92" fmla="*/ 2206354 h 4344718"/>
                <a:gd name="connsiteX93" fmla="*/ 54762 w 640412"/>
                <a:gd name="connsiteY93" fmla="*/ 2206354 h 4344718"/>
                <a:gd name="connsiteX94" fmla="*/ 54762 w 640412"/>
                <a:gd name="connsiteY94" fmla="*/ 2206353 h 4344718"/>
                <a:gd name="connsiteX95" fmla="*/ 0 w 640412"/>
                <a:gd name="connsiteY95" fmla="*/ 2206353 h 4344718"/>
                <a:gd name="connsiteX96" fmla="*/ 0 w 640412"/>
                <a:gd name="connsiteY96" fmla="*/ 1356143 h 4344718"/>
                <a:gd name="connsiteX97" fmla="*/ 0 w 640412"/>
                <a:gd name="connsiteY97" fmla="*/ 1356142 h 4344718"/>
                <a:gd name="connsiteX98" fmla="*/ 0 w 640412"/>
                <a:gd name="connsiteY98" fmla="*/ 1212073 h 4344718"/>
                <a:gd name="connsiteX99" fmla="*/ 28127 w 640412"/>
                <a:gd name="connsiteY99" fmla="*/ 1212073 h 4344718"/>
                <a:gd name="connsiteX100" fmla="*/ 28127 w 640412"/>
                <a:gd name="connsiteY100" fmla="*/ 1212072 h 4344718"/>
                <a:gd name="connsiteX101" fmla="*/ 0 w 640412"/>
                <a:gd name="connsiteY101" fmla="*/ 1212072 h 4344718"/>
                <a:gd name="connsiteX102" fmla="*/ 0 w 640412"/>
                <a:gd name="connsiteY102" fmla="*/ 1206581 h 4344718"/>
                <a:gd name="connsiteX103" fmla="*/ 0 w 640412"/>
                <a:gd name="connsiteY103" fmla="*/ 1206580 h 4344718"/>
                <a:gd name="connsiteX104" fmla="*/ 0 w 640412"/>
                <a:gd name="connsiteY104" fmla="*/ 1183666 h 4344718"/>
                <a:gd name="connsiteX105" fmla="*/ 53121 w 640412"/>
                <a:gd name="connsiteY105" fmla="*/ 1183666 h 4344718"/>
                <a:gd name="connsiteX106" fmla="*/ 53121 w 640412"/>
                <a:gd name="connsiteY106" fmla="*/ 1183665 h 4344718"/>
                <a:gd name="connsiteX107" fmla="*/ 0 w 640412"/>
                <a:gd name="connsiteY107" fmla="*/ 1183665 h 4344718"/>
                <a:gd name="connsiteX108" fmla="*/ 0 w 640412"/>
                <a:gd name="connsiteY108" fmla="*/ 1159708 h 4344718"/>
                <a:gd name="connsiteX109" fmla="*/ 0 w 640412"/>
                <a:gd name="connsiteY109" fmla="*/ 1115866 h 4344718"/>
                <a:gd name="connsiteX110" fmla="*/ 0 w 640412"/>
                <a:gd name="connsiteY110" fmla="*/ 1071930 h 4344718"/>
                <a:gd name="connsiteX111" fmla="*/ 0 w 640412"/>
                <a:gd name="connsiteY111" fmla="*/ 1059807 h 4344718"/>
                <a:gd name="connsiteX112" fmla="*/ 0 w 640412"/>
                <a:gd name="connsiteY112" fmla="*/ 1015965 h 4344718"/>
                <a:gd name="connsiteX113" fmla="*/ 0 w 640412"/>
                <a:gd name="connsiteY113" fmla="*/ 1003748 h 4344718"/>
                <a:gd name="connsiteX114" fmla="*/ 0 w 640412"/>
                <a:gd name="connsiteY114" fmla="*/ 503200 h 4344718"/>
                <a:gd name="connsiteX115" fmla="*/ 0 w 640412"/>
                <a:gd name="connsiteY115" fmla="*/ 501873 h 4344718"/>
                <a:gd name="connsiteX116" fmla="*/ 0 w 640412"/>
                <a:gd name="connsiteY116" fmla="*/ 501872 h 4344718"/>
                <a:gd name="connsiteX117" fmla="*/ 0 w 640412"/>
                <a:gd name="connsiteY117" fmla="*/ 19183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444838 w 640412"/>
                <a:gd name="connsiteY54" fmla="*/ 3210102 h 4344718"/>
                <a:gd name="connsiteX55" fmla="*/ 501303 w 640412"/>
                <a:gd name="connsiteY55" fmla="*/ 3210102 h 4344718"/>
                <a:gd name="connsiteX56" fmla="*/ 506317 w 640412"/>
                <a:gd name="connsiteY56" fmla="*/ 3277438 h 4344718"/>
                <a:gd name="connsiteX57" fmla="*/ 540679 w 640412"/>
                <a:gd name="connsiteY57" fmla="*/ 3739707 h 4344718"/>
                <a:gd name="connsiteX58" fmla="*/ 572718 w 640412"/>
                <a:gd name="connsiteY58" fmla="*/ 4170000 h 4344718"/>
                <a:gd name="connsiteX59" fmla="*/ 575832 w 640412"/>
                <a:gd name="connsiteY59" fmla="*/ 4211106 h 4344718"/>
                <a:gd name="connsiteX60" fmla="*/ 522891 w 640412"/>
                <a:gd name="connsiteY60" fmla="*/ 4211106 h 4344718"/>
                <a:gd name="connsiteX61" fmla="*/ 523089 w 640412"/>
                <a:gd name="connsiteY61" fmla="*/ 4213853 h 4344718"/>
                <a:gd name="connsiteX62" fmla="*/ 608697 w 640412"/>
                <a:gd name="connsiteY62" fmla="*/ 4213853 h 4344718"/>
                <a:gd name="connsiteX63" fmla="*/ 640412 w 640412"/>
                <a:gd name="connsiteY63" fmla="*/ 4245576 h 4344718"/>
                <a:gd name="connsiteX64" fmla="*/ 640412 w 640412"/>
                <a:gd name="connsiteY64" fmla="*/ 4312996 h 4344718"/>
                <a:gd name="connsiteX65" fmla="*/ 640295 w 640412"/>
                <a:gd name="connsiteY65" fmla="*/ 4312996 h 4344718"/>
                <a:gd name="connsiteX66" fmla="*/ 608579 w 640412"/>
                <a:gd name="connsiteY66" fmla="*/ 4344718 h 4344718"/>
                <a:gd name="connsiteX67" fmla="*/ 0 w 640412"/>
                <a:gd name="connsiteY67" fmla="*/ 4344718 h 4344718"/>
                <a:gd name="connsiteX68" fmla="*/ 0 w 640412"/>
                <a:gd name="connsiteY68" fmla="*/ 4214137 h 4344718"/>
                <a:gd name="connsiteX69" fmla="*/ 57985 w 640412"/>
                <a:gd name="connsiteY69" fmla="*/ 4214137 h 4344718"/>
                <a:gd name="connsiteX70" fmla="*/ 57985 w 640412"/>
                <a:gd name="connsiteY70" fmla="*/ 4214136 h 4344718"/>
                <a:gd name="connsiteX71" fmla="*/ 0 w 640412"/>
                <a:gd name="connsiteY71" fmla="*/ 4214136 h 4344718"/>
                <a:gd name="connsiteX72" fmla="*/ 0 w 640412"/>
                <a:gd name="connsiteY72" fmla="*/ 4213853 h 4344718"/>
                <a:gd name="connsiteX73" fmla="*/ 0 w 640412"/>
                <a:gd name="connsiteY73" fmla="*/ 4213852 h 4344718"/>
                <a:gd name="connsiteX74" fmla="*/ 0 w 640412"/>
                <a:gd name="connsiteY74" fmla="*/ 4213284 h 4344718"/>
                <a:gd name="connsiteX75" fmla="*/ 0 w 640412"/>
                <a:gd name="connsiteY75" fmla="*/ 4211107 h 4344718"/>
                <a:gd name="connsiteX76" fmla="*/ 5778 w 640412"/>
                <a:gd name="connsiteY76" fmla="*/ 4211107 h 4344718"/>
                <a:gd name="connsiteX77" fmla="*/ 57980 w 640412"/>
                <a:gd name="connsiteY77" fmla="*/ 4211107 h 4344718"/>
                <a:gd name="connsiteX78" fmla="*/ 57980 w 640412"/>
                <a:gd name="connsiteY78" fmla="*/ 4211106 h 4344718"/>
                <a:gd name="connsiteX79" fmla="*/ 5778 w 640412"/>
                <a:gd name="connsiteY79" fmla="*/ 4211106 h 4344718"/>
                <a:gd name="connsiteX80" fmla="*/ 0 w 640412"/>
                <a:gd name="connsiteY80" fmla="*/ 4211106 h 4344718"/>
                <a:gd name="connsiteX81" fmla="*/ 0 w 640412"/>
                <a:gd name="connsiteY81" fmla="*/ 3562323 h 4344718"/>
                <a:gd name="connsiteX82" fmla="*/ 0 w 640412"/>
                <a:gd name="connsiteY82" fmla="*/ 3495025 h 4344718"/>
                <a:gd name="connsiteX83" fmla="*/ 0 w 640412"/>
                <a:gd name="connsiteY83" fmla="*/ 3210102 h 4344718"/>
                <a:gd name="connsiteX84" fmla="*/ 56373 w 640412"/>
                <a:gd name="connsiteY84" fmla="*/ 3210102 h 4344718"/>
                <a:gd name="connsiteX85" fmla="*/ 0 w 640412"/>
                <a:gd name="connsiteY85" fmla="*/ 3207262 h 4344718"/>
                <a:gd name="connsiteX86" fmla="*/ 0 w 640412"/>
                <a:gd name="connsiteY86" fmla="*/ 2708871 h 4344718"/>
                <a:gd name="connsiteX87" fmla="*/ 0 w 640412"/>
                <a:gd name="connsiteY87" fmla="*/ 2647800 h 4344718"/>
                <a:gd name="connsiteX88" fmla="*/ 0 w 640412"/>
                <a:gd name="connsiteY88" fmla="*/ 2491963 h 4344718"/>
                <a:gd name="connsiteX89" fmla="*/ 0 w 640412"/>
                <a:gd name="connsiteY89" fmla="*/ 2435624 h 4344718"/>
                <a:gd name="connsiteX90" fmla="*/ 0 w 640412"/>
                <a:gd name="connsiteY90" fmla="*/ 2207871 h 4344718"/>
                <a:gd name="connsiteX91" fmla="*/ 0 w 640412"/>
                <a:gd name="connsiteY91" fmla="*/ 2207870 h 4344718"/>
                <a:gd name="connsiteX92" fmla="*/ 0 w 640412"/>
                <a:gd name="connsiteY92" fmla="*/ 2206354 h 4344718"/>
                <a:gd name="connsiteX93" fmla="*/ 54762 w 640412"/>
                <a:gd name="connsiteY93" fmla="*/ 2206354 h 4344718"/>
                <a:gd name="connsiteX94" fmla="*/ 54762 w 640412"/>
                <a:gd name="connsiteY94" fmla="*/ 2206353 h 4344718"/>
                <a:gd name="connsiteX95" fmla="*/ 0 w 640412"/>
                <a:gd name="connsiteY95" fmla="*/ 2206353 h 4344718"/>
                <a:gd name="connsiteX96" fmla="*/ 0 w 640412"/>
                <a:gd name="connsiteY96" fmla="*/ 1356143 h 4344718"/>
                <a:gd name="connsiteX97" fmla="*/ 0 w 640412"/>
                <a:gd name="connsiteY97" fmla="*/ 1356142 h 4344718"/>
                <a:gd name="connsiteX98" fmla="*/ 0 w 640412"/>
                <a:gd name="connsiteY98" fmla="*/ 1212073 h 4344718"/>
                <a:gd name="connsiteX99" fmla="*/ 28127 w 640412"/>
                <a:gd name="connsiteY99" fmla="*/ 1212073 h 4344718"/>
                <a:gd name="connsiteX100" fmla="*/ 28127 w 640412"/>
                <a:gd name="connsiteY100" fmla="*/ 1212072 h 4344718"/>
                <a:gd name="connsiteX101" fmla="*/ 0 w 640412"/>
                <a:gd name="connsiteY101" fmla="*/ 1212072 h 4344718"/>
                <a:gd name="connsiteX102" fmla="*/ 0 w 640412"/>
                <a:gd name="connsiteY102" fmla="*/ 1206581 h 4344718"/>
                <a:gd name="connsiteX103" fmla="*/ 0 w 640412"/>
                <a:gd name="connsiteY103" fmla="*/ 1206580 h 4344718"/>
                <a:gd name="connsiteX104" fmla="*/ 0 w 640412"/>
                <a:gd name="connsiteY104" fmla="*/ 1183666 h 4344718"/>
                <a:gd name="connsiteX105" fmla="*/ 53121 w 640412"/>
                <a:gd name="connsiteY105" fmla="*/ 1183666 h 4344718"/>
                <a:gd name="connsiteX106" fmla="*/ 53121 w 640412"/>
                <a:gd name="connsiteY106" fmla="*/ 1183665 h 4344718"/>
                <a:gd name="connsiteX107" fmla="*/ 0 w 640412"/>
                <a:gd name="connsiteY107" fmla="*/ 1183665 h 4344718"/>
                <a:gd name="connsiteX108" fmla="*/ 0 w 640412"/>
                <a:gd name="connsiteY108" fmla="*/ 1159708 h 4344718"/>
                <a:gd name="connsiteX109" fmla="*/ 0 w 640412"/>
                <a:gd name="connsiteY109" fmla="*/ 1115866 h 4344718"/>
                <a:gd name="connsiteX110" fmla="*/ 0 w 640412"/>
                <a:gd name="connsiteY110" fmla="*/ 1071930 h 4344718"/>
                <a:gd name="connsiteX111" fmla="*/ 0 w 640412"/>
                <a:gd name="connsiteY111" fmla="*/ 1059807 h 4344718"/>
                <a:gd name="connsiteX112" fmla="*/ 0 w 640412"/>
                <a:gd name="connsiteY112" fmla="*/ 1015965 h 4344718"/>
                <a:gd name="connsiteX113" fmla="*/ 0 w 640412"/>
                <a:gd name="connsiteY113" fmla="*/ 1003748 h 4344718"/>
                <a:gd name="connsiteX114" fmla="*/ 0 w 640412"/>
                <a:gd name="connsiteY114" fmla="*/ 503200 h 4344718"/>
                <a:gd name="connsiteX115" fmla="*/ 0 w 640412"/>
                <a:gd name="connsiteY115" fmla="*/ 501873 h 4344718"/>
                <a:gd name="connsiteX116" fmla="*/ 0 w 640412"/>
                <a:gd name="connsiteY116" fmla="*/ 501872 h 4344718"/>
                <a:gd name="connsiteX117" fmla="*/ 0 w 640412"/>
                <a:gd name="connsiteY117" fmla="*/ 19183 h 4344718"/>
                <a:gd name="connsiteX118" fmla="*/ 2191 w 640412"/>
                <a:gd name="connsiteY118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444838 w 640412"/>
                <a:gd name="connsiteY54" fmla="*/ 3210102 h 4344718"/>
                <a:gd name="connsiteX55" fmla="*/ 501303 w 640412"/>
                <a:gd name="connsiteY55" fmla="*/ 3210102 h 4344718"/>
                <a:gd name="connsiteX56" fmla="*/ 506317 w 640412"/>
                <a:gd name="connsiteY56" fmla="*/ 3277438 h 4344718"/>
                <a:gd name="connsiteX57" fmla="*/ 540679 w 640412"/>
                <a:gd name="connsiteY57" fmla="*/ 3739707 h 4344718"/>
                <a:gd name="connsiteX58" fmla="*/ 572718 w 640412"/>
                <a:gd name="connsiteY58" fmla="*/ 4170000 h 4344718"/>
                <a:gd name="connsiteX59" fmla="*/ 575832 w 640412"/>
                <a:gd name="connsiteY59" fmla="*/ 4211106 h 4344718"/>
                <a:gd name="connsiteX60" fmla="*/ 522891 w 640412"/>
                <a:gd name="connsiteY60" fmla="*/ 4211106 h 4344718"/>
                <a:gd name="connsiteX61" fmla="*/ 523089 w 640412"/>
                <a:gd name="connsiteY61" fmla="*/ 4213853 h 4344718"/>
                <a:gd name="connsiteX62" fmla="*/ 608697 w 640412"/>
                <a:gd name="connsiteY62" fmla="*/ 4213853 h 4344718"/>
                <a:gd name="connsiteX63" fmla="*/ 640412 w 640412"/>
                <a:gd name="connsiteY63" fmla="*/ 4245576 h 4344718"/>
                <a:gd name="connsiteX64" fmla="*/ 640412 w 640412"/>
                <a:gd name="connsiteY64" fmla="*/ 4312996 h 4344718"/>
                <a:gd name="connsiteX65" fmla="*/ 640295 w 640412"/>
                <a:gd name="connsiteY65" fmla="*/ 4312996 h 4344718"/>
                <a:gd name="connsiteX66" fmla="*/ 608579 w 640412"/>
                <a:gd name="connsiteY66" fmla="*/ 4344718 h 4344718"/>
                <a:gd name="connsiteX67" fmla="*/ 0 w 640412"/>
                <a:gd name="connsiteY67" fmla="*/ 4344718 h 4344718"/>
                <a:gd name="connsiteX68" fmla="*/ 0 w 640412"/>
                <a:gd name="connsiteY68" fmla="*/ 4214137 h 4344718"/>
                <a:gd name="connsiteX69" fmla="*/ 57985 w 640412"/>
                <a:gd name="connsiteY69" fmla="*/ 4214137 h 4344718"/>
                <a:gd name="connsiteX70" fmla="*/ 57985 w 640412"/>
                <a:gd name="connsiteY70" fmla="*/ 4214136 h 4344718"/>
                <a:gd name="connsiteX71" fmla="*/ 0 w 640412"/>
                <a:gd name="connsiteY71" fmla="*/ 4214136 h 4344718"/>
                <a:gd name="connsiteX72" fmla="*/ 0 w 640412"/>
                <a:gd name="connsiteY72" fmla="*/ 4213853 h 4344718"/>
                <a:gd name="connsiteX73" fmla="*/ 0 w 640412"/>
                <a:gd name="connsiteY73" fmla="*/ 4213852 h 4344718"/>
                <a:gd name="connsiteX74" fmla="*/ 0 w 640412"/>
                <a:gd name="connsiteY74" fmla="*/ 4213284 h 4344718"/>
                <a:gd name="connsiteX75" fmla="*/ 0 w 640412"/>
                <a:gd name="connsiteY75" fmla="*/ 4211107 h 4344718"/>
                <a:gd name="connsiteX76" fmla="*/ 5778 w 640412"/>
                <a:gd name="connsiteY76" fmla="*/ 4211107 h 4344718"/>
                <a:gd name="connsiteX77" fmla="*/ 57980 w 640412"/>
                <a:gd name="connsiteY77" fmla="*/ 4211107 h 4344718"/>
                <a:gd name="connsiteX78" fmla="*/ 57980 w 640412"/>
                <a:gd name="connsiteY78" fmla="*/ 4211106 h 4344718"/>
                <a:gd name="connsiteX79" fmla="*/ 5778 w 640412"/>
                <a:gd name="connsiteY79" fmla="*/ 4211106 h 4344718"/>
                <a:gd name="connsiteX80" fmla="*/ 0 w 640412"/>
                <a:gd name="connsiteY80" fmla="*/ 4211106 h 4344718"/>
                <a:gd name="connsiteX81" fmla="*/ 0 w 640412"/>
                <a:gd name="connsiteY81" fmla="*/ 3562323 h 4344718"/>
                <a:gd name="connsiteX82" fmla="*/ 0 w 640412"/>
                <a:gd name="connsiteY82" fmla="*/ 3495025 h 4344718"/>
                <a:gd name="connsiteX83" fmla="*/ 0 w 640412"/>
                <a:gd name="connsiteY83" fmla="*/ 3210102 h 4344718"/>
                <a:gd name="connsiteX84" fmla="*/ 0 w 640412"/>
                <a:gd name="connsiteY84" fmla="*/ 3207262 h 4344718"/>
                <a:gd name="connsiteX85" fmla="*/ 0 w 640412"/>
                <a:gd name="connsiteY85" fmla="*/ 2708871 h 4344718"/>
                <a:gd name="connsiteX86" fmla="*/ 0 w 640412"/>
                <a:gd name="connsiteY86" fmla="*/ 2647800 h 4344718"/>
                <a:gd name="connsiteX87" fmla="*/ 0 w 640412"/>
                <a:gd name="connsiteY87" fmla="*/ 2491963 h 4344718"/>
                <a:gd name="connsiteX88" fmla="*/ 0 w 640412"/>
                <a:gd name="connsiteY88" fmla="*/ 2435624 h 4344718"/>
                <a:gd name="connsiteX89" fmla="*/ 0 w 640412"/>
                <a:gd name="connsiteY89" fmla="*/ 2207871 h 4344718"/>
                <a:gd name="connsiteX90" fmla="*/ 0 w 640412"/>
                <a:gd name="connsiteY90" fmla="*/ 2207870 h 4344718"/>
                <a:gd name="connsiteX91" fmla="*/ 0 w 640412"/>
                <a:gd name="connsiteY91" fmla="*/ 2206354 h 4344718"/>
                <a:gd name="connsiteX92" fmla="*/ 54762 w 640412"/>
                <a:gd name="connsiteY92" fmla="*/ 2206354 h 4344718"/>
                <a:gd name="connsiteX93" fmla="*/ 54762 w 640412"/>
                <a:gd name="connsiteY93" fmla="*/ 2206353 h 4344718"/>
                <a:gd name="connsiteX94" fmla="*/ 0 w 640412"/>
                <a:gd name="connsiteY94" fmla="*/ 2206353 h 4344718"/>
                <a:gd name="connsiteX95" fmla="*/ 0 w 640412"/>
                <a:gd name="connsiteY95" fmla="*/ 1356143 h 4344718"/>
                <a:gd name="connsiteX96" fmla="*/ 0 w 640412"/>
                <a:gd name="connsiteY96" fmla="*/ 1356142 h 4344718"/>
                <a:gd name="connsiteX97" fmla="*/ 0 w 640412"/>
                <a:gd name="connsiteY97" fmla="*/ 1212073 h 4344718"/>
                <a:gd name="connsiteX98" fmla="*/ 28127 w 640412"/>
                <a:gd name="connsiteY98" fmla="*/ 1212073 h 4344718"/>
                <a:gd name="connsiteX99" fmla="*/ 28127 w 640412"/>
                <a:gd name="connsiteY99" fmla="*/ 1212072 h 4344718"/>
                <a:gd name="connsiteX100" fmla="*/ 0 w 640412"/>
                <a:gd name="connsiteY100" fmla="*/ 1212072 h 4344718"/>
                <a:gd name="connsiteX101" fmla="*/ 0 w 640412"/>
                <a:gd name="connsiteY101" fmla="*/ 1206581 h 4344718"/>
                <a:gd name="connsiteX102" fmla="*/ 0 w 640412"/>
                <a:gd name="connsiteY102" fmla="*/ 1206580 h 4344718"/>
                <a:gd name="connsiteX103" fmla="*/ 0 w 640412"/>
                <a:gd name="connsiteY103" fmla="*/ 1183666 h 4344718"/>
                <a:gd name="connsiteX104" fmla="*/ 53121 w 640412"/>
                <a:gd name="connsiteY104" fmla="*/ 1183666 h 4344718"/>
                <a:gd name="connsiteX105" fmla="*/ 53121 w 640412"/>
                <a:gd name="connsiteY105" fmla="*/ 1183665 h 4344718"/>
                <a:gd name="connsiteX106" fmla="*/ 0 w 640412"/>
                <a:gd name="connsiteY106" fmla="*/ 1183665 h 4344718"/>
                <a:gd name="connsiteX107" fmla="*/ 0 w 640412"/>
                <a:gd name="connsiteY107" fmla="*/ 1159708 h 4344718"/>
                <a:gd name="connsiteX108" fmla="*/ 0 w 640412"/>
                <a:gd name="connsiteY108" fmla="*/ 1115866 h 4344718"/>
                <a:gd name="connsiteX109" fmla="*/ 0 w 640412"/>
                <a:gd name="connsiteY109" fmla="*/ 1071930 h 4344718"/>
                <a:gd name="connsiteX110" fmla="*/ 0 w 640412"/>
                <a:gd name="connsiteY110" fmla="*/ 1059807 h 4344718"/>
                <a:gd name="connsiteX111" fmla="*/ 0 w 640412"/>
                <a:gd name="connsiteY111" fmla="*/ 1015965 h 4344718"/>
                <a:gd name="connsiteX112" fmla="*/ 0 w 640412"/>
                <a:gd name="connsiteY112" fmla="*/ 1003748 h 4344718"/>
                <a:gd name="connsiteX113" fmla="*/ 0 w 640412"/>
                <a:gd name="connsiteY113" fmla="*/ 503200 h 4344718"/>
                <a:gd name="connsiteX114" fmla="*/ 0 w 640412"/>
                <a:gd name="connsiteY114" fmla="*/ 501873 h 4344718"/>
                <a:gd name="connsiteX115" fmla="*/ 0 w 640412"/>
                <a:gd name="connsiteY115" fmla="*/ 501872 h 4344718"/>
                <a:gd name="connsiteX116" fmla="*/ 0 w 640412"/>
                <a:gd name="connsiteY116" fmla="*/ 19183 h 4344718"/>
                <a:gd name="connsiteX117" fmla="*/ 2191 w 640412"/>
                <a:gd name="connsiteY117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501303 w 640412"/>
                <a:gd name="connsiteY54" fmla="*/ 3210102 h 4344718"/>
                <a:gd name="connsiteX55" fmla="*/ 506317 w 640412"/>
                <a:gd name="connsiteY55" fmla="*/ 3277438 h 4344718"/>
                <a:gd name="connsiteX56" fmla="*/ 540679 w 640412"/>
                <a:gd name="connsiteY56" fmla="*/ 3739707 h 4344718"/>
                <a:gd name="connsiteX57" fmla="*/ 572718 w 640412"/>
                <a:gd name="connsiteY57" fmla="*/ 4170000 h 4344718"/>
                <a:gd name="connsiteX58" fmla="*/ 575832 w 640412"/>
                <a:gd name="connsiteY58" fmla="*/ 4211106 h 4344718"/>
                <a:gd name="connsiteX59" fmla="*/ 522891 w 640412"/>
                <a:gd name="connsiteY59" fmla="*/ 4211106 h 4344718"/>
                <a:gd name="connsiteX60" fmla="*/ 523089 w 640412"/>
                <a:gd name="connsiteY60" fmla="*/ 4213853 h 4344718"/>
                <a:gd name="connsiteX61" fmla="*/ 608697 w 640412"/>
                <a:gd name="connsiteY61" fmla="*/ 4213853 h 4344718"/>
                <a:gd name="connsiteX62" fmla="*/ 640412 w 640412"/>
                <a:gd name="connsiteY62" fmla="*/ 4245576 h 4344718"/>
                <a:gd name="connsiteX63" fmla="*/ 640412 w 640412"/>
                <a:gd name="connsiteY63" fmla="*/ 4312996 h 4344718"/>
                <a:gd name="connsiteX64" fmla="*/ 640295 w 640412"/>
                <a:gd name="connsiteY64" fmla="*/ 4312996 h 4344718"/>
                <a:gd name="connsiteX65" fmla="*/ 608579 w 640412"/>
                <a:gd name="connsiteY65" fmla="*/ 4344718 h 4344718"/>
                <a:gd name="connsiteX66" fmla="*/ 0 w 640412"/>
                <a:gd name="connsiteY66" fmla="*/ 4344718 h 4344718"/>
                <a:gd name="connsiteX67" fmla="*/ 0 w 640412"/>
                <a:gd name="connsiteY67" fmla="*/ 4214137 h 4344718"/>
                <a:gd name="connsiteX68" fmla="*/ 57985 w 640412"/>
                <a:gd name="connsiteY68" fmla="*/ 4214137 h 4344718"/>
                <a:gd name="connsiteX69" fmla="*/ 57985 w 640412"/>
                <a:gd name="connsiteY69" fmla="*/ 4214136 h 4344718"/>
                <a:gd name="connsiteX70" fmla="*/ 0 w 640412"/>
                <a:gd name="connsiteY70" fmla="*/ 4214136 h 4344718"/>
                <a:gd name="connsiteX71" fmla="*/ 0 w 640412"/>
                <a:gd name="connsiteY71" fmla="*/ 4213853 h 4344718"/>
                <a:gd name="connsiteX72" fmla="*/ 0 w 640412"/>
                <a:gd name="connsiteY72" fmla="*/ 4213852 h 4344718"/>
                <a:gd name="connsiteX73" fmla="*/ 0 w 640412"/>
                <a:gd name="connsiteY73" fmla="*/ 4213284 h 4344718"/>
                <a:gd name="connsiteX74" fmla="*/ 0 w 640412"/>
                <a:gd name="connsiteY74" fmla="*/ 4211107 h 4344718"/>
                <a:gd name="connsiteX75" fmla="*/ 5778 w 640412"/>
                <a:gd name="connsiteY75" fmla="*/ 4211107 h 4344718"/>
                <a:gd name="connsiteX76" fmla="*/ 57980 w 640412"/>
                <a:gd name="connsiteY76" fmla="*/ 4211107 h 4344718"/>
                <a:gd name="connsiteX77" fmla="*/ 57980 w 640412"/>
                <a:gd name="connsiteY77" fmla="*/ 4211106 h 4344718"/>
                <a:gd name="connsiteX78" fmla="*/ 5778 w 640412"/>
                <a:gd name="connsiteY78" fmla="*/ 4211106 h 4344718"/>
                <a:gd name="connsiteX79" fmla="*/ 0 w 640412"/>
                <a:gd name="connsiteY79" fmla="*/ 4211106 h 4344718"/>
                <a:gd name="connsiteX80" fmla="*/ 0 w 640412"/>
                <a:gd name="connsiteY80" fmla="*/ 3562323 h 4344718"/>
                <a:gd name="connsiteX81" fmla="*/ 0 w 640412"/>
                <a:gd name="connsiteY81" fmla="*/ 3495025 h 4344718"/>
                <a:gd name="connsiteX82" fmla="*/ 0 w 640412"/>
                <a:gd name="connsiteY82" fmla="*/ 3210102 h 4344718"/>
                <a:gd name="connsiteX83" fmla="*/ 0 w 640412"/>
                <a:gd name="connsiteY83" fmla="*/ 3207262 h 4344718"/>
                <a:gd name="connsiteX84" fmla="*/ 0 w 640412"/>
                <a:gd name="connsiteY84" fmla="*/ 2708871 h 4344718"/>
                <a:gd name="connsiteX85" fmla="*/ 0 w 640412"/>
                <a:gd name="connsiteY85" fmla="*/ 2647800 h 4344718"/>
                <a:gd name="connsiteX86" fmla="*/ 0 w 640412"/>
                <a:gd name="connsiteY86" fmla="*/ 2491963 h 4344718"/>
                <a:gd name="connsiteX87" fmla="*/ 0 w 640412"/>
                <a:gd name="connsiteY87" fmla="*/ 2435624 h 4344718"/>
                <a:gd name="connsiteX88" fmla="*/ 0 w 640412"/>
                <a:gd name="connsiteY88" fmla="*/ 2207871 h 4344718"/>
                <a:gd name="connsiteX89" fmla="*/ 0 w 640412"/>
                <a:gd name="connsiteY89" fmla="*/ 2207870 h 4344718"/>
                <a:gd name="connsiteX90" fmla="*/ 0 w 640412"/>
                <a:gd name="connsiteY90" fmla="*/ 2206354 h 4344718"/>
                <a:gd name="connsiteX91" fmla="*/ 54762 w 640412"/>
                <a:gd name="connsiteY91" fmla="*/ 2206354 h 4344718"/>
                <a:gd name="connsiteX92" fmla="*/ 54762 w 640412"/>
                <a:gd name="connsiteY92" fmla="*/ 2206353 h 4344718"/>
                <a:gd name="connsiteX93" fmla="*/ 0 w 640412"/>
                <a:gd name="connsiteY93" fmla="*/ 2206353 h 4344718"/>
                <a:gd name="connsiteX94" fmla="*/ 0 w 640412"/>
                <a:gd name="connsiteY94" fmla="*/ 1356143 h 4344718"/>
                <a:gd name="connsiteX95" fmla="*/ 0 w 640412"/>
                <a:gd name="connsiteY95" fmla="*/ 1356142 h 4344718"/>
                <a:gd name="connsiteX96" fmla="*/ 0 w 640412"/>
                <a:gd name="connsiteY96" fmla="*/ 1212073 h 4344718"/>
                <a:gd name="connsiteX97" fmla="*/ 28127 w 640412"/>
                <a:gd name="connsiteY97" fmla="*/ 1212073 h 4344718"/>
                <a:gd name="connsiteX98" fmla="*/ 28127 w 640412"/>
                <a:gd name="connsiteY98" fmla="*/ 1212072 h 4344718"/>
                <a:gd name="connsiteX99" fmla="*/ 0 w 640412"/>
                <a:gd name="connsiteY99" fmla="*/ 1212072 h 4344718"/>
                <a:gd name="connsiteX100" fmla="*/ 0 w 640412"/>
                <a:gd name="connsiteY100" fmla="*/ 1206581 h 4344718"/>
                <a:gd name="connsiteX101" fmla="*/ 0 w 640412"/>
                <a:gd name="connsiteY101" fmla="*/ 1206580 h 4344718"/>
                <a:gd name="connsiteX102" fmla="*/ 0 w 640412"/>
                <a:gd name="connsiteY102" fmla="*/ 1183666 h 4344718"/>
                <a:gd name="connsiteX103" fmla="*/ 53121 w 640412"/>
                <a:gd name="connsiteY103" fmla="*/ 1183666 h 4344718"/>
                <a:gd name="connsiteX104" fmla="*/ 53121 w 640412"/>
                <a:gd name="connsiteY104" fmla="*/ 1183665 h 4344718"/>
                <a:gd name="connsiteX105" fmla="*/ 0 w 640412"/>
                <a:gd name="connsiteY105" fmla="*/ 1183665 h 4344718"/>
                <a:gd name="connsiteX106" fmla="*/ 0 w 640412"/>
                <a:gd name="connsiteY106" fmla="*/ 1159708 h 4344718"/>
                <a:gd name="connsiteX107" fmla="*/ 0 w 640412"/>
                <a:gd name="connsiteY107" fmla="*/ 1115866 h 4344718"/>
                <a:gd name="connsiteX108" fmla="*/ 0 w 640412"/>
                <a:gd name="connsiteY108" fmla="*/ 1071930 h 4344718"/>
                <a:gd name="connsiteX109" fmla="*/ 0 w 640412"/>
                <a:gd name="connsiteY109" fmla="*/ 1059807 h 4344718"/>
                <a:gd name="connsiteX110" fmla="*/ 0 w 640412"/>
                <a:gd name="connsiteY110" fmla="*/ 1015965 h 4344718"/>
                <a:gd name="connsiteX111" fmla="*/ 0 w 640412"/>
                <a:gd name="connsiteY111" fmla="*/ 1003748 h 4344718"/>
                <a:gd name="connsiteX112" fmla="*/ 0 w 640412"/>
                <a:gd name="connsiteY112" fmla="*/ 503200 h 4344718"/>
                <a:gd name="connsiteX113" fmla="*/ 0 w 640412"/>
                <a:gd name="connsiteY113" fmla="*/ 501873 h 4344718"/>
                <a:gd name="connsiteX114" fmla="*/ 0 w 640412"/>
                <a:gd name="connsiteY114" fmla="*/ 501872 h 4344718"/>
                <a:gd name="connsiteX115" fmla="*/ 0 w 640412"/>
                <a:gd name="connsiteY115" fmla="*/ 19183 h 4344718"/>
                <a:gd name="connsiteX116" fmla="*/ 2191 w 640412"/>
                <a:gd name="connsiteY116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980 w 640412"/>
                <a:gd name="connsiteY75" fmla="*/ 4211107 h 4344718"/>
                <a:gd name="connsiteX76" fmla="*/ 57980 w 640412"/>
                <a:gd name="connsiteY76" fmla="*/ 4211106 h 4344718"/>
                <a:gd name="connsiteX77" fmla="*/ 5778 w 640412"/>
                <a:gd name="connsiteY77" fmla="*/ 4211106 h 4344718"/>
                <a:gd name="connsiteX78" fmla="*/ 0 w 640412"/>
                <a:gd name="connsiteY78" fmla="*/ 4211106 h 4344718"/>
                <a:gd name="connsiteX79" fmla="*/ 0 w 640412"/>
                <a:gd name="connsiteY79" fmla="*/ 3562323 h 4344718"/>
                <a:gd name="connsiteX80" fmla="*/ 0 w 640412"/>
                <a:gd name="connsiteY80" fmla="*/ 3495025 h 4344718"/>
                <a:gd name="connsiteX81" fmla="*/ 0 w 640412"/>
                <a:gd name="connsiteY81" fmla="*/ 3210102 h 4344718"/>
                <a:gd name="connsiteX82" fmla="*/ 0 w 640412"/>
                <a:gd name="connsiteY82" fmla="*/ 3207262 h 4344718"/>
                <a:gd name="connsiteX83" fmla="*/ 0 w 640412"/>
                <a:gd name="connsiteY83" fmla="*/ 2708871 h 4344718"/>
                <a:gd name="connsiteX84" fmla="*/ 0 w 640412"/>
                <a:gd name="connsiteY84" fmla="*/ 2647800 h 4344718"/>
                <a:gd name="connsiteX85" fmla="*/ 0 w 640412"/>
                <a:gd name="connsiteY85" fmla="*/ 2491963 h 4344718"/>
                <a:gd name="connsiteX86" fmla="*/ 0 w 640412"/>
                <a:gd name="connsiteY86" fmla="*/ 2435624 h 4344718"/>
                <a:gd name="connsiteX87" fmla="*/ 0 w 640412"/>
                <a:gd name="connsiteY87" fmla="*/ 2207871 h 4344718"/>
                <a:gd name="connsiteX88" fmla="*/ 0 w 640412"/>
                <a:gd name="connsiteY88" fmla="*/ 2207870 h 4344718"/>
                <a:gd name="connsiteX89" fmla="*/ 0 w 640412"/>
                <a:gd name="connsiteY89" fmla="*/ 2206354 h 4344718"/>
                <a:gd name="connsiteX90" fmla="*/ 54762 w 640412"/>
                <a:gd name="connsiteY90" fmla="*/ 2206354 h 4344718"/>
                <a:gd name="connsiteX91" fmla="*/ 54762 w 640412"/>
                <a:gd name="connsiteY91" fmla="*/ 2206353 h 4344718"/>
                <a:gd name="connsiteX92" fmla="*/ 0 w 640412"/>
                <a:gd name="connsiteY92" fmla="*/ 2206353 h 4344718"/>
                <a:gd name="connsiteX93" fmla="*/ 0 w 640412"/>
                <a:gd name="connsiteY93" fmla="*/ 1356143 h 4344718"/>
                <a:gd name="connsiteX94" fmla="*/ 0 w 640412"/>
                <a:gd name="connsiteY94" fmla="*/ 1356142 h 4344718"/>
                <a:gd name="connsiteX95" fmla="*/ 0 w 640412"/>
                <a:gd name="connsiteY95" fmla="*/ 1212073 h 4344718"/>
                <a:gd name="connsiteX96" fmla="*/ 28127 w 640412"/>
                <a:gd name="connsiteY96" fmla="*/ 1212073 h 4344718"/>
                <a:gd name="connsiteX97" fmla="*/ 28127 w 640412"/>
                <a:gd name="connsiteY97" fmla="*/ 1212072 h 4344718"/>
                <a:gd name="connsiteX98" fmla="*/ 0 w 640412"/>
                <a:gd name="connsiteY98" fmla="*/ 1212072 h 4344718"/>
                <a:gd name="connsiteX99" fmla="*/ 0 w 640412"/>
                <a:gd name="connsiteY99" fmla="*/ 1206581 h 4344718"/>
                <a:gd name="connsiteX100" fmla="*/ 0 w 640412"/>
                <a:gd name="connsiteY100" fmla="*/ 1206580 h 4344718"/>
                <a:gd name="connsiteX101" fmla="*/ 0 w 640412"/>
                <a:gd name="connsiteY101" fmla="*/ 1183666 h 4344718"/>
                <a:gd name="connsiteX102" fmla="*/ 53121 w 640412"/>
                <a:gd name="connsiteY102" fmla="*/ 1183666 h 4344718"/>
                <a:gd name="connsiteX103" fmla="*/ 53121 w 640412"/>
                <a:gd name="connsiteY103" fmla="*/ 1183665 h 4344718"/>
                <a:gd name="connsiteX104" fmla="*/ 0 w 640412"/>
                <a:gd name="connsiteY104" fmla="*/ 1183665 h 4344718"/>
                <a:gd name="connsiteX105" fmla="*/ 0 w 640412"/>
                <a:gd name="connsiteY105" fmla="*/ 1159708 h 4344718"/>
                <a:gd name="connsiteX106" fmla="*/ 0 w 640412"/>
                <a:gd name="connsiteY106" fmla="*/ 1115866 h 4344718"/>
                <a:gd name="connsiteX107" fmla="*/ 0 w 640412"/>
                <a:gd name="connsiteY107" fmla="*/ 1071930 h 4344718"/>
                <a:gd name="connsiteX108" fmla="*/ 0 w 640412"/>
                <a:gd name="connsiteY108" fmla="*/ 1059807 h 4344718"/>
                <a:gd name="connsiteX109" fmla="*/ 0 w 640412"/>
                <a:gd name="connsiteY109" fmla="*/ 1015965 h 4344718"/>
                <a:gd name="connsiteX110" fmla="*/ 0 w 640412"/>
                <a:gd name="connsiteY110" fmla="*/ 1003748 h 4344718"/>
                <a:gd name="connsiteX111" fmla="*/ 0 w 640412"/>
                <a:gd name="connsiteY111" fmla="*/ 503200 h 4344718"/>
                <a:gd name="connsiteX112" fmla="*/ 0 w 640412"/>
                <a:gd name="connsiteY112" fmla="*/ 501873 h 4344718"/>
                <a:gd name="connsiteX113" fmla="*/ 0 w 640412"/>
                <a:gd name="connsiteY113" fmla="*/ 501872 h 4344718"/>
                <a:gd name="connsiteX114" fmla="*/ 0 w 640412"/>
                <a:gd name="connsiteY114" fmla="*/ 19183 h 4344718"/>
                <a:gd name="connsiteX115" fmla="*/ 2191 w 640412"/>
                <a:gd name="connsiteY115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980 w 640412"/>
                <a:gd name="connsiteY75" fmla="*/ 4211107 h 4344718"/>
                <a:gd name="connsiteX76" fmla="*/ 5778 w 640412"/>
                <a:gd name="connsiteY76" fmla="*/ 4211106 h 4344718"/>
                <a:gd name="connsiteX77" fmla="*/ 0 w 640412"/>
                <a:gd name="connsiteY77" fmla="*/ 4211106 h 4344718"/>
                <a:gd name="connsiteX78" fmla="*/ 0 w 640412"/>
                <a:gd name="connsiteY78" fmla="*/ 3562323 h 4344718"/>
                <a:gd name="connsiteX79" fmla="*/ 0 w 640412"/>
                <a:gd name="connsiteY79" fmla="*/ 3495025 h 4344718"/>
                <a:gd name="connsiteX80" fmla="*/ 0 w 640412"/>
                <a:gd name="connsiteY80" fmla="*/ 3210102 h 4344718"/>
                <a:gd name="connsiteX81" fmla="*/ 0 w 640412"/>
                <a:gd name="connsiteY81" fmla="*/ 3207262 h 4344718"/>
                <a:gd name="connsiteX82" fmla="*/ 0 w 640412"/>
                <a:gd name="connsiteY82" fmla="*/ 2708871 h 4344718"/>
                <a:gd name="connsiteX83" fmla="*/ 0 w 640412"/>
                <a:gd name="connsiteY83" fmla="*/ 2647800 h 4344718"/>
                <a:gd name="connsiteX84" fmla="*/ 0 w 640412"/>
                <a:gd name="connsiteY84" fmla="*/ 2491963 h 4344718"/>
                <a:gd name="connsiteX85" fmla="*/ 0 w 640412"/>
                <a:gd name="connsiteY85" fmla="*/ 2435624 h 4344718"/>
                <a:gd name="connsiteX86" fmla="*/ 0 w 640412"/>
                <a:gd name="connsiteY86" fmla="*/ 2207871 h 4344718"/>
                <a:gd name="connsiteX87" fmla="*/ 0 w 640412"/>
                <a:gd name="connsiteY87" fmla="*/ 2207870 h 4344718"/>
                <a:gd name="connsiteX88" fmla="*/ 0 w 640412"/>
                <a:gd name="connsiteY88" fmla="*/ 2206354 h 4344718"/>
                <a:gd name="connsiteX89" fmla="*/ 54762 w 640412"/>
                <a:gd name="connsiteY89" fmla="*/ 2206354 h 4344718"/>
                <a:gd name="connsiteX90" fmla="*/ 54762 w 640412"/>
                <a:gd name="connsiteY90" fmla="*/ 2206353 h 4344718"/>
                <a:gd name="connsiteX91" fmla="*/ 0 w 640412"/>
                <a:gd name="connsiteY91" fmla="*/ 2206353 h 4344718"/>
                <a:gd name="connsiteX92" fmla="*/ 0 w 640412"/>
                <a:gd name="connsiteY92" fmla="*/ 1356143 h 4344718"/>
                <a:gd name="connsiteX93" fmla="*/ 0 w 640412"/>
                <a:gd name="connsiteY93" fmla="*/ 1356142 h 4344718"/>
                <a:gd name="connsiteX94" fmla="*/ 0 w 640412"/>
                <a:gd name="connsiteY94" fmla="*/ 1212073 h 4344718"/>
                <a:gd name="connsiteX95" fmla="*/ 28127 w 640412"/>
                <a:gd name="connsiteY95" fmla="*/ 1212073 h 4344718"/>
                <a:gd name="connsiteX96" fmla="*/ 28127 w 640412"/>
                <a:gd name="connsiteY96" fmla="*/ 1212072 h 4344718"/>
                <a:gd name="connsiteX97" fmla="*/ 0 w 640412"/>
                <a:gd name="connsiteY97" fmla="*/ 1212072 h 4344718"/>
                <a:gd name="connsiteX98" fmla="*/ 0 w 640412"/>
                <a:gd name="connsiteY98" fmla="*/ 1206581 h 4344718"/>
                <a:gd name="connsiteX99" fmla="*/ 0 w 640412"/>
                <a:gd name="connsiteY99" fmla="*/ 1206580 h 4344718"/>
                <a:gd name="connsiteX100" fmla="*/ 0 w 640412"/>
                <a:gd name="connsiteY100" fmla="*/ 1183666 h 4344718"/>
                <a:gd name="connsiteX101" fmla="*/ 53121 w 640412"/>
                <a:gd name="connsiteY101" fmla="*/ 1183666 h 4344718"/>
                <a:gd name="connsiteX102" fmla="*/ 53121 w 640412"/>
                <a:gd name="connsiteY102" fmla="*/ 1183665 h 4344718"/>
                <a:gd name="connsiteX103" fmla="*/ 0 w 640412"/>
                <a:gd name="connsiteY103" fmla="*/ 1183665 h 4344718"/>
                <a:gd name="connsiteX104" fmla="*/ 0 w 640412"/>
                <a:gd name="connsiteY104" fmla="*/ 1159708 h 4344718"/>
                <a:gd name="connsiteX105" fmla="*/ 0 w 640412"/>
                <a:gd name="connsiteY105" fmla="*/ 1115866 h 4344718"/>
                <a:gd name="connsiteX106" fmla="*/ 0 w 640412"/>
                <a:gd name="connsiteY106" fmla="*/ 1071930 h 4344718"/>
                <a:gd name="connsiteX107" fmla="*/ 0 w 640412"/>
                <a:gd name="connsiteY107" fmla="*/ 1059807 h 4344718"/>
                <a:gd name="connsiteX108" fmla="*/ 0 w 640412"/>
                <a:gd name="connsiteY108" fmla="*/ 1015965 h 4344718"/>
                <a:gd name="connsiteX109" fmla="*/ 0 w 640412"/>
                <a:gd name="connsiteY109" fmla="*/ 1003748 h 4344718"/>
                <a:gd name="connsiteX110" fmla="*/ 0 w 640412"/>
                <a:gd name="connsiteY110" fmla="*/ 503200 h 4344718"/>
                <a:gd name="connsiteX111" fmla="*/ 0 w 640412"/>
                <a:gd name="connsiteY111" fmla="*/ 501873 h 4344718"/>
                <a:gd name="connsiteX112" fmla="*/ 0 w 640412"/>
                <a:gd name="connsiteY112" fmla="*/ 501872 h 4344718"/>
                <a:gd name="connsiteX113" fmla="*/ 0 w 640412"/>
                <a:gd name="connsiteY113" fmla="*/ 19183 h 4344718"/>
                <a:gd name="connsiteX114" fmla="*/ 2191 w 640412"/>
                <a:gd name="connsiteY114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78 w 640412"/>
                <a:gd name="connsiteY75" fmla="*/ 4211106 h 4344718"/>
                <a:gd name="connsiteX76" fmla="*/ 0 w 640412"/>
                <a:gd name="connsiteY76" fmla="*/ 4211106 h 4344718"/>
                <a:gd name="connsiteX77" fmla="*/ 0 w 640412"/>
                <a:gd name="connsiteY77" fmla="*/ 3562323 h 4344718"/>
                <a:gd name="connsiteX78" fmla="*/ 0 w 640412"/>
                <a:gd name="connsiteY78" fmla="*/ 3495025 h 4344718"/>
                <a:gd name="connsiteX79" fmla="*/ 0 w 640412"/>
                <a:gd name="connsiteY79" fmla="*/ 3210102 h 4344718"/>
                <a:gd name="connsiteX80" fmla="*/ 0 w 640412"/>
                <a:gd name="connsiteY80" fmla="*/ 3207262 h 4344718"/>
                <a:gd name="connsiteX81" fmla="*/ 0 w 640412"/>
                <a:gd name="connsiteY81" fmla="*/ 2708871 h 4344718"/>
                <a:gd name="connsiteX82" fmla="*/ 0 w 640412"/>
                <a:gd name="connsiteY82" fmla="*/ 2647800 h 4344718"/>
                <a:gd name="connsiteX83" fmla="*/ 0 w 640412"/>
                <a:gd name="connsiteY83" fmla="*/ 2491963 h 4344718"/>
                <a:gd name="connsiteX84" fmla="*/ 0 w 640412"/>
                <a:gd name="connsiteY84" fmla="*/ 2435624 h 4344718"/>
                <a:gd name="connsiteX85" fmla="*/ 0 w 640412"/>
                <a:gd name="connsiteY85" fmla="*/ 2207871 h 4344718"/>
                <a:gd name="connsiteX86" fmla="*/ 0 w 640412"/>
                <a:gd name="connsiteY86" fmla="*/ 2207870 h 4344718"/>
                <a:gd name="connsiteX87" fmla="*/ 0 w 640412"/>
                <a:gd name="connsiteY87" fmla="*/ 2206354 h 4344718"/>
                <a:gd name="connsiteX88" fmla="*/ 54762 w 640412"/>
                <a:gd name="connsiteY88" fmla="*/ 2206354 h 4344718"/>
                <a:gd name="connsiteX89" fmla="*/ 54762 w 640412"/>
                <a:gd name="connsiteY89" fmla="*/ 2206353 h 4344718"/>
                <a:gd name="connsiteX90" fmla="*/ 0 w 640412"/>
                <a:gd name="connsiteY90" fmla="*/ 2206353 h 4344718"/>
                <a:gd name="connsiteX91" fmla="*/ 0 w 640412"/>
                <a:gd name="connsiteY91" fmla="*/ 1356143 h 4344718"/>
                <a:gd name="connsiteX92" fmla="*/ 0 w 640412"/>
                <a:gd name="connsiteY92" fmla="*/ 1356142 h 4344718"/>
                <a:gd name="connsiteX93" fmla="*/ 0 w 640412"/>
                <a:gd name="connsiteY93" fmla="*/ 1212073 h 4344718"/>
                <a:gd name="connsiteX94" fmla="*/ 28127 w 640412"/>
                <a:gd name="connsiteY94" fmla="*/ 1212073 h 4344718"/>
                <a:gd name="connsiteX95" fmla="*/ 28127 w 640412"/>
                <a:gd name="connsiteY95" fmla="*/ 1212072 h 4344718"/>
                <a:gd name="connsiteX96" fmla="*/ 0 w 640412"/>
                <a:gd name="connsiteY96" fmla="*/ 1212072 h 4344718"/>
                <a:gd name="connsiteX97" fmla="*/ 0 w 640412"/>
                <a:gd name="connsiteY97" fmla="*/ 1206581 h 4344718"/>
                <a:gd name="connsiteX98" fmla="*/ 0 w 640412"/>
                <a:gd name="connsiteY98" fmla="*/ 1206580 h 4344718"/>
                <a:gd name="connsiteX99" fmla="*/ 0 w 640412"/>
                <a:gd name="connsiteY99" fmla="*/ 1183666 h 4344718"/>
                <a:gd name="connsiteX100" fmla="*/ 53121 w 640412"/>
                <a:gd name="connsiteY100" fmla="*/ 1183666 h 4344718"/>
                <a:gd name="connsiteX101" fmla="*/ 53121 w 640412"/>
                <a:gd name="connsiteY101" fmla="*/ 1183665 h 4344718"/>
                <a:gd name="connsiteX102" fmla="*/ 0 w 640412"/>
                <a:gd name="connsiteY102" fmla="*/ 1183665 h 4344718"/>
                <a:gd name="connsiteX103" fmla="*/ 0 w 640412"/>
                <a:gd name="connsiteY103" fmla="*/ 1159708 h 4344718"/>
                <a:gd name="connsiteX104" fmla="*/ 0 w 640412"/>
                <a:gd name="connsiteY104" fmla="*/ 1115866 h 4344718"/>
                <a:gd name="connsiteX105" fmla="*/ 0 w 640412"/>
                <a:gd name="connsiteY105" fmla="*/ 1071930 h 4344718"/>
                <a:gd name="connsiteX106" fmla="*/ 0 w 640412"/>
                <a:gd name="connsiteY106" fmla="*/ 1059807 h 4344718"/>
                <a:gd name="connsiteX107" fmla="*/ 0 w 640412"/>
                <a:gd name="connsiteY107" fmla="*/ 1015965 h 4344718"/>
                <a:gd name="connsiteX108" fmla="*/ 0 w 640412"/>
                <a:gd name="connsiteY108" fmla="*/ 1003748 h 4344718"/>
                <a:gd name="connsiteX109" fmla="*/ 0 w 640412"/>
                <a:gd name="connsiteY109" fmla="*/ 503200 h 4344718"/>
                <a:gd name="connsiteX110" fmla="*/ 0 w 640412"/>
                <a:gd name="connsiteY110" fmla="*/ 501873 h 4344718"/>
                <a:gd name="connsiteX111" fmla="*/ 0 w 640412"/>
                <a:gd name="connsiteY111" fmla="*/ 501872 h 4344718"/>
                <a:gd name="connsiteX112" fmla="*/ 0 w 640412"/>
                <a:gd name="connsiteY112" fmla="*/ 19183 h 4344718"/>
                <a:gd name="connsiteX113" fmla="*/ 2191 w 640412"/>
                <a:gd name="connsiteY113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0 w 640412"/>
                <a:gd name="connsiteY68" fmla="*/ 4214136 h 4344718"/>
                <a:gd name="connsiteX69" fmla="*/ 0 w 640412"/>
                <a:gd name="connsiteY69" fmla="*/ 4213853 h 4344718"/>
                <a:gd name="connsiteX70" fmla="*/ 0 w 640412"/>
                <a:gd name="connsiteY70" fmla="*/ 4213852 h 4344718"/>
                <a:gd name="connsiteX71" fmla="*/ 0 w 640412"/>
                <a:gd name="connsiteY71" fmla="*/ 4213284 h 4344718"/>
                <a:gd name="connsiteX72" fmla="*/ 0 w 640412"/>
                <a:gd name="connsiteY72" fmla="*/ 4211107 h 4344718"/>
                <a:gd name="connsiteX73" fmla="*/ 5778 w 640412"/>
                <a:gd name="connsiteY73" fmla="*/ 4211107 h 4344718"/>
                <a:gd name="connsiteX74" fmla="*/ 5778 w 640412"/>
                <a:gd name="connsiteY74" fmla="*/ 4211106 h 4344718"/>
                <a:gd name="connsiteX75" fmla="*/ 0 w 640412"/>
                <a:gd name="connsiteY75" fmla="*/ 4211106 h 4344718"/>
                <a:gd name="connsiteX76" fmla="*/ 0 w 640412"/>
                <a:gd name="connsiteY76" fmla="*/ 3562323 h 4344718"/>
                <a:gd name="connsiteX77" fmla="*/ 0 w 640412"/>
                <a:gd name="connsiteY77" fmla="*/ 3495025 h 4344718"/>
                <a:gd name="connsiteX78" fmla="*/ 0 w 640412"/>
                <a:gd name="connsiteY78" fmla="*/ 3210102 h 4344718"/>
                <a:gd name="connsiteX79" fmla="*/ 0 w 640412"/>
                <a:gd name="connsiteY79" fmla="*/ 3207262 h 4344718"/>
                <a:gd name="connsiteX80" fmla="*/ 0 w 640412"/>
                <a:gd name="connsiteY80" fmla="*/ 2708871 h 4344718"/>
                <a:gd name="connsiteX81" fmla="*/ 0 w 640412"/>
                <a:gd name="connsiteY81" fmla="*/ 2647800 h 4344718"/>
                <a:gd name="connsiteX82" fmla="*/ 0 w 640412"/>
                <a:gd name="connsiteY82" fmla="*/ 2491963 h 4344718"/>
                <a:gd name="connsiteX83" fmla="*/ 0 w 640412"/>
                <a:gd name="connsiteY83" fmla="*/ 2435624 h 4344718"/>
                <a:gd name="connsiteX84" fmla="*/ 0 w 640412"/>
                <a:gd name="connsiteY84" fmla="*/ 2207871 h 4344718"/>
                <a:gd name="connsiteX85" fmla="*/ 0 w 640412"/>
                <a:gd name="connsiteY85" fmla="*/ 2207870 h 4344718"/>
                <a:gd name="connsiteX86" fmla="*/ 0 w 640412"/>
                <a:gd name="connsiteY86" fmla="*/ 2206354 h 4344718"/>
                <a:gd name="connsiteX87" fmla="*/ 54762 w 640412"/>
                <a:gd name="connsiteY87" fmla="*/ 2206354 h 4344718"/>
                <a:gd name="connsiteX88" fmla="*/ 54762 w 640412"/>
                <a:gd name="connsiteY88" fmla="*/ 2206353 h 4344718"/>
                <a:gd name="connsiteX89" fmla="*/ 0 w 640412"/>
                <a:gd name="connsiteY89" fmla="*/ 2206353 h 4344718"/>
                <a:gd name="connsiteX90" fmla="*/ 0 w 640412"/>
                <a:gd name="connsiteY90" fmla="*/ 1356143 h 4344718"/>
                <a:gd name="connsiteX91" fmla="*/ 0 w 640412"/>
                <a:gd name="connsiteY91" fmla="*/ 1356142 h 4344718"/>
                <a:gd name="connsiteX92" fmla="*/ 0 w 640412"/>
                <a:gd name="connsiteY92" fmla="*/ 1212073 h 4344718"/>
                <a:gd name="connsiteX93" fmla="*/ 28127 w 640412"/>
                <a:gd name="connsiteY93" fmla="*/ 1212073 h 4344718"/>
                <a:gd name="connsiteX94" fmla="*/ 28127 w 640412"/>
                <a:gd name="connsiteY94" fmla="*/ 1212072 h 4344718"/>
                <a:gd name="connsiteX95" fmla="*/ 0 w 640412"/>
                <a:gd name="connsiteY95" fmla="*/ 1212072 h 4344718"/>
                <a:gd name="connsiteX96" fmla="*/ 0 w 640412"/>
                <a:gd name="connsiteY96" fmla="*/ 1206581 h 4344718"/>
                <a:gd name="connsiteX97" fmla="*/ 0 w 640412"/>
                <a:gd name="connsiteY97" fmla="*/ 1206580 h 4344718"/>
                <a:gd name="connsiteX98" fmla="*/ 0 w 640412"/>
                <a:gd name="connsiteY98" fmla="*/ 1183666 h 4344718"/>
                <a:gd name="connsiteX99" fmla="*/ 53121 w 640412"/>
                <a:gd name="connsiteY99" fmla="*/ 1183666 h 4344718"/>
                <a:gd name="connsiteX100" fmla="*/ 53121 w 640412"/>
                <a:gd name="connsiteY100" fmla="*/ 1183665 h 4344718"/>
                <a:gd name="connsiteX101" fmla="*/ 0 w 640412"/>
                <a:gd name="connsiteY101" fmla="*/ 1183665 h 4344718"/>
                <a:gd name="connsiteX102" fmla="*/ 0 w 640412"/>
                <a:gd name="connsiteY102" fmla="*/ 1159708 h 4344718"/>
                <a:gd name="connsiteX103" fmla="*/ 0 w 640412"/>
                <a:gd name="connsiteY103" fmla="*/ 1115866 h 4344718"/>
                <a:gd name="connsiteX104" fmla="*/ 0 w 640412"/>
                <a:gd name="connsiteY104" fmla="*/ 1071930 h 4344718"/>
                <a:gd name="connsiteX105" fmla="*/ 0 w 640412"/>
                <a:gd name="connsiteY105" fmla="*/ 1059807 h 4344718"/>
                <a:gd name="connsiteX106" fmla="*/ 0 w 640412"/>
                <a:gd name="connsiteY106" fmla="*/ 1015965 h 4344718"/>
                <a:gd name="connsiteX107" fmla="*/ 0 w 640412"/>
                <a:gd name="connsiteY107" fmla="*/ 1003748 h 4344718"/>
                <a:gd name="connsiteX108" fmla="*/ 0 w 640412"/>
                <a:gd name="connsiteY108" fmla="*/ 503200 h 4344718"/>
                <a:gd name="connsiteX109" fmla="*/ 0 w 640412"/>
                <a:gd name="connsiteY109" fmla="*/ 501873 h 4344718"/>
                <a:gd name="connsiteX110" fmla="*/ 0 w 640412"/>
                <a:gd name="connsiteY110" fmla="*/ 501872 h 4344718"/>
                <a:gd name="connsiteX111" fmla="*/ 0 w 640412"/>
                <a:gd name="connsiteY111" fmla="*/ 19183 h 4344718"/>
                <a:gd name="connsiteX112" fmla="*/ 2191 w 640412"/>
                <a:gd name="connsiteY112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0 w 640412"/>
                <a:gd name="connsiteY67" fmla="*/ 4214136 h 4344718"/>
                <a:gd name="connsiteX68" fmla="*/ 0 w 640412"/>
                <a:gd name="connsiteY68" fmla="*/ 4213853 h 4344718"/>
                <a:gd name="connsiteX69" fmla="*/ 0 w 640412"/>
                <a:gd name="connsiteY69" fmla="*/ 4213852 h 4344718"/>
                <a:gd name="connsiteX70" fmla="*/ 0 w 640412"/>
                <a:gd name="connsiteY70" fmla="*/ 4213284 h 4344718"/>
                <a:gd name="connsiteX71" fmla="*/ 0 w 640412"/>
                <a:gd name="connsiteY71" fmla="*/ 4211107 h 4344718"/>
                <a:gd name="connsiteX72" fmla="*/ 5778 w 640412"/>
                <a:gd name="connsiteY72" fmla="*/ 4211107 h 4344718"/>
                <a:gd name="connsiteX73" fmla="*/ 5778 w 640412"/>
                <a:gd name="connsiteY73" fmla="*/ 4211106 h 4344718"/>
                <a:gd name="connsiteX74" fmla="*/ 0 w 640412"/>
                <a:gd name="connsiteY74" fmla="*/ 4211106 h 4344718"/>
                <a:gd name="connsiteX75" fmla="*/ 0 w 640412"/>
                <a:gd name="connsiteY75" fmla="*/ 3562323 h 4344718"/>
                <a:gd name="connsiteX76" fmla="*/ 0 w 640412"/>
                <a:gd name="connsiteY76" fmla="*/ 3495025 h 4344718"/>
                <a:gd name="connsiteX77" fmla="*/ 0 w 640412"/>
                <a:gd name="connsiteY77" fmla="*/ 3210102 h 4344718"/>
                <a:gd name="connsiteX78" fmla="*/ 0 w 640412"/>
                <a:gd name="connsiteY78" fmla="*/ 3207262 h 4344718"/>
                <a:gd name="connsiteX79" fmla="*/ 0 w 640412"/>
                <a:gd name="connsiteY79" fmla="*/ 2708871 h 4344718"/>
                <a:gd name="connsiteX80" fmla="*/ 0 w 640412"/>
                <a:gd name="connsiteY80" fmla="*/ 2647800 h 4344718"/>
                <a:gd name="connsiteX81" fmla="*/ 0 w 640412"/>
                <a:gd name="connsiteY81" fmla="*/ 2491963 h 4344718"/>
                <a:gd name="connsiteX82" fmla="*/ 0 w 640412"/>
                <a:gd name="connsiteY82" fmla="*/ 2435624 h 4344718"/>
                <a:gd name="connsiteX83" fmla="*/ 0 w 640412"/>
                <a:gd name="connsiteY83" fmla="*/ 2207871 h 4344718"/>
                <a:gd name="connsiteX84" fmla="*/ 0 w 640412"/>
                <a:gd name="connsiteY84" fmla="*/ 2207870 h 4344718"/>
                <a:gd name="connsiteX85" fmla="*/ 0 w 640412"/>
                <a:gd name="connsiteY85" fmla="*/ 2206354 h 4344718"/>
                <a:gd name="connsiteX86" fmla="*/ 54762 w 640412"/>
                <a:gd name="connsiteY86" fmla="*/ 2206354 h 4344718"/>
                <a:gd name="connsiteX87" fmla="*/ 54762 w 640412"/>
                <a:gd name="connsiteY87" fmla="*/ 2206353 h 4344718"/>
                <a:gd name="connsiteX88" fmla="*/ 0 w 640412"/>
                <a:gd name="connsiteY88" fmla="*/ 2206353 h 4344718"/>
                <a:gd name="connsiteX89" fmla="*/ 0 w 640412"/>
                <a:gd name="connsiteY89" fmla="*/ 1356143 h 4344718"/>
                <a:gd name="connsiteX90" fmla="*/ 0 w 640412"/>
                <a:gd name="connsiteY90" fmla="*/ 1356142 h 4344718"/>
                <a:gd name="connsiteX91" fmla="*/ 0 w 640412"/>
                <a:gd name="connsiteY91" fmla="*/ 1212073 h 4344718"/>
                <a:gd name="connsiteX92" fmla="*/ 28127 w 640412"/>
                <a:gd name="connsiteY92" fmla="*/ 1212073 h 4344718"/>
                <a:gd name="connsiteX93" fmla="*/ 28127 w 640412"/>
                <a:gd name="connsiteY93" fmla="*/ 1212072 h 4344718"/>
                <a:gd name="connsiteX94" fmla="*/ 0 w 640412"/>
                <a:gd name="connsiteY94" fmla="*/ 1212072 h 4344718"/>
                <a:gd name="connsiteX95" fmla="*/ 0 w 640412"/>
                <a:gd name="connsiteY95" fmla="*/ 1206581 h 4344718"/>
                <a:gd name="connsiteX96" fmla="*/ 0 w 640412"/>
                <a:gd name="connsiteY96" fmla="*/ 1206580 h 4344718"/>
                <a:gd name="connsiteX97" fmla="*/ 0 w 640412"/>
                <a:gd name="connsiteY97" fmla="*/ 1183666 h 4344718"/>
                <a:gd name="connsiteX98" fmla="*/ 53121 w 640412"/>
                <a:gd name="connsiteY98" fmla="*/ 1183666 h 4344718"/>
                <a:gd name="connsiteX99" fmla="*/ 53121 w 640412"/>
                <a:gd name="connsiteY99" fmla="*/ 1183665 h 4344718"/>
                <a:gd name="connsiteX100" fmla="*/ 0 w 640412"/>
                <a:gd name="connsiteY100" fmla="*/ 1183665 h 4344718"/>
                <a:gd name="connsiteX101" fmla="*/ 0 w 640412"/>
                <a:gd name="connsiteY101" fmla="*/ 1159708 h 4344718"/>
                <a:gd name="connsiteX102" fmla="*/ 0 w 640412"/>
                <a:gd name="connsiteY102" fmla="*/ 1115866 h 4344718"/>
                <a:gd name="connsiteX103" fmla="*/ 0 w 640412"/>
                <a:gd name="connsiteY103" fmla="*/ 1071930 h 4344718"/>
                <a:gd name="connsiteX104" fmla="*/ 0 w 640412"/>
                <a:gd name="connsiteY104" fmla="*/ 1059807 h 4344718"/>
                <a:gd name="connsiteX105" fmla="*/ 0 w 640412"/>
                <a:gd name="connsiteY105" fmla="*/ 1015965 h 4344718"/>
                <a:gd name="connsiteX106" fmla="*/ 0 w 640412"/>
                <a:gd name="connsiteY106" fmla="*/ 1003748 h 4344718"/>
                <a:gd name="connsiteX107" fmla="*/ 0 w 640412"/>
                <a:gd name="connsiteY107" fmla="*/ 503200 h 4344718"/>
                <a:gd name="connsiteX108" fmla="*/ 0 w 640412"/>
                <a:gd name="connsiteY108" fmla="*/ 501873 h 4344718"/>
                <a:gd name="connsiteX109" fmla="*/ 0 w 640412"/>
                <a:gd name="connsiteY109" fmla="*/ 501872 h 4344718"/>
                <a:gd name="connsiteX110" fmla="*/ 0 w 640412"/>
                <a:gd name="connsiteY110" fmla="*/ 19183 h 4344718"/>
                <a:gd name="connsiteX111" fmla="*/ 2191 w 640412"/>
                <a:gd name="connsiteY111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608697 w 640412"/>
                <a:gd name="connsiteY59" fmla="*/ 4213853 h 4344718"/>
                <a:gd name="connsiteX60" fmla="*/ 640412 w 640412"/>
                <a:gd name="connsiteY60" fmla="*/ 4245576 h 4344718"/>
                <a:gd name="connsiteX61" fmla="*/ 640412 w 640412"/>
                <a:gd name="connsiteY61" fmla="*/ 4312996 h 4344718"/>
                <a:gd name="connsiteX62" fmla="*/ 640295 w 640412"/>
                <a:gd name="connsiteY62" fmla="*/ 4312996 h 4344718"/>
                <a:gd name="connsiteX63" fmla="*/ 608579 w 640412"/>
                <a:gd name="connsiteY63" fmla="*/ 4344718 h 4344718"/>
                <a:gd name="connsiteX64" fmla="*/ 0 w 640412"/>
                <a:gd name="connsiteY64" fmla="*/ 4344718 h 4344718"/>
                <a:gd name="connsiteX65" fmla="*/ 0 w 640412"/>
                <a:gd name="connsiteY65" fmla="*/ 4214137 h 4344718"/>
                <a:gd name="connsiteX66" fmla="*/ 0 w 640412"/>
                <a:gd name="connsiteY66" fmla="*/ 4214136 h 4344718"/>
                <a:gd name="connsiteX67" fmla="*/ 0 w 640412"/>
                <a:gd name="connsiteY67" fmla="*/ 4213853 h 4344718"/>
                <a:gd name="connsiteX68" fmla="*/ 0 w 640412"/>
                <a:gd name="connsiteY68" fmla="*/ 4213852 h 4344718"/>
                <a:gd name="connsiteX69" fmla="*/ 0 w 640412"/>
                <a:gd name="connsiteY69" fmla="*/ 4213284 h 4344718"/>
                <a:gd name="connsiteX70" fmla="*/ 0 w 640412"/>
                <a:gd name="connsiteY70" fmla="*/ 4211107 h 4344718"/>
                <a:gd name="connsiteX71" fmla="*/ 5778 w 640412"/>
                <a:gd name="connsiteY71" fmla="*/ 4211107 h 4344718"/>
                <a:gd name="connsiteX72" fmla="*/ 5778 w 640412"/>
                <a:gd name="connsiteY72" fmla="*/ 4211106 h 4344718"/>
                <a:gd name="connsiteX73" fmla="*/ 0 w 640412"/>
                <a:gd name="connsiteY73" fmla="*/ 4211106 h 4344718"/>
                <a:gd name="connsiteX74" fmla="*/ 0 w 640412"/>
                <a:gd name="connsiteY74" fmla="*/ 3562323 h 4344718"/>
                <a:gd name="connsiteX75" fmla="*/ 0 w 640412"/>
                <a:gd name="connsiteY75" fmla="*/ 3495025 h 4344718"/>
                <a:gd name="connsiteX76" fmla="*/ 0 w 640412"/>
                <a:gd name="connsiteY76" fmla="*/ 3210102 h 4344718"/>
                <a:gd name="connsiteX77" fmla="*/ 0 w 640412"/>
                <a:gd name="connsiteY77" fmla="*/ 3207262 h 4344718"/>
                <a:gd name="connsiteX78" fmla="*/ 0 w 640412"/>
                <a:gd name="connsiteY78" fmla="*/ 2708871 h 4344718"/>
                <a:gd name="connsiteX79" fmla="*/ 0 w 640412"/>
                <a:gd name="connsiteY79" fmla="*/ 2647800 h 4344718"/>
                <a:gd name="connsiteX80" fmla="*/ 0 w 640412"/>
                <a:gd name="connsiteY80" fmla="*/ 2491963 h 4344718"/>
                <a:gd name="connsiteX81" fmla="*/ 0 w 640412"/>
                <a:gd name="connsiteY81" fmla="*/ 2435624 h 4344718"/>
                <a:gd name="connsiteX82" fmla="*/ 0 w 640412"/>
                <a:gd name="connsiteY82" fmla="*/ 2207871 h 4344718"/>
                <a:gd name="connsiteX83" fmla="*/ 0 w 640412"/>
                <a:gd name="connsiteY83" fmla="*/ 2207870 h 4344718"/>
                <a:gd name="connsiteX84" fmla="*/ 0 w 640412"/>
                <a:gd name="connsiteY84" fmla="*/ 2206354 h 4344718"/>
                <a:gd name="connsiteX85" fmla="*/ 54762 w 640412"/>
                <a:gd name="connsiteY85" fmla="*/ 2206354 h 4344718"/>
                <a:gd name="connsiteX86" fmla="*/ 54762 w 640412"/>
                <a:gd name="connsiteY86" fmla="*/ 2206353 h 4344718"/>
                <a:gd name="connsiteX87" fmla="*/ 0 w 640412"/>
                <a:gd name="connsiteY87" fmla="*/ 2206353 h 4344718"/>
                <a:gd name="connsiteX88" fmla="*/ 0 w 640412"/>
                <a:gd name="connsiteY88" fmla="*/ 1356143 h 4344718"/>
                <a:gd name="connsiteX89" fmla="*/ 0 w 640412"/>
                <a:gd name="connsiteY89" fmla="*/ 1356142 h 4344718"/>
                <a:gd name="connsiteX90" fmla="*/ 0 w 640412"/>
                <a:gd name="connsiteY90" fmla="*/ 1212073 h 4344718"/>
                <a:gd name="connsiteX91" fmla="*/ 28127 w 640412"/>
                <a:gd name="connsiteY91" fmla="*/ 1212073 h 4344718"/>
                <a:gd name="connsiteX92" fmla="*/ 28127 w 640412"/>
                <a:gd name="connsiteY92" fmla="*/ 1212072 h 4344718"/>
                <a:gd name="connsiteX93" fmla="*/ 0 w 640412"/>
                <a:gd name="connsiteY93" fmla="*/ 1212072 h 4344718"/>
                <a:gd name="connsiteX94" fmla="*/ 0 w 640412"/>
                <a:gd name="connsiteY94" fmla="*/ 1206581 h 4344718"/>
                <a:gd name="connsiteX95" fmla="*/ 0 w 640412"/>
                <a:gd name="connsiteY95" fmla="*/ 1206580 h 4344718"/>
                <a:gd name="connsiteX96" fmla="*/ 0 w 640412"/>
                <a:gd name="connsiteY96" fmla="*/ 1183666 h 4344718"/>
                <a:gd name="connsiteX97" fmla="*/ 53121 w 640412"/>
                <a:gd name="connsiteY97" fmla="*/ 1183666 h 4344718"/>
                <a:gd name="connsiteX98" fmla="*/ 53121 w 640412"/>
                <a:gd name="connsiteY98" fmla="*/ 1183665 h 4344718"/>
                <a:gd name="connsiteX99" fmla="*/ 0 w 640412"/>
                <a:gd name="connsiteY99" fmla="*/ 1183665 h 4344718"/>
                <a:gd name="connsiteX100" fmla="*/ 0 w 640412"/>
                <a:gd name="connsiteY100" fmla="*/ 1159708 h 4344718"/>
                <a:gd name="connsiteX101" fmla="*/ 0 w 640412"/>
                <a:gd name="connsiteY101" fmla="*/ 1115866 h 4344718"/>
                <a:gd name="connsiteX102" fmla="*/ 0 w 640412"/>
                <a:gd name="connsiteY102" fmla="*/ 1071930 h 4344718"/>
                <a:gd name="connsiteX103" fmla="*/ 0 w 640412"/>
                <a:gd name="connsiteY103" fmla="*/ 1059807 h 4344718"/>
                <a:gd name="connsiteX104" fmla="*/ 0 w 640412"/>
                <a:gd name="connsiteY104" fmla="*/ 1015965 h 4344718"/>
                <a:gd name="connsiteX105" fmla="*/ 0 w 640412"/>
                <a:gd name="connsiteY105" fmla="*/ 1003748 h 4344718"/>
                <a:gd name="connsiteX106" fmla="*/ 0 w 640412"/>
                <a:gd name="connsiteY106" fmla="*/ 503200 h 4344718"/>
                <a:gd name="connsiteX107" fmla="*/ 0 w 640412"/>
                <a:gd name="connsiteY107" fmla="*/ 501873 h 4344718"/>
                <a:gd name="connsiteX108" fmla="*/ 0 w 640412"/>
                <a:gd name="connsiteY108" fmla="*/ 501872 h 4344718"/>
                <a:gd name="connsiteX109" fmla="*/ 0 w 640412"/>
                <a:gd name="connsiteY109" fmla="*/ 19183 h 4344718"/>
                <a:gd name="connsiteX110" fmla="*/ 2191 w 640412"/>
                <a:gd name="connsiteY110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608697 w 640412"/>
                <a:gd name="connsiteY58" fmla="*/ 4213853 h 4344718"/>
                <a:gd name="connsiteX59" fmla="*/ 640412 w 640412"/>
                <a:gd name="connsiteY59" fmla="*/ 4245576 h 4344718"/>
                <a:gd name="connsiteX60" fmla="*/ 640412 w 640412"/>
                <a:gd name="connsiteY60" fmla="*/ 4312996 h 4344718"/>
                <a:gd name="connsiteX61" fmla="*/ 640295 w 640412"/>
                <a:gd name="connsiteY61" fmla="*/ 4312996 h 4344718"/>
                <a:gd name="connsiteX62" fmla="*/ 608579 w 640412"/>
                <a:gd name="connsiteY62" fmla="*/ 4344718 h 4344718"/>
                <a:gd name="connsiteX63" fmla="*/ 0 w 640412"/>
                <a:gd name="connsiteY63" fmla="*/ 4344718 h 4344718"/>
                <a:gd name="connsiteX64" fmla="*/ 0 w 640412"/>
                <a:gd name="connsiteY64" fmla="*/ 4214137 h 4344718"/>
                <a:gd name="connsiteX65" fmla="*/ 0 w 640412"/>
                <a:gd name="connsiteY65" fmla="*/ 4214136 h 4344718"/>
                <a:gd name="connsiteX66" fmla="*/ 0 w 640412"/>
                <a:gd name="connsiteY66" fmla="*/ 4213853 h 4344718"/>
                <a:gd name="connsiteX67" fmla="*/ 0 w 640412"/>
                <a:gd name="connsiteY67" fmla="*/ 4213852 h 4344718"/>
                <a:gd name="connsiteX68" fmla="*/ 0 w 640412"/>
                <a:gd name="connsiteY68" fmla="*/ 4213284 h 4344718"/>
                <a:gd name="connsiteX69" fmla="*/ 0 w 640412"/>
                <a:gd name="connsiteY69" fmla="*/ 4211107 h 4344718"/>
                <a:gd name="connsiteX70" fmla="*/ 5778 w 640412"/>
                <a:gd name="connsiteY70" fmla="*/ 4211107 h 4344718"/>
                <a:gd name="connsiteX71" fmla="*/ 5778 w 640412"/>
                <a:gd name="connsiteY71" fmla="*/ 4211106 h 4344718"/>
                <a:gd name="connsiteX72" fmla="*/ 0 w 640412"/>
                <a:gd name="connsiteY72" fmla="*/ 4211106 h 4344718"/>
                <a:gd name="connsiteX73" fmla="*/ 0 w 640412"/>
                <a:gd name="connsiteY73" fmla="*/ 3562323 h 4344718"/>
                <a:gd name="connsiteX74" fmla="*/ 0 w 640412"/>
                <a:gd name="connsiteY74" fmla="*/ 3495025 h 4344718"/>
                <a:gd name="connsiteX75" fmla="*/ 0 w 640412"/>
                <a:gd name="connsiteY75" fmla="*/ 3210102 h 4344718"/>
                <a:gd name="connsiteX76" fmla="*/ 0 w 640412"/>
                <a:gd name="connsiteY76" fmla="*/ 3207262 h 4344718"/>
                <a:gd name="connsiteX77" fmla="*/ 0 w 640412"/>
                <a:gd name="connsiteY77" fmla="*/ 2708871 h 4344718"/>
                <a:gd name="connsiteX78" fmla="*/ 0 w 640412"/>
                <a:gd name="connsiteY78" fmla="*/ 2647800 h 4344718"/>
                <a:gd name="connsiteX79" fmla="*/ 0 w 640412"/>
                <a:gd name="connsiteY79" fmla="*/ 2491963 h 4344718"/>
                <a:gd name="connsiteX80" fmla="*/ 0 w 640412"/>
                <a:gd name="connsiteY80" fmla="*/ 2435624 h 4344718"/>
                <a:gd name="connsiteX81" fmla="*/ 0 w 640412"/>
                <a:gd name="connsiteY81" fmla="*/ 2207871 h 4344718"/>
                <a:gd name="connsiteX82" fmla="*/ 0 w 640412"/>
                <a:gd name="connsiteY82" fmla="*/ 2207870 h 4344718"/>
                <a:gd name="connsiteX83" fmla="*/ 0 w 640412"/>
                <a:gd name="connsiteY83" fmla="*/ 2206354 h 4344718"/>
                <a:gd name="connsiteX84" fmla="*/ 54762 w 640412"/>
                <a:gd name="connsiteY84" fmla="*/ 2206354 h 4344718"/>
                <a:gd name="connsiteX85" fmla="*/ 54762 w 640412"/>
                <a:gd name="connsiteY85" fmla="*/ 2206353 h 4344718"/>
                <a:gd name="connsiteX86" fmla="*/ 0 w 640412"/>
                <a:gd name="connsiteY86" fmla="*/ 2206353 h 4344718"/>
                <a:gd name="connsiteX87" fmla="*/ 0 w 640412"/>
                <a:gd name="connsiteY87" fmla="*/ 1356143 h 4344718"/>
                <a:gd name="connsiteX88" fmla="*/ 0 w 640412"/>
                <a:gd name="connsiteY88" fmla="*/ 1356142 h 4344718"/>
                <a:gd name="connsiteX89" fmla="*/ 0 w 640412"/>
                <a:gd name="connsiteY89" fmla="*/ 1212073 h 4344718"/>
                <a:gd name="connsiteX90" fmla="*/ 28127 w 640412"/>
                <a:gd name="connsiteY90" fmla="*/ 1212073 h 4344718"/>
                <a:gd name="connsiteX91" fmla="*/ 28127 w 640412"/>
                <a:gd name="connsiteY91" fmla="*/ 1212072 h 4344718"/>
                <a:gd name="connsiteX92" fmla="*/ 0 w 640412"/>
                <a:gd name="connsiteY92" fmla="*/ 1212072 h 4344718"/>
                <a:gd name="connsiteX93" fmla="*/ 0 w 640412"/>
                <a:gd name="connsiteY93" fmla="*/ 1206581 h 4344718"/>
                <a:gd name="connsiteX94" fmla="*/ 0 w 640412"/>
                <a:gd name="connsiteY94" fmla="*/ 1206580 h 4344718"/>
                <a:gd name="connsiteX95" fmla="*/ 0 w 640412"/>
                <a:gd name="connsiteY95" fmla="*/ 1183666 h 4344718"/>
                <a:gd name="connsiteX96" fmla="*/ 53121 w 640412"/>
                <a:gd name="connsiteY96" fmla="*/ 1183666 h 4344718"/>
                <a:gd name="connsiteX97" fmla="*/ 53121 w 640412"/>
                <a:gd name="connsiteY97" fmla="*/ 1183665 h 4344718"/>
                <a:gd name="connsiteX98" fmla="*/ 0 w 640412"/>
                <a:gd name="connsiteY98" fmla="*/ 1183665 h 4344718"/>
                <a:gd name="connsiteX99" fmla="*/ 0 w 640412"/>
                <a:gd name="connsiteY99" fmla="*/ 1159708 h 4344718"/>
                <a:gd name="connsiteX100" fmla="*/ 0 w 640412"/>
                <a:gd name="connsiteY100" fmla="*/ 1115866 h 4344718"/>
                <a:gd name="connsiteX101" fmla="*/ 0 w 640412"/>
                <a:gd name="connsiteY101" fmla="*/ 1071930 h 4344718"/>
                <a:gd name="connsiteX102" fmla="*/ 0 w 640412"/>
                <a:gd name="connsiteY102" fmla="*/ 1059807 h 4344718"/>
                <a:gd name="connsiteX103" fmla="*/ 0 w 640412"/>
                <a:gd name="connsiteY103" fmla="*/ 1015965 h 4344718"/>
                <a:gd name="connsiteX104" fmla="*/ 0 w 640412"/>
                <a:gd name="connsiteY104" fmla="*/ 1003748 h 4344718"/>
                <a:gd name="connsiteX105" fmla="*/ 0 w 640412"/>
                <a:gd name="connsiteY105" fmla="*/ 503200 h 4344718"/>
                <a:gd name="connsiteX106" fmla="*/ 0 w 640412"/>
                <a:gd name="connsiteY106" fmla="*/ 501873 h 4344718"/>
                <a:gd name="connsiteX107" fmla="*/ 0 w 640412"/>
                <a:gd name="connsiteY107" fmla="*/ 501872 h 4344718"/>
                <a:gd name="connsiteX108" fmla="*/ 0 w 640412"/>
                <a:gd name="connsiteY108" fmla="*/ 19183 h 4344718"/>
                <a:gd name="connsiteX109" fmla="*/ 2191 w 640412"/>
                <a:gd name="connsiteY109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428206 w 640412"/>
                <a:gd name="connsiteY47" fmla="*/ 2206354 h 4344718"/>
                <a:gd name="connsiteX48" fmla="*/ 428317 w 640412"/>
                <a:gd name="connsiteY48" fmla="*/ 2207870 h 4344718"/>
                <a:gd name="connsiteX49" fmla="*/ 433116 w 640412"/>
                <a:gd name="connsiteY49" fmla="*/ 2273405 h 4344718"/>
                <a:gd name="connsiteX50" fmla="*/ 467577 w 640412"/>
                <a:gd name="connsiteY50" fmla="*/ 2735769 h 4344718"/>
                <a:gd name="connsiteX51" fmla="*/ 502634 w 640412"/>
                <a:gd name="connsiteY51" fmla="*/ 3207262 h 4344718"/>
                <a:gd name="connsiteX52" fmla="*/ 501303 w 640412"/>
                <a:gd name="connsiteY52" fmla="*/ 3210102 h 4344718"/>
                <a:gd name="connsiteX53" fmla="*/ 506317 w 640412"/>
                <a:gd name="connsiteY53" fmla="*/ 3277438 h 4344718"/>
                <a:gd name="connsiteX54" fmla="*/ 540679 w 640412"/>
                <a:gd name="connsiteY54" fmla="*/ 3739707 h 4344718"/>
                <a:gd name="connsiteX55" fmla="*/ 572718 w 640412"/>
                <a:gd name="connsiteY55" fmla="*/ 4170000 h 4344718"/>
                <a:gd name="connsiteX56" fmla="*/ 575832 w 640412"/>
                <a:gd name="connsiteY56" fmla="*/ 4211106 h 4344718"/>
                <a:gd name="connsiteX57" fmla="*/ 608697 w 640412"/>
                <a:gd name="connsiteY57" fmla="*/ 4213853 h 4344718"/>
                <a:gd name="connsiteX58" fmla="*/ 640412 w 640412"/>
                <a:gd name="connsiteY58" fmla="*/ 4245576 h 4344718"/>
                <a:gd name="connsiteX59" fmla="*/ 640412 w 640412"/>
                <a:gd name="connsiteY59" fmla="*/ 4312996 h 4344718"/>
                <a:gd name="connsiteX60" fmla="*/ 640295 w 640412"/>
                <a:gd name="connsiteY60" fmla="*/ 4312996 h 4344718"/>
                <a:gd name="connsiteX61" fmla="*/ 608579 w 640412"/>
                <a:gd name="connsiteY61" fmla="*/ 4344718 h 4344718"/>
                <a:gd name="connsiteX62" fmla="*/ 0 w 640412"/>
                <a:gd name="connsiteY62" fmla="*/ 4344718 h 4344718"/>
                <a:gd name="connsiteX63" fmla="*/ 0 w 640412"/>
                <a:gd name="connsiteY63" fmla="*/ 4214137 h 4344718"/>
                <a:gd name="connsiteX64" fmla="*/ 0 w 640412"/>
                <a:gd name="connsiteY64" fmla="*/ 4214136 h 4344718"/>
                <a:gd name="connsiteX65" fmla="*/ 0 w 640412"/>
                <a:gd name="connsiteY65" fmla="*/ 4213853 h 4344718"/>
                <a:gd name="connsiteX66" fmla="*/ 0 w 640412"/>
                <a:gd name="connsiteY66" fmla="*/ 4213852 h 4344718"/>
                <a:gd name="connsiteX67" fmla="*/ 0 w 640412"/>
                <a:gd name="connsiteY67" fmla="*/ 4213284 h 4344718"/>
                <a:gd name="connsiteX68" fmla="*/ 0 w 640412"/>
                <a:gd name="connsiteY68" fmla="*/ 4211107 h 4344718"/>
                <a:gd name="connsiteX69" fmla="*/ 5778 w 640412"/>
                <a:gd name="connsiteY69" fmla="*/ 4211107 h 4344718"/>
                <a:gd name="connsiteX70" fmla="*/ 5778 w 640412"/>
                <a:gd name="connsiteY70" fmla="*/ 4211106 h 4344718"/>
                <a:gd name="connsiteX71" fmla="*/ 0 w 640412"/>
                <a:gd name="connsiteY71" fmla="*/ 4211106 h 4344718"/>
                <a:gd name="connsiteX72" fmla="*/ 0 w 640412"/>
                <a:gd name="connsiteY72" fmla="*/ 3562323 h 4344718"/>
                <a:gd name="connsiteX73" fmla="*/ 0 w 640412"/>
                <a:gd name="connsiteY73" fmla="*/ 3495025 h 4344718"/>
                <a:gd name="connsiteX74" fmla="*/ 0 w 640412"/>
                <a:gd name="connsiteY74" fmla="*/ 3210102 h 4344718"/>
                <a:gd name="connsiteX75" fmla="*/ 0 w 640412"/>
                <a:gd name="connsiteY75" fmla="*/ 3207262 h 4344718"/>
                <a:gd name="connsiteX76" fmla="*/ 0 w 640412"/>
                <a:gd name="connsiteY76" fmla="*/ 2708871 h 4344718"/>
                <a:gd name="connsiteX77" fmla="*/ 0 w 640412"/>
                <a:gd name="connsiteY77" fmla="*/ 2647800 h 4344718"/>
                <a:gd name="connsiteX78" fmla="*/ 0 w 640412"/>
                <a:gd name="connsiteY78" fmla="*/ 2491963 h 4344718"/>
                <a:gd name="connsiteX79" fmla="*/ 0 w 640412"/>
                <a:gd name="connsiteY79" fmla="*/ 2435624 h 4344718"/>
                <a:gd name="connsiteX80" fmla="*/ 0 w 640412"/>
                <a:gd name="connsiteY80" fmla="*/ 2207871 h 4344718"/>
                <a:gd name="connsiteX81" fmla="*/ 0 w 640412"/>
                <a:gd name="connsiteY81" fmla="*/ 2207870 h 4344718"/>
                <a:gd name="connsiteX82" fmla="*/ 0 w 640412"/>
                <a:gd name="connsiteY82" fmla="*/ 2206354 h 4344718"/>
                <a:gd name="connsiteX83" fmla="*/ 54762 w 640412"/>
                <a:gd name="connsiteY83" fmla="*/ 2206354 h 4344718"/>
                <a:gd name="connsiteX84" fmla="*/ 54762 w 640412"/>
                <a:gd name="connsiteY84" fmla="*/ 2206353 h 4344718"/>
                <a:gd name="connsiteX85" fmla="*/ 0 w 640412"/>
                <a:gd name="connsiteY85" fmla="*/ 2206353 h 4344718"/>
                <a:gd name="connsiteX86" fmla="*/ 0 w 640412"/>
                <a:gd name="connsiteY86" fmla="*/ 1356143 h 4344718"/>
                <a:gd name="connsiteX87" fmla="*/ 0 w 640412"/>
                <a:gd name="connsiteY87" fmla="*/ 1356142 h 4344718"/>
                <a:gd name="connsiteX88" fmla="*/ 0 w 640412"/>
                <a:gd name="connsiteY88" fmla="*/ 1212073 h 4344718"/>
                <a:gd name="connsiteX89" fmla="*/ 28127 w 640412"/>
                <a:gd name="connsiteY89" fmla="*/ 1212073 h 4344718"/>
                <a:gd name="connsiteX90" fmla="*/ 28127 w 640412"/>
                <a:gd name="connsiteY90" fmla="*/ 1212072 h 4344718"/>
                <a:gd name="connsiteX91" fmla="*/ 0 w 640412"/>
                <a:gd name="connsiteY91" fmla="*/ 1212072 h 4344718"/>
                <a:gd name="connsiteX92" fmla="*/ 0 w 640412"/>
                <a:gd name="connsiteY92" fmla="*/ 1206581 h 4344718"/>
                <a:gd name="connsiteX93" fmla="*/ 0 w 640412"/>
                <a:gd name="connsiteY93" fmla="*/ 1206580 h 4344718"/>
                <a:gd name="connsiteX94" fmla="*/ 0 w 640412"/>
                <a:gd name="connsiteY94" fmla="*/ 1183666 h 4344718"/>
                <a:gd name="connsiteX95" fmla="*/ 53121 w 640412"/>
                <a:gd name="connsiteY95" fmla="*/ 1183666 h 4344718"/>
                <a:gd name="connsiteX96" fmla="*/ 53121 w 640412"/>
                <a:gd name="connsiteY96" fmla="*/ 1183665 h 4344718"/>
                <a:gd name="connsiteX97" fmla="*/ 0 w 640412"/>
                <a:gd name="connsiteY97" fmla="*/ 1183665 h 4344718"/>
                <a:gd name="connsiteX98" fmla="*/ 0 w 640412"/>
                <a:gd name="connsiteY98" fmla="*/ 1159708 h 4344718"/>
                <a:gd name="connsiteX99" fmla="*/ 0 w 640412"/>
                <a:gd name="connsiteY99" fmla="*/ 1115866 h 4344718"/>
                <a:gd name="connsiteX100" fmla="*/ 0 w 640412"/>
                <a:gd name="connsiteY100" fmla="*/ 1071930 h 4344718"/>
                <a:gd name="connsiteX101" fmla="*/ 0 w 640412"/>
                <a:gd name="connsiteY101" fmla="*/ 1059807 h 4344718"/>
                <a:gd name="connsiteX102" fmla="*/ 0 w 640412"/>
                <a:gd name="connsiteY102" fmla="*/ 1015965 h 4344718"/>
                <a:gd name="connsiteX103" fmla="*/ 0 w 640412"/>
                <a:gd name="connsiteY103" fmla="*/ 1003748 h 4344718"/>
                <a:gd name="connsiteX104" fmla="*/ 0 w 640412"/>
                <a:gd name="connsiteY104" fmla="*/ 503200 h 4344718"/>
                <a:gd name="connsiteX105" fmla="*/ 0 w 640412"/>
                <a:gd name="connsiteY105" fmla="*/ 501873 h 4344718"/>
                <a:gd name="connsiteX106" fmla="*/ 0 w 640412"/>
                <a:gd name="connsiteY106" fmla="*/ 501872 h 4344718"/>
                <a:gd name="connsiteX107" fmla="*/ 0 w 640412"/>
                <a:gd name="connsiteY107" fmla="*/ 19183 h 4344718"/>
                <a:gd name="connsiteX108" fmla="*/ 2191 w 640412"/>
                <a:gd name="connsiteY108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54762 w 640412"/>
                <a:gd name="connsiteY82" fmla="*/ 2206354 h 4344718"/>
                <a:gd name="connsiteX83" fmla="*/ 54762 w 640412"/>
                <a:gd name="connsiteY83" fmla="*/ 2206353 h 4344718"/>
                <a:gd name="connsiteX84" fmla="*/ 0 w 640412"/>
                <a:gd name="connsiteY84" fmla="*/ 2206353 h 4344718"/>
                <a:gd name="connsiteX85" fmla="*/ 0 w 640412"/>
                <a:gd name="connsiteY85" fmla="*/ 1356143 h 4344718"/>
                <a:gd name="connsiteX86" fmla="*/ 0 w 640412"/>
                <a:gd name="connsiteY86" fmla="*/ 1356142 h 4344718"/>
                <a:gd name="connsiteX87" fmla="*/ 0 w 640412"/>
                <a:gd name="connsiteY87" fmla="*/ 1212073 h 4344718"/>
                <a:gd name="connsiteX88" fmla="*/ 28127 w 640412"/>
                <a:gd name="connsiteY88" fmla="*/ 1212073 h 4344718"/>
                <a:gd name="connsiteX89" fmla="*/ 28127 w 640412"/>
                <a:gd name="connsiteY89" fmla="*/ 1212072 h 4344718"/>
                <a:gd name="connsiteX90" fmla="*/ 0 w 640412"/>
                <a:gd name="connsiteY90" fmla="*/ 1212072 h 4344718"/>
                <a:gd name="connsiteX91" fmla="*/ 0 w 640412"/>
                <a:gd name="connsiteY91" fmla="*/ 1206581 h 4344718"/>
                <a:gd name="connsiteX92" fmla="*/ 0 w 640412"/>
                <a:gd name="connsiteY92" fmla="*/ 1206580 h 4344718"/>
                <a:gd name="connsiteX93" fmla="*/ 0 w 640412"/>
                <a:gd name="connsiteY93" fmla="*/ 1183666 h 4344718"/>
                <a:gd name="connsiteX94" fmla="*/ 53121 w 640412"/>
                <a:gd name="connsiteY94" fmla="*/ 1183666 h 4344718"/>
                <a:gd name="connsiteX95" fmla="*/ 53121 w 640412"/>
                <a:gd name="connsiteY95" fmla="*/ 1183665 h 4344718"/>
                <a:gd name="connsiteX96" fmla="*/ 0 w 640412"/>
                <a:gd name="connsiteY96" fmla="*/ 1183665 h 4344718"/>
                <a:gd name="connsiteX97" fmla="*/ 0 w 640412"/>
                <a:gd name="connsiteY97" fmla="*/ 1159708 h 4344718"/>
                <a:gd name="connsiteX98" fmla="*/ 0 w 640412"/>
                <a:gd name="connsiteY98" fmla="*/ 1115866 h 4344718"/>
                <a:gd name="connsiteX99" fmla="*/ 0 w 640412"/>
                <a:gd name="connsiteY99" fmla="*/ 1071930 h 4344718"/>
                <a:gd name="connsiteX100" fmla="*/ 0 w 640412"/>
                <a:gd name="connsiteY100" fmla="*/ 1059807 h 4344718"/>
                <a:gd name="connsiteX101" fmla="*/ 0 w 640412"/>
                <a:gd name="connsiteY101" fmla="*/ 1015965 h 4344718"/>
                <a:gd name="connsiteX102" fmla="*/ 0 w 640412"/>
                <a:gd name="connsiteY102" fmla="*/ 1003748 h 4344718"/>
                <a:gd name="connsiteX103" fmla="*/ 0 w 640412"/>
                <a:gd name="connsiteY103" fmla="*/ 503200 h 4344718"/>
                <a:gd name="connsiteX104" fmla="*/ 0 w 640412"/>
                <a:gd name="connsiteY104" fmla="*/ 501873 h 4344718"/>
                <a:gd name="connsiteX105" fmla="*/ 0 w 640412"/>
                <a:gd name="connsiteY105" fmla="*/ 501872 h 4344718"/>
                <a:gd name="connsiteX106" fmla="*/ 0 w 640412"/>
                <a:gd name="connsiteY106" fmla="*/ 19183 h 4344718"/>
                <a:gd name="connsiteX107" fmla="*/ 2191 w 640412"/>
                <a:gd name="connsiteY107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54762 w 640412"/>
                <a:gd name="connsiteY82" fmla="*/ 2206354 h 4344718"/>
                <a:gd name="connsiteX83" fmla="*/ 0 w 640412"/>
                <a:gd name="connsiteY83" fmla="*/ 2206353 h 4344718"/>
                <a:gd name="connsiteX84" fmla="*/ 0 w 640412"/>
                <a:gd name="connsiteY84" fmla="*/ 1356143 h 4344718"/>
                <a:gd name="connsiteX85" fmla="*/ 0 w 640412"/>
                <a:gd name="connsiteY85" fmla="*/ 1356142 h 4344718"/>
                <a:gd name="connsiteX86" fmla="*/ 0 w 640412"/>
                <a:gd name="connsiteY86" fmla="*/ 1212073 h 4344718"/>
                <a:gd name="connsiteX87" fmla="*/ 28127 w 640412"/>
                <a:gd name="connsiteY87" fmla="*/ 1212073 h 4344718"/>
                <a:gd name="connsiteX88" fmla="*/ 28127 w 640412"/>
                <a:gd name="connsiteY88" fmla="*/ 1212072 h 4344718"/>
                <a:gd name="connsiteX89" fmla="*/ 0 w 640412"/>
                <a:gd name="connsiteY89" fmla="*/ 1212072 h 4344718"/>
                <a:gd name="connsiteX90" fmla="*/ 0 w 640412"/>
                <a:gd name="connsiteY90" fmla="*/ 1206581 h 4344718"/>
                <a:gd name="connsiteX91" fmla="*/ 0 w 640412"/>
                <a:gd name="connsiteY91" fmla="*/ 1206580 h 4344718"/>
                <a:gd name="connsiteX92" fmla="*/ 0 w 640412"/>
                <a:gd name="connsiteY92" fmla="*/ 1183666 h 4344718"/>
                <a:gd name="connsiteX93" fmla="*/ 53121 w 640412"/>
                <a:gd name="connsiteY93" fmla="*/ 1183666 h 4344718"/>
                <a:gd name="connsiteX94" fmla="*/ 53121 w 640412"/>
                <a:gd name="connsiteY94" fmla="*/ 1183665 h 4344718"/>
                <a:gd name="connsiteX95" fmla="*/ 0 w 640412"/>
                <a:gd name="connsiteY95" fmla="*/ 1183665 h 4344718"/>
                <a:gd name="connsiteX96" fmla="*/ 0 w 640412"/>
                <a:gd name="connsiteY96" fmla="*/ 1159708 h 4344718"/>
                <a:gd name="connsiteX97" fmla="*/ 0 w 640412"/>
                <a:gd name="connsiteY97" fmla="*/ 1115866 h 4344718"/>
                <a:gd name="connsiteX98" fmla="*/ 0 w 640412"/>
                <a:gd name="connsiteY98" fmla="*/ 1071930 h 4344718"/>
                <a:gd name="connsiteX99" fmla="*/ 0 w 640412"/>
                <a:gd name="connsiteY99" fmla="*/ 1059807 h 4344718"/>
                <a:gd name="connsiteX100" fmla="*/ 0 w 640412"/>
                <a:gd name="connsiteY100" fmla="*/ 1015965 h 4344718"/>
                <a:gd name="connsiteX101" fmla="*/ 0 w 640412"/>
                <a:gd name="connsiteY101" fmla="*/ 1003748 h 4344718"/>
                <a:gd name="connsiteX102" fmla="*/ 0 w 640412"/>
                <a:gd name="connsiteY102" fmla="*/ 503200 h 4344718"/>
                <a:gd name="connsiteX103" fmla="*/ 0 w 640412"/>
                <a:gd name="connsiteY103" fmla="*/ 501873 h 4344718"/>
                <a:gd name="connsiteX104" fmla="*/ 0 w 640412"/>
                <a:gd name="connsiteY104" fmla="*/ 501872 h 4344718"/>
                <a:gd name="connsiteX105" fmla="*/ 0 w 640412"/>
                <a:gd name="connsiteY105" fmla="*/ 19183 h 4344718"/>
                <a:gd name="connsiteX106" fmla="*/ 2191 w 640412"/>
                <a:gd name="connsiteY106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0 w 640412"/>
                <a:gd name="connsiteY82" fmla="*/ 2206353 h 4344718"/>
                <a:gd name="connsiteX83" fmla="*/ 0 w 640412"/>
                <a:gd name="connsiteY83" fmla="*/ 1356143 h 4344718"/>
                <a:gd name="connsiteX84" fmla="*/ 0 w 640412"/>
                <a:gd name="connsiteY84" fmla="*/ 1356142 h 4344718"/>
                <a:gd name="connsiteX85" fmla="*/ 0 w 640412"/>
                <a:gd name="connsiteY85" fmla="*/ 1212073 h 4344718"/>
                <a:gd name="connsiteX86" fmla="*/ 28127 w 640412"/>
                <a:gd name="connsiteY86" fmla="*/ 1212073 h 4344718"/>
                <a:gd name="connsiteX87" fmla="*/ 28127 w 640412"/>
                <a:gd name="connsiteY87" fmla="*/ 1212072 h 4344718"/>
                <a:gd name="connsiteX88" fmla="*/ 0 w 640412"/>
                <a:gd name="connsiteY88" fmla="*/ 1212072 h 4344718"/>
                <a:gd name="connsiteX89" fmla="*/ 0 w 640412"/>
                <a:gd name="connsiteY89" fmla="*/ 1206581 h 4344718"/>
                <a:gd name="connsiteX90" fmla="*/ 0 w 640412"/>
                <a:gd name="connsiteY90" fmla="*/ 1206580 h 4344718"/>
                <a:gd name="connsiteX91" fmla="*/ 0 w 640412"/>
                <a:gd name="connsiteY91" fmla="*/ 1183666 h 4344718"/>
                <a:gd name="connsiteX92" fmla="*/ 53121 w 640412"/>
                <a:gd name="connsiteY92" fmla="*/ 1183666 h 4344718"/>
                <a:gd name="connsiteX93" fmla="*/ 53121 w 640412"/>
                <a:gd name="connsiteY93" fmla="*/ 1183665 h 4344718"/>
                <a:gd name="connsiteX94" fmla="*/ 0 w 640412"/>
                <a:gd name="connsiteY94" fmla="*/ 1183665 h 4344718"/>
                <a:gd name="connsiteX95" fmla="*/ 0 w 640412"/>
                <a:gd name="connsiteY95" fmla="*/ 1159708 h 4344718"/>
                <a:gd name="connsiteX96" fmla="*/ 0 w 640412"/>
                <a:gd name="connsiteY96" fmla="*/ 1115866 h 4344718"/>
                <a:gd name="connsiteX97" fmla="*/ 0 w 640412"/>
                <a:gd name="connsiteY97" fmla="*/ 1071930 h 4344718"/>
                <a:gd name="connsiteX98" fmla="*/ 0 w 640412"/>
                <a:gd name="connsiteY98" fmla="*/ 1059807 h 4344718"/>
                <a:gd name="connsiteX99" fmla="*/ 0 w 640412"/>
                <a:gd name="connsiteY99" fmla="*/ 1015965 h 4344718"/>
                <a:gd name="connsiteX100" fmla="*/ 0 w 640412"/>
                <a:gd name="connsiteY100" fmla="*/ 1003748 h 4344718"/>
                <a:gd name="connsiteX101" fmla="*/ 0 w 640412"/>
                <a:gd name="connsiteY101" fmla="*/ 503200 h 4344718"/>
                <a:gd name="connsiteX102" fmla="*/ 0 w 640412"/>
                <a:gd name="connsiteY102" fmla="*/ 501873 h 4344718"/>
                <a:gd name="connsiteX103" fmla="*/ 0 w 640412"/>
                <a:gd name="connsiteY103" fmla="*/ 501872 h 4344718"/>
                <a:gd name="connsiteX104" fmla="*/ 0 w 640412"/>
                <a:gd name="connsiteY104" fmla="*/ 19183 h 4344718"/>
                <a:gd name="connsiteX105" fmla="*/ 2191 w 640412"/>
                <a:gd name="connsiteY105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523489 w 640412"/>
                <a:gd name="connsiteY31" fmla="*/ 1160089 h 4344718"/>
                <a:gd name="connsiteX32" fmla="*/ 548197 w 640412"/>
                <a:gd name="connsiteY32" fmla="*/ 1181948 h 4344718"/>
                <a:gd name="connsiteX33" fmla="*/ 524884 w 640412"/>
                <a:gd name="connsiteY33" fmla="*/ 1206580 h 4344718"/>
                <a:gd name="connsiteX34" fmla="*/ 515071 w 640412"/>
                <a:gd name="connsiteY34" fmla="*/ 1206580 h 4344718"/>
                <a:gd name="connsiteX35" fmla="*/ 515070 w 640412"/>
                <a:gd name="connsiteY35" fmla="*/ 1206581 h 4344718"/>
                <a:gd name="connsiteX36" fmla="*/ 507687 w 640412"/>
                <a:gd name="connsiteY36" fmla="*/ 1222310 h 4344718"/>
                <a:gd name="connsiteX37" fmla="*/ 451392 w 640412"/>
                <a:gd name="connsiteY37" fmla="*/ 1263231 h 4344718"/>
                <a:gd name="connsiteX38" fmla="*/ 365226 w 640412"/>
                <a:gd name="connsiteY38" fmla="*/ 1304009 h 4344718"/>
                <a:gd name="connsiteX39" fmla="*/ 381167 w 640412"/>
                <a:gd name="connsiteY39" fmla="*/ 1517765 h 4344718"/>
                <a:gd name="connsiteX40" fmla="*/ 388902 w 640412"/>
                <a:gd name="connsiteY40" fmla="*/ 1622177 h 4344718"/>
                <a:gd name="connsiteX41" fmla="*/ 404890 w 640412"/>
                <a:gd name="connsiteY41" fmla="*/ 1837639 h 4344718"/>
                <a:gd name="connsiteX42" fmla="*/ 432480 w 640412"/>
                <a:gd name="connsiteY42" fmla="*/ 2207870 h 4344718"/>
                <a:gd name="connsiteX43" fmla="*/ 428317 w 640412"/>
                <a:gd name="connsiteY43" fmla="*/ 2207870 h 4344718"/>
                <a:gd name="connsiteX44" fmla="*/ 428206 w 640412"/>
                <a:gd name="connsiteY44" fmla="*/ 2206353 h 4344718"/>
                <a:gd name="connsiteX45" fmla="*/ 428206 w 640412"/>
                <a:gd name="connsiteY45" fmla="*/ 2206354 h 4344718"/>
                <a:gd name="connsiteX46" fmla="*/ 428317 w 640412"/>
                <a:gd name="connsiteY46" fmla="*/ 2207870 h 4344718"/>
                <a:gd name="connsiteX47" fmla="*/ 433116 w 640412"/>
                <a:gd name="connsiteY47" fmla="*/ 2273405 h 4344718"/>
                <a:gd name="connsiteX48" fmla="*/ 467577 w 640412"/>
                <a:gd name="connsiteY48" fmla="*/ 2735769 h 4344718"/>
                <a:gd name="connsiteX49" fmla="*/ 502634 w 640412"/>
                <a:gd name="connsiteY49" fmla="*/ 3207262 h 4344718"/>
                <a:gd name="connsiteX50" fmla="*/ 501303 w 640412"/>
                <a:gd name="connsiteY50" fmla="*/ 3210102 h 4344718"/>
                <a:gd name="connsiteX51" fmla="*/ 506317 w 640412"/>
                <a:gd name="connsiteY51" fmla="*/ 3277438 h 4344718"/>
                <a:gd name="connsiteX52" fmla="*/ 540679 w 640412"/>
                <a:gd name="connsiteY52" fmla="*/ 3739707 h 4344718"/>
                <a:gd name="connsiteX53" fmla="*/ 572718 w 640412"/>
                <a:gd name="connsiteY53" fmla="*/ 4170000 h 4344718"/>
                <a:gd name="connsiteX54" fmla="*/ 575832 w 640412"/>
                <a:gd name="connsiteY54" fmla="*/ 4211106 h 4344718"/>
                <a:gd name="connsiteX55" fmla="*/ 608697 w 640412"/>
                <a:gd name="connsiteY55" fmla="*/ 4213853 h 4344718"/>
                <a:gd name="connsiteX56" fmla="*/ 640412 w 640412"/>
                <a:gd name="connsiteY56" fmla="*/ 4245576 h 4344718"/>
                <a:gd name="connsiteX57" fmla="*/ 640412 w 640412"/>
                <a:gd name="connsiteY57" fmla="*/ 4312996 h 4344718"/>
                <a:gd name="connsiteX58" fmla="*/ 640295 w 640412"/>
                <a:gd name="connsiteY58" fmla="*/ 4312996 h 4344718"/>
                <a:gd name="connsiteX59" fmla="*/ 608579 w 640412"/>
                <a:gd name="connsiteY59" fmla="*/ 4344718 h 4344718"/>
                <a:gd name="connsiteX60" fmla="*/ 0 w 640412"/>
                <a:gd name="connsiteY60" fmla="*/ 4344718 h 4344718"/>
                <a:gd name="connsiteX61" fmla="*/ 0 w 640412"/>
                <a:gd name="connsiteY61" fmla="*/ 4214137 h 4344718"/>
                <a:gd name="connsiteX62" fmla="*/ 0 w 640412"/>
                <a:gd name="connsiteY62" fmla="*/ 4214136 h 4344718"/>
                <a:gd name="connsiteX63" fmla="*/ 0 w 640412"/>
                <a:gd name="connsiteY63" fmla="*/ 4213853 h 4344718"/>
                <a:gd name="connsiteX64" fmla="*/ 0 w 640412"/>
                <a:gd name="connsiteY64" fmla="*/ 4213852 h 4344718"/>
                <a:gd name="connsiteX65" fmla="*/ 0 w 640412"/>
                <a:gd name="connsiteY65" fmla="*/ 4213284 h 4344718"/>
                <a:gd name="connsiteX66" fmla="*/ 0 w 640412"/>
                <a:gd name="connsiteY66" fmla="*/ 4211107 h 4344718"/>
                <a:gd name="connsiteX67" fmla="*/ 5778 w 640412"/>
                <a:gd name="connsiteY67" fmla="*/ 4211107 h 4344718"/>
                <a:gd name="connsiteX68" fmla="*/ 5778 w 640412"/>
                <a:gd name="connsiteY68" fmla="*/ 4211106 h 4344718"/>
                <a:gd name="connsiteX69" fmla="*/ 0 w 640412"/>
                <a:gd name="connsiteY69" fmla="*/ 4211106 h 4344718"/>
                <a:gd name="connsiteX70" fmla="*/ 0 w 640412"/>
                <a:gd name="connsiteY70" fmla="*/ 3562323 h 4344718"/>
                <a:gd name="connsiteX71" fmla="*/ 0 w 640412"/>
                <a:gd name="connsiteY71" fmla="*/ 3495025 h 4344718"/>
                <a:gd name="connsiteX72" fmla="*/ 0 w 640412"/>
                <a:gd name="connsiteY72" fmla="*/ 3210102 h 4344718"/>
                <a:gd name="connsiteX73" fmla="*/ 0 w 640412"/>
                <a:gd name="connsiteY73" fmla="*/ 3207262 h 4344718"/>
                <a:gd name="connsiteX74" fmla="*/ 0 w 640412"/>
                <a:gd name="connsiteY74" fmla="*/ 2708871 h 4344718"/>
                <a:gd name="connsiteX75" fmla="*/ 0 w 640412"/>
                <a:gd name="connsiteY75" fmla="*/ 2647800 h 4344718"/>
                <a:gd name="connsiteX76" fmla="*/ 0 w 640412"/>
                <a:gd name="connsiteY76" fmla="*/ 2491963 h 4344718"/>
                <a:gd name="connsiteX77" fmla="*/ 0 w 640412"/>
                <a:gd name="connsiteY77" fmla="*/ 2435624 h 4344718"/>
                <a:gd name="connsiteX78" fmla="*/ 0 w 640412"/>
                <a:gd name="connsiteY78" fmla="*/ 2207871 h 4344718"/>
                <a:gd name="connsiteX79" fmla="*/ 0 w 640412"/>
                <a:gd name="connsiteY79" fmla="*/ 2207870 h 4344718"/>
                <a:gd name="connsiteX80" fmla="*/ 0 w 640412"/>
                <a:gd name="connsiteY80" fmla="*/ 2206354 h 4344718"/>
                <a:gd name="connsiteX81" fmla="*/ 0 w 640412"/>
                <a:gd name="connsiteY81" fmla="*/ 2206353 h 4344718"/>
                <a:gd name="connsiteX82" fmla="*/ 0 w 640412"/>
                <a:gd name="connsiteY82" fmla="*/ 1356143 h 4344718"/>
                <a:gd name="connsiteX83" fmla="*/ 0 w 640412"/>
                <a:gd name="connsiteY83" fmla="*/ 1356142 h 4344718"/>
                <a:gd name="connsiteX84" fmla="*/ 0 w 640412"/>
                <a:gd name="connsiteY84" fmla="*/ 1212073 h 4344718"/>
                <a:gd name="connsiteX85" fmla="*/ 28127 w 640412"/>
                <a:gd name="connsiteY85" fmla="*/ 1212073 h 4344718"/>
                <a:gd name="connsiteX86" fmla="*/ 28127 w 640412"/>
                <a:gd name="connsiteY86" fmla="*/ 1212072 h 4344718"/>
                <a:gd name="connsiteX87" fmla="*/ 0 w 640412"/>
                <a:gd name="connsiteY87" fmla="*/ 1212072 h 4344718"/>
                <a:gd name="connsiteX88" fmla="*/ 0 w 640412"/>
                <a:gd name="connsiteY88" fmla="*/ 1206581 h 4344718"/>
                <a:gd name="connsiteX89" fmla="*/ 0 w 640412"/>
                <a:gd name="connsiteY89" fmla="*/ 1206580 h 4344718"/>
                <a:gd name="connsiteX90" fmla="*/ 0 w 640412"/>
                <a:gd name="connsiteY90" fmla="*/ 1183666 h 4344718"/>
                <a:gd name="connsiteX91" fmla="*/ 53121 w 640412"/>
                <a:gd name="connsiteY91" fmla="*/ 1183666 h 4344718"/>
                <a:gd name="connsiteX92" fmla="*/ 53121 w 640412"/>
                <a:gd name="connsiteY92" fmla="*/ 1183665 h 4344718"/>
                <a:gd name="connsiteX93" fmla="*/ 0 w 640412"/>
                <a:gd name="connsiteY93" fmla="*/ 1183665 h 4344718"/>
                <a:gd name="connsiteX94" fmla="*/ 0 w 640412"/>
                <a:gd name="connsiteY94" fmla="*/ 1159708 h 4344718"/>
                <a:gd name="connsiteX95" fmla="*/ 0 w 640412"/>
                <a:gd name="connsiteY95" fmla="*/ 1115866 h 4344718"/>
                <a:gd name="connsiteX96" fmla="*/ 0 w 640412"/>
                <a:gd name="connsiteY96" fmla="*/ 1071930 h 4344718"/>
                <a:gd name="connsiteX97" fmla="*/ 0 w 640412"/>
                <a:gd name="connsiteY97" fmla="*/ 1059807 h 4344718"/>
                <a:gd name="connsiteX98" fmla="*/ 0 w 640412"/>
                <a:gd name="connsiteY98" fmla="*/ 1015965 h 4344718"/>
                <a:gd name="connsiteX99" fmla="*/ 0 w 640412"/>
                <a:gd name="connsiteY99" fmla="*/ 1003748 h 4344718"/>
                <a:gd name="connsiteX100" fmla="*/ 0 w 640412"/>
                <a:gd name="connsiteY100" fmla="*/ 503200 h 4344718"/>
                <a:gd name="connsiteX101" fmla="*/ 0 w 640412"/>
                <a:gd name="connsiteY101" fmla="*/ 501873 h 4344718"/>
                <a:gd name="connsiteX102" fmla="*/ 0 w 640412"/>
                <a:gd name="connsiteY102" fmla="*/ 501872 h 4344718"/>
                <a:gd name="connsiteX103" fmla="*/ 0 w 640412"/>
                <a:gd name="connsiteY103" fmla="*/ 19183 h 4344718"/>
                <a:gd name="connsiteX104" fmla="*/ 2191 w 640412"/>
                <a:gd name="connsiteY104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523489 w 640412"/>
                <a:gd name="connsiteY30" fmla="*/ 1160089 h 4344718"/>
                <a:gd name="connsiteX31" fmla="*/ 548197 w 640412"/>
                <a:gd name="connsiteY31" fmla="*/ 1181948 h 4344718"/>
                <a:gd name="connsiteX32" fmla="*/ 524884 w 640412"/>
                <a:gd name="connsiteY32" fmla="*/ 1206580 h 4344718"/>
                <a:gd name="connsiteX33" fmla="*/ 515071 w 640412"/>
                <a:gd name="connsiteY33" fmla="*/ 1206580 h 4344718"/>
                <a:gd name="connsiteX34" fmla="*/ 515070 w 640412"/>
                <a:gd name="connsiteY34" fmla="*/ 1206581 h 4344718"/>
                <a:gd name="connsiteX35" fmla="*/ 507687 w 640412"/>
                <a:gd name="connsiteY35" fmla="*/ 1222310 h 4344718"/>
                <a:gd name="connsiteX36" fmla="*/ 451392 w 640412"/>
                <a:gd name="connsiteY36" fmla="*/ 1263231 h 4344718"/>
                <a:gd name="connsiteX37" fmla="*/ 365226 w 640412"/>
                <a:gd name="connsiteY37" fmla="*/ 1304009 h 4344718"/>
                <a:gd name="connsiteX38" fmla="*/ 381167 w 640412"/>
                <a:gd name="connsiteY38" fmla="*/ 1517765 h 4344718"/>
                <a:gd name="connsiteX39" fmla="*/ 388902 w 640412"/>
                <a:gd name="connsiteY39" fmla="*/ 1622177 h 4344718"/>
                <a:gd name="connsiteX40" fmla="*/ 404890 w 640412"/>
                <a:gd name="connsiteY40" fmla="*/ 1837639 h 4344718"/>
                <a:gd name="connsiteX41" fmla="*/ 432480 w 640412"/>
                <a:gd name="connsiteY41" fmla="*/ 2207870 h 4344718"/>
                <a:gd name="connsiteX42" fmla="*/ 428317 w 640412"/>
                <a:gd name="connsiteY42" fmla="*/ 2207870 h 4344718"/>
                <a:gd name="connsiteX43" fmla="*/ 428206 w 640412"/>
                <a:gd name="connsiteY43" fmla="*/ 2206353 h 4344718"/>
                <a:gd name="connsiteX44" fmla="*/ 428206 w 640412"/>
                <a:gd name="connsiteY44" fmla="*/ 2206354 h 4344718"/>
                <a:gd name="connsiteX45" fmla="*/ 428317 w 640412"/>
                <a:gd name="connsiteY45" fmla="*/ 2207870 h 4344718"/>
                <a:gd name="connsiteX46" fmla="*/ 433116 w 640412"/>
                <a:gd name="connsiteY46" fmla="*/ 2273405 h 4344718"/>
                <a:gd name="connsiteX47" fmla="*/ 467577 w 640412"/>
                <a:gd name="connsiteY47" fmla="*/ 2735769 h 4344718"/>
                <a:gd name="connsiteX48" fmla="*/ 502634 w 640412"/>
                <a:gd name="connsiteY48" fmla="*/ 3207262 h 4344718"/>
                <a:gd name="connsiteX49" fmla="*/ 501303 w 640412"/>
                <a:gd name="connsiteY49" fmla="*/ 3210102 h 4344718"/>
                <a:gd name="connsiteX50" fmla="*/ 506317 w 640412"/>
                <a:gd name="connsiteY50" fmla="*/ 3277438 h 4344718"/>
                <a:gd name="connsiteX51" fmla="*/ 540679 w 640412"/>
                <a:gd name="connsiteY51" fmla="*/ 3739707 h 4344718"/>
                <a:gd name="connsiteX52" fmla="*/ 572718 w 640412"/>
                <a:gd name="connsiteY52" fmla="*/ 4170000 h 4344718"/>
                <a:gd name="connsiteX53" fmla="*/ 575832 w 640412"/>
                <a:gd name="connsiteY53" fmla="*/ 4211106 h 4344718"/>
                <a:gd name="connsiteX54" fmla="*/ 608697 w 640412"/>
                <a:gd name="connsiteY54" fmla="*/ 4213853 h 4344718"/>
                <a:gd name="connsiteX55" fmla="*/ 640412 w 640412"/>
                <a:gd name="connsiteY55" fmla="*/ 4245576 h 4344718"/>
                <a:gd name="connsiteX56" fmla="*/ 640412 w 640412"/>
                <a:gd name="connsiteY56" fmla="*/ 4312996 h 4344718"/>
                <a:gd name="connsiteX57" fmla="*/ 640295 w 640412"/>
                <a:gd name="connsiteY57" fmla="*/ 4312996 h 4344718"/>
                <a:gd name="connsiteX58" fmla="*/ 608579 w 640412"/>
                <a:gd name="connsiteY58" fmla="*/ 4344718 h 4344718"/>
                <a:gd name="connsiteX59" fmla="*/ 0 w 640412"/>
                <a:gd name="connsiteY59" fmla="*/ 4344718 h 4344718"/>
                <a:gd name="connsiteX60" fmla="*/ 0 w 640412"/>
                <a:gd name="connsiteY60" fmla="*/ 4214137 h 4344718"/>
                <a:gd name="connsiteX61" fmla="*/ 0 w 640412"/>
                <a:gd name="connsiteY61" fmla="*/ 4214136 h 4344718"/>
                <a:gd name="connsiteX62" fmla="*/ 0 w 640412"/>
                <a:gd name="connsiteY62" fmla="*/ 4213853 h 4344718"/>
                <a:gd name="connsiteX63" fmla="*/ 0 w 640412"/>
                <a:gd name="connsiteY63" fmla="*/ 4213852 h 4344718"/>
                <a:gd name="connsiteX64" fmla="*/ 0 w 640412"/>
                <a:gd name="connsiteY64" fmla="*/ 4213284 h 4344718"/>
                <a:gd name="connsiteX65" fmla="*/ 0 w 640412"/>
                <a:gd name="connsiteY65" fmla="*/ 4211107 h 4344718"/>
                <a:gd name="connsiteX66" fmla="*/ 5778 w 640412"/>
                <a:gd name="connsiteY66" fmla="*/ 4211107 h 4344718"/>
                <a:gd name="connsiteX67" fmla="*/ 5778 w 640412"/>
                <a:gd name="connsiteY67" fmla="*/ 4211106 h 4344718"/>
                <a:gd name="connsiteX68" fmla="*/ 0 w 640412"/>
                <a:gd name="connsiteY68" fmla="*/ 4211106 h 4344718"/>
                <a:gd name="connsiteX69" fmla="*/ 0 w 640412"/>
                <a:gd name="connsiteY69" fmla="*/ 3562323 h 4344718"/>
                <a:gd name="connsiteX70" fmla="*/ 0 w 640412"/>
                <a:gd name="connsiteY70" fmla="*/ 3495025 h 4344718"/>
                <a:gd name="connsiteX71" fmla="*/ 0 w 640412"/>
                <a:gd name="connsiteY71" fmla="*/ 3210102 h 4344718"/>
                <a:gd name="connsiteX72" fmla="*/ 0 w 640412"/>
                <a:gd name="connsiteY72" fmla="*/ 3207262 h 4344718"/>
                <a:gd name="connsiteX73" fmla="*/ 0 w 640412"/>
                <a:gd name="connsiteY73" fmla="*/ 2708871 h 4344718"/>
                <a:gd name="connsiteX74" fmla="*/ 0 w 640412"/>
                <a:gd name="connsiteY74" fmla="*/ 2647800 h 4344718"/>
                <a:gd name="connsiteX75" fmla="*/ 0 w 640412"/>
                <a:gd name="connsiteY75" fmla="*/ 2491963 h 4344718"/>
                <a:gd name="connsiteX76" fmla="*/ 0 w 640412"/>
                <a:gd name="connsiteY76" fmla="*/ 2435624 h 4344718"/>
                <a:gd name="connsiteX77" fmla="*/ 0 w 640412"/>
                <a:gd name="connsiteY77" fmla="*/ 2207871 h 4344718"/>
                <a:gd name="connsiteX78" fmla="*/ 0 w 640412"/>
                <a:gd name="connsiteY78" fmla="*/ 2207870 h 4344718"/>
                <a:gd name="connsiteX79" fmla="*/ 0 w 640412"/>
                <a:gd name="connsiteY79" fmla="*/ 2206354 h 4344718"/>
                <a:gd name="connsiteX80" fmla="*/ 0 w 640412"/>
                <a:gd name="connsiteY80" fmla="*/ 2206353 h 4344718"/>
                <a:gd name="connsiteX81" fmla="*/ 0 w 640412"/>
                <a:gd name="connsiteY81" fmla="*/ 1356143 h 4344718"/>
                <a:gd name="connsiteX82" fmla="*/ 0 w 640412"/>
                <a:gd name="connsiteY82" fmla="*/ 1356142 h 4344718"/>
                <a:gd name="connsiteX83" fmla="*/ 0 w 640412"/>
                <a:gd name="connsiteY83" fmla="*/ 1212073 h 4344718"/>
                <a:gd name="connsiteX84" fmla="*/ 28127 w 640412"/>
                <a:gd name="connsiteY84" fmla="*/ 1212073 h 4344718"/>
                <a:gd name="connsiteX85" fmla="*/ 28127 w 640412"/>
                <a:gd name="connsiteY85" fmla="*/ 1212072 h 4344718"/>
                <a:gd name="connsiteX86" fmla="*/ 0 w 640412"/>
                <a:gd name="connsiteY86" fmla="*/ 1212072 h 4344718"/>
                <a:gd name="connsiteX87" fmla="*/ 0 w 640412"/>
                <a:gd name="connsiteY87" fmla="*/ 1206581 h 4344718"/>
                <a:gd name="connsiteX88" fmla="*/ 0 w 640412"/>
                <a:gd name="connsiteY88" fmla="*/ 1206580 h 4344718"/>
                <a:gd name="connsiteX89" fmla="*/ 0 w 640412"/>
                <a:gd name="connsiteY89" fmla="*/ 1183666 h 4344718"/>
                <a:gd name="connsiteX90" fmla="*/ 53121 w 640412"/>
                <a:gd name="connsiteY90" fmla="*/ 1183666 h 4344718"/>
                <a:gd name="connsiteX91" fmla="*/ 53121 w 640412"/>
                <a:gd name="connsiteY91" fmla="*/ 1183665 h 4344718"/>
                <a:gd name="connsiteX92" fmla="*/ 0 w 640412"/>
                <a:gd name="connsiteY92" fmla="*/ 1183665 h 4344718"/>
                <a:gd name="connsiteX93" fmla="*/ 0 w 640412"/>
                <a:gd name="connsiteY93" fmla="*/ 1159708 h 4344718"/>
                <a:gd name="connsiteX94" fmla="*/ 0 w 640412"/>
                <a:gd name="connsiteY94" fmla="*/ 1115866 h 4344718"/>
                <a:gd name="connsiteX95" fmla="*/ 0 w 640412"/>
                <a:gd name="connsiteY95" fmla="*/ 1071930 h 4344718"/>
                <a:gd name="connsiteX96" fmla="*/ 0 w 640412"/>
                <a:gd name="connsiteY96" fmla="*/ 1059807 h 4344718"/>
                <a:gd name="connsiteX97" fmla="*/ 0 w 640412"/>
                <a:gd name="connsiteY97" fmla="*/ 1015965 h 4344718"/>
                <a:gd name="connsiteX98" fmla="*/ 0 w 640412"/>
                <a:gd name="connsiteY98" fmla="*/ 1003748 h 4344718"/>
                <a:gd name="connsiteX99" fmla="*/ 0 w 640412"/>
                <a:gd name="connsiteY99" fmla="*/ 503200 h 4344718"/>
                <a:gd name="connsiteX100" fmla="*/ 0 w 640412"/>
                <a:gd name="connsiteY100" fmla="*/ 501873 h 4344718"/>
                <a:gd name="connsiteX101" fmla="*/ 0 w 640412"/>
                <a:gd name="connsiteY101" fmla="*/ 501872 h 4344718"/>
                <a:gd name="connsiteX102" fmla="*/ 0 w 640412"/>
                <a:gd name="connsiteY102" fmla="*/ 19183 h 4344718"/>
                <a:gd name="connsiteX103" fmla="*/ 2191 w 640412"/>
                <a:gd name="connsiteY103" fmla="*/ 0 h 4344718"/>
                <a:gd name="connsiteX0" fmla="*/ 520721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2191 w 640412"/>
                <a:gd name="connsiteY4" fmla="*/ 0 h 4344718"/>
                <a:gd name="connsiteX5" fmla="*/ 14217 w 640412"/>
                <a:gd name="connsiteY5" fmla="*/ 105300 h 4344718"/>
                <a:gd name="connsiteX6" fmla="*/ 57116 w 640412"/>
                <a:gd name="connsiteY6" fmla="*/ 158811 h 4344718"/>
                <a:gd name="connsiteX7" fmla="*/ 31452 w 640412"/>
                <a:gd name="connsiteY7" fmla="*/ 205194 h 4344718"/>
                <a:gd name="connsiteX8" fmla="*/ 31452 w 640412"/>
                <a:gd name="connsiteY8" fmla="*/ 270727 h 4344718"/>
                <a:gd name="connsiteX9" fmla="*/ 272560 w 640412"/>
                <a:gd name="connsiteY9" fmla="*/ 415397 h 4344718"/>
                <a:gd name="connsiteX10" fmla="*/ 312261 w 640412"/>
                <a:gd name="connsiteY10" fmla="*/ 501872 h 4344718"/>
                <a:gd name="connsiteX11" fmla="*/ 353871 w 640412"/>
                <a:gd name="connsiteY11" fmla="*/ 501872 h 4344718"/>
                <a:gd name="connsiteX12" fmla="*/ 379825 w 640412"/>
                <a:gd name="connsiteY12" fmla="*/ 530550 h 4344718"/>
                <a:gd name="connsiteX13" fmla="*/ 352726 w 640412"/>
                <a:gd name="connsiteY13" fmla="*/ 554040 h 4344718"/>
                <a:gd name="connsiteX14" fmla="*/ 350384 w 640412"/>
                <a:gd name="connsiteY14" fmla="*/ 554040 h 4344718"/>
                <a:gd name="connsiteX15" fmla="*/ 350384 w 640412"/>
                <a:gd name="connsiteY15" fmla="*/ 574039 h 4344718"/>
                <a:gd name="connsiteX16" fmla="*/ 350384 w 640412"/>
                <a:gd name="connsiteY16" fmla="*/ 627904 h 4344718"/>
                <a:gd name="connsiteX17" fmla="*/ 331903 w 640412"/>
                <a:gd name="connsiteY17" fmla="*/ 650840 h 4344718"/>
                <a:gd name="connsiteX18" fmla="*/ 291005 w 640412"/>
                <a:gd name="connsiteY18" fmla="*/ 692502 h 4344718"/>
                <a:gd name="connsiteX19" fmla="*/ 289411 w 640412"/>
                <a:gd name="connsiteY19" fmla="*/ 707249 h 4344718"/>
                <a:gd name="connsiteX20" fmla="*/ 289411 w 640412"/>
                <a:gd name="connsiteY20" fmla="*/ 918139 h 4344718"/>
                <a:gd name="connsiteX21" fmla="*/ 291005 w 640412"/>
                <a:gd name="connsiteY21" fmla="*/ 932919 h 4344718"/>
                <a:gd name="connsiteX22" fmla="*/ 331903 w 640412"/>
                <a:gd name="connsiteY22" fmla="*/ 974581 h 4344718"/>
                <a:gd name="connsiteX23" fmla="*/ 350384 w 640412"/>
                <a:gd name="connsiteY23" fmla="*/ 997484 h 4344718"/>
                <a:gd name="connsiteX24" fmla="*/ 350384 w 640412"/>
                <a:gd name="connsiteY24" fmla="*/ 1003748 h 4344718"/>
                <a:gd name="connsiteX25" fmla="*/ 481041 w 640412"/>
                <a:gd name="connsiteY25" fmla="*/ 1003748 h 4344718"/>
                <a:gd name="connsiteX26" fmla="*/ 523277 w 640412"/>
                <a:gd name="connsiteY26" fmla="*/ 1045980 h 4344718"/>
                <a:gd name="connsiteX27" fmla="*/ 523372 w 640412"/>
                <a:gd name="connsiteY27" fmla="*/ 1045980 h 4344718"/>
                <a:gd name="connsiteX28" fmla="*/ 523372 w 640412"/>
                <a:gd name="connsiteY28" fmla="*/ 1159708 h 4344718"/>
                <a:gd name="connsiteX29" fmla="*/ 523489 w 640412"/>
                <a:gd name="connsiteY29" fmla="*/ 1160089 h 4344718"/>
                <a:gd name="connsiteX30" fmla="*/ 548197 w 640412"/>
                <a:gd name="connsiteY30" fmla="*/ 1181948 h 4344718"/>
                <a:gd name="connsiteX31" fmla="*/ 524884 w 640412"/>
                <a:gd name="connsiteY31" fmla="*/ 1206580 h 4344718"/>
                <a:gd name="connsiteX32" fmla="*/ 515071 w 640412"/>
                <a:gd name="connsiteY32" fmla="*/ 1206580 h 4344718"/>
                <a:gd name="connsiteX33" fmla="*/ 515070 w 640412"/>
                <a:gd name="connsiteY33" fmla="*/ 1206581 h 4344718"/>
                <a:gd name="connsiteX34" fmla="*/ 507687 w 640412"/>
                <a:gd name="connsiteY34" fmla="*/ 1222310 h 4344718"/>
                <a:gd name="connsiteX35" fmla="*/ 451392 w 640412"/>
                <a:gd name="connsiteY35" fmla="*/ 1263231 h 4344718"/>
                <a:gd name="connsiteX36" fmla="*/ 365226 w 640412"/>
                <a:gd name="connsiteY36" fmla="*/ 1304009 h 4344718"/>
                <a:gd name="connsiteX37" fmla="*/ 381167 w 640412"/>
                <a:gd name="connsiteY37" fmla="*/ 1517765 h 4344718"/>
                <a:gd name="connsiteX38" fmla="*/ 388902 w 640412"/>
                <a:gd name="connsiteY38" fmla="*/ 1622177 h 4344718"/>
                <a:gd name="connsiteX39" fmla="*/ 404890 w 640412"/>
                <a:gd name="connsiteY39" fmla="*/ 1837639 h 4344718"/>
                <a:gd name="connsiteX40" fmla="*/ 432480 w 640412"/>
                <a:gd name="connsiteY40" fmla="*/ 2207870 h 4344718"/>
                <a:gd name="connsiteX41" fmla="*/ 428317 w 640412"/>
                <a:gd name="connsiteY41" fmla="*/ 2207870 h 4344718"/>
                <a:gd name="connsiteX42" fmla="*/ 428206 w 640412"/>
                <a:gd name="connsiteY42" fmla="*/ 2206353 h 4344718"/>
                <a:gd name="connsiteX43" fmla="*/ 428206 w 640412"/>
                <a:gd name="connsiteY43" fmla="*/ 2206354 h 4344718"/>
                <a:gd name="connsiteX44" fmla="*/ 428317 w 640412"/>
                <a:gd name="connsiteY44" fmla="*/ 2207870 h 4344718"/>
                <a:gd name="connsiteX45" fmla="*/ 433116 w 640412"/>
                <a:gd name="connsiteY45" fmla="*/ 2273405 h 4344718"/>
                <a:gd name="connsiteX46" fmla="*/ 467577 w 640412"/>
                <a:gd name="connsiteY46" fmla="*/ 2735769 h 4344718"/>
                <a:gd name="connsiteX47" fmla="*/ 502634 w 640412"/>
                <a:gd name="connsiteY47" fmla="*/ 3207262 h 4344718"/>
                <a:gd name="connsiteX48" fmla="*/ 501303 w 640412"/>
                <a:gd name="connsiteY48" fmla="*/ 3210102 h 4344718"/>
                <a:gd name="connsiteX49" fmla="*/ 506317 w 640412"/>
                <a:gd name="connsiteY49" fmla="*/ 3277438 h 4344718"/>
                <a:gd name="connsiteX50" fmla="*/ 540679 w 640412"/>
                <a:gd name="connsiteY50" fmla="*/ 3739707 h 4344718"/>
                <a:gd name="connsiteX51" fmla="*/ 572718 w 640412"/>
                <a:gd name="connsiteY51" fmla="*/ 4170000 h 4344718"/>
                <a:gd name="connsiteX52" fmla="*/ 575832 w 640412"/>
                <a:gd name="connsiteY52" fmla="*/ 4211106 h 4344718"/>
                <a:gd name="connsiteX53" fmla="*/ 608697 w 640412"/>
                <a:gd name="connsiteY53" fmla="*/ 4213853 h 4344718"/>
                <a:gd name="connsiteX54" fmla="*/ 640412 w 640412"/>
                <a:gd name="connsiteY54" fmla="*/ 4245576 h 4344718"/>
                <a:gd name="connsiteX55" fmla="*/ 640412 w 640412"/>
                <a:gd name="connsiteY55" fmla="*/ 4312996 h 4344718"/>
                <a:gd name="connsiteX56" fmla="*/ 640295 w 640412"/>
                <a:gd name="connsiteY56" fmla="*/ 4312996 h 4344718"/>
                <a:gd name="connsiteX57" fmla="*/ 608579 w 640412"/>
                <a:gd name="connsiteY57" fmla="*/ 4344718 h 4344718"/>
                <a:gd name="connsiteX58" fmla="*/ 0 w 640412"/>
                <a:gd name="connsiteY58" fmla="*/ 4344718 h 4344718"/>
                <a:gd name="connsiteX59" fmla="*/ 0 w 640412"/>
                <a:gd name="connsiteY59" fmla="*/ 4214137 h 4344718"/>
                <a:gd name="connsiteX60" fmla="*/ 0 w 640412"/>
                <a:gd name="connsiteY60" fmla="*/ 4214136 h 4344718"/>
                <a:gd name="connsiteX61" fmla="*/ 0 w 640412"/>
                <a:gd name="connsiteY61" fmla="*/ 4213853 h 4344718"/>
                <a:gd name="connsiteX62" fmla="*/ 0 w 640412"/>
                <a:gd name="connsiteY62" fmla="*/ 4213852 h 4344718"/>
                <a:gd name="connsiteX63" fmla="*/ 0 w 640412"/>
                <a:gd name="connsiteY63" fmla="*/ 4213284 h 4344718"/>
                <a:gd name="connsiteX64" fmla="*/ 0 w 640412"/>
                <a:gd name="connsiteY64" fmla="*/ 4211107 h 4344718"/>
                <a:gd name="connsiteX65" fmla="*/ 5778 w 640412"/>
                <a:gd name="connsiteY65" fmla="*/ 4211107 h 4344718"/>
                <a:gd name="connsiteX66" fmla="*/ 5778 w 640412"/>
                <a:gd name="connsiteY66" fmla="*/ 4211106 h 4344718"/>
                <a:gd name="connsiteX67" fmla="*/ 0 w 640412"/>
                <a:gd name="connsiteY67" fmla="*/ 4211106 h 4344718"/>
                <a:gd name="connsiteX68" fmla="*/ 0 w 640412"/>
                <a:gd name="connsiteY68" fmla="*/ 3562323 h 4344718"/>
                <a:gd name="connsiteX69" fmla="*/ 0 w 640412"/>
                <a:gd name="connsiteY69" fmla="*/ 3495025 h 4344718"/>
                <a:gd name="connsiteX70" fmla="*/ 0 w 640412"/>
                <a:gd name="connsiteY70" fmla="*/ 3210102 h 4344718"/>
                <a:gd name="connsiteX71" fmla="*/ 0 w 640412"/>
                <a:gd name="connsiteY71" fmla="*/ 3207262 h 4344718"/>
                <a:gd name="connsiteX72" fmla="*/ 0 w 640412"/>
                <a:gd name="connsiteY72" fmla="*/ 2708871 h 4344718"/>
                <a:gd name="connsiteX73" fmla="*/ 0 w 640412"/>
                <a:gd name="connsiteY73" fmla="*/ 2647800 h 4344718"/>
                <a:gd name="connsiteX74" fmla="*/ 0 w 640412"/>
                <a:gd name="connsiteY74" fmla="*/ 2491963 h 4344718"/>
                <a:gd name="connsiteX75" fmla="*/ 0 w 640412"/>
                <a:gd name="connsiteY75" fmla="*/ 2435624 h 4344718"/>
                <a:gd name="connsiteX76" fmla="*/ 0 w 640412"/>
                <a:gd name="connsiteY76" fmla="*/ 2207871 h 4344718"/>
                <a:gd name="connsiteX77" fmla="*/ 0 w 640412"/>
                <a:gd name="connsiteY77" fmla="*/ 2207870 h 4344718"/>
                <a:gd name="connsiteX78" fmla="*/ 0 w 640412"/>
                <a:gd name="connsiteY78" fmla="*/ 2206354 h 4344718"/>
                <a:gd name="connsiteX79" fmla="*/ 0 w 640412"/>
                <a:gd name="connsiteY79" fmla="*/ 2206353 h 4344718"/>
                <a:gd name="connsiteX80" fmla="*/ 0 w 640412"/>
                <a:gd name="connsiteY80" fmla="*/ 1356143 h 4344718"/>
                <a:gd name="connsiteX81" fmla="*/ 0 w 640412"/>
                <a:gd name="connsiteY81" fmla="*/ 1356142 h 4344718"/>
                <a:gd name="connsiteX82" fmla="*/ 0 w 640412"/>
                <a:gd name="connsiteY82" fmla="*/ 1212073 h 4344718"/>
                <a:gd name="connsiteX83" fmla="*/ 28127 w 640412"/>
                <a:gd name="connsiteY83" fmla="*/ 1212073 h 4344718"/>
                <a:gd name="connsiteX84" fmla="*/ 28127 w 640412"/>
                <a:gd name="connsiteY84" fmla="*/ 1212072 h 4344718"/>
                <a:gd name="connsiteX85" fmla="*/ 0 w 640412"/>
                <a:gd name="connsiteY85" fmla="*/ 1212072 h 4344718"/>
                <a:gd name="connsiteX86" fmla="*/ 0 w 640412"/>
                <a:gd name="connsiteY86" fmla="*/ 1206581 h 4344718"/>
                <a:gd name="connsiteX87" fmla="*/ 0 w 640412"/>
                <a:gd name="connsiteY87" fmla="*/ 1206580 h 4344718"/>
                <a:gd name="connsiteX88" fmla="*/ 0 w 640412"/>
                <a:gd name="connsiteY88" fmla="*/ 1183666 h 4344718"/>
                <a:gd name="connsiteX89" fmla="*/ 53121 w 640412"/>
                <a:gd name="connsiteY89" fmla="*/ 1183666 h 4344718"/>
                <a:gd name="connsiteX90" fmla="*/ 53121 w 640412"/>
                <a:gd name="connsiteY90" fmla="*/ 1183665 h 4344718"/>
                <a:gd name="connsiteX91" fmla="*/ 0 w 640412"/>
                <a:gd name="connsiteY91" fmla="*/ 1183665 h 4344718"/>
                <a:gd name="connsiteX92" fmla="*/ 0 w 640412"/>
                <a:gd name="connsiteY92" fmla="*/ 1159708 h 4344718"/>
                <a:gd name="connsiteX93" fmla="*/ 0 w 640412"/>
                <a:gd name="connsiteY93" fmla="*/ 1115866 h 4344718"/>
                <a:gd name="connsiteX94" fmla="*/ 0 w 640412"/>
                <a:gd name="connsiteY94" fmla="*/ 1071930 h 4344718"/>
                <a:gd name="connsiteX95" fmla="*/ 0 w 640412"/>
                <a:gd name="connsiteY95" fmla="*/ 1059807 h 4344718"/>
                <a:gd name="connsiteX96" fmla="*/ 0 w 640412"/>
                <a:gd name="connsiteY96" fmla="*/ 1015965 h 4344718"/>
                <a:gd name="connsiteX97" fmla="*/ 0 w 640412"/>
                <a:gd name="connsiteY97" fmla="*/ 1003748 h 4344718"/>
                <a:gd name="connsiteX98" fmla="*/ 0 w 640412"/>
                <a:gd name="connsiteY98" fmla="*/ 503200 h 4344718"/>
                <a:gd name="connsiteX99" fmla="*/ 0 w 640412"/>
                <a:gd name="connsiteY99" fmla="*/ 501873 h 4344718"/>
                <a:gd name="connsiteX100" fmla="*/ 0 w 640412"/>
                <a:gd name="connsiteY100" fmla="*/ 501872 h 4344718"/>
                <a:gd name="connsiteX101" fmla="*/ 0 w 640412"/>
                <a:gd name="connsiteY101" fmla="*/ 19183 h 4344718"/>
                <a:gd name="connsiteX102" fmla="*/ 2191 w 640412"/>
                <a:gd name="connsiteY102" fmla="*/ 0 h 4344718"/>
                <a:gd name="connsiteX0" fmla="*/ 520721 w 640412"/>
                <a:gd name="connsiteY0" fmla="*/ 1190778 h 4344718"/>
                <a:gd name="connsiteX1" fmla="*/ 520721 w 640412"/>
                <a:gd name="connsiteY1" fmla="*/ 1190779 h 4344718"/>
                <a:gd name="connsiteX2" fmla="*/ 520721 w 640412"/>
                <a:gd name="connsiteY2" fmla="*/ 1190778 h 4344718"/>
                <a:gd name="connsiteX3" fmla="*/ 2191 w 640412"/>
                <a:gd name="connsiteY3" fmla="*/ 0 h 4344718"/>
                <a:gd name="connsiteX4" fmla="*/ 14217 w 640412"/>
                <a:gd name="connsiteY4" fmla="*/ 105300 h 4344718"/>
                <a:gd name="connsiteX5" fmla="*/ 57116 w 640412"/>
                <a:gd name="connsiteY5" fmla="*/ 158811 h 4344718"/>
                <a:gd name="connsiteX6" fmla="*/ 31452 w 640412"/>
                <a:gd name="connsiteY6" fmla="*/ 205194 h 4344718"/>
                <a:gd name="connsiteX7" fmla="*/ 31452 w 640412"/>
                <a:gd name="connsiteY7" fmla="*/ 270727 h 4344718"/>
                <a:gd name="connsiteX8" fmla="*/ 272560 w 640412"/>
                <a:gd name="connsiteY8" fmla="*/ 415397 h 4344718"/>
                <a:gd name="connsiteX9" fmla="*/ 312261 w 640412"/>
                <a:gd name="connsiteY9" fmla="*/ 501872 h 4344718"/>
                <a:gd name="connsiteX10" fmla="*/ 353871 w 640412"/>
                <a:gd name="connsiteY10" fmla="*/ 501872 h 4344718"/>
                <a:gd name="connsiteX11" fmla="*/ 379825 w 640412"/>
                <a:gd name="connsiteY11" fmla="*/ 530550 h 4344718"/>
                <a:gd name="connsiteX12" fmla="*/ 352726 w 640412"/>
                <a:gd name="connsiteY12" fmla="*/ 554040 h 4344718"/>
                <a:gd name="connsiteX13" fmla="*/ 350384 w 640412"/>
                <a:gd name="connsiteY13" fmla="*/ 554040 h 4344718"/>
                <a:gd name="connsiteX14" fmla="*/ 350384 w 640412"/>
                <a:gd name="connsiteY14" fmla="*/ 574039 h 4344718"/>
                <a:gd name="connsiteX15" fmla="*/ 350384 w 640412"/>
                <a:gd name="connsiteY15" fmla="*/ 627904 h 4344718"/>
                <a:gd name="connsiteX16" fmla="*/ 331903 w 640412"/>
                <a:gd name="connsiteY16" fmla="*/ 650840 h 4344718"/>
                <a:gd name="connsiteX17" fmla="*/ 291005 w 640412"/>
                <a:gd name="connsiteY17" fmla="*/ 692502 h 4344718"/>
                <a:gd name="connsiteX18" fmla="*/ 289411 w 640412"/>
                <a:gd name="connsiteY18" fmla="*/ 707249 h 4344718"/>
                <a:gd name="connsiteX19" fmla="*/ 289411 w 640412"/>
                <a:gd name="connsiteY19" fmla="*/ 918139 h 4344718"/>
                <a:gd name="connsiteX20" fmla="*/ 291005 w 640412"/>
                <a:gd name="connsiteY20" fmla="*/ 932919 h 4344718"/>
                <a:gd name="connsiteX21" fmla="*/ 331903 w 640412"/>
                <a:gd name="connsiteY21" fmla="*/ 974581 h 4344718"/>
                <a:gd name="connsiteX22" fmla="*/ 350384 w 640412"/>
                <a:gd name="connsiteY22" fmla="*/ 997484 h 4344718"/>
                <a:gd name="connsiteX23" fmla="*/ 350384 w 640412"/>
                <a:gd name="connsiteY23" fmla="*/ 1003748 h 4344718"/>
                <a:gd name="connsiteX24" fmla="*/ 481041 w 640412"/>
                <a:gd name="connsiteY24" fmla="*/ 1003748 h 4344718"/>
                <a:gd name="connsiteX25" fmla="*/ 523277 w 640412"/>
                <a:gd name="connsiteY25" fmla="*/ 1045980 h 4344718"/>
                <a:gd name="connsiteX26" fmla="*/ 523372 w 640412"/>
                <a:gd name="connsiteY26" fmla="*/ 1045980 h 4344718"/>
                <a:gd name="connsiteX27" fmla="*/ 523372 w 640412"/>
                <a:gd name="connsiteY27" fmla="*/ 1159708 h 4344718"/>
                <a:gd name="connsiteX28" fmla="*/ 523489 w 640412"/>
                <a:gd name="connsiteY28" fmla="*/ 1160089 h 4344718"/>
                <a:gd name="connsiteX29" fmla="*/ 548197 w 640412"/>
                <a:gd name="connsiteY29" fmla="*/ 1181948 h 4344718"/>
                <a:gd name="connsiteX30" fmla="*/ 524884 w 640412"/>
                <a:gd name="connsiteY30" fmla="*/ 1206580 h 4344718"/>
                <a:gd name="connsiteX31" fmla="*/ 515071 w 640412"/>
                <a:gd name="connsiteY31" fmla="*/ 1206580 h 4344718"/>
                <a:gd name="connsiteX32" fmla="*/ 515070 w 640412"/>
                <a:gd name="connsiteY32" fmla="*/ 1206581 h 4344718"/>
                <a:gd name="connsiteX33" fmla="*/ 507687 w 640412"/>
                <a:gd name="connsiteY33" fmla="*/ 1222310 h 4344718"/>
                <a:gd name="connsiteX34" fmla="*/ 451392 w 640412"/>
                <a:gd name="connsiteY34" fmla="*/ 1263231 h 4344718"/>
                <a:gd name="connsiteX35" fmla="*/ 365226 w 640412"/>
                <a:gd name="connsiteY35" fmla="*/ 1304009 h 4344718"/>
                <a:gd name="connsiteX36" fmla="*/ 381167 w 640412"/>
                <a:gd name="connsiteY36" fmla="*/ 1517765 h 4344718"/>
                <a:gd name="connsiteX37" fmla="*/ 388902 w 640412"/>
                <a:gd name="connsiteY37" fmla="*/ 1622177 h 4344718"/>
                <a:gd name="connsiteX38" fmla="*/ 404890 w 640412"/>
                <a:gd name="connsiteY38" fmla="*/ 1837639 h 4344718"/>
                <a:gd name="connsiteX39" fmla="*/ 432480 w 640412"/>
                <a:gd name="connsiteY39" fmla="*/ 2207870 h 4344718"/>
                <a:gd name="connsiteX40" fmla="*/ 428317 w 640412"/>
                <a:gd name="connsiteY40" fmla="*/ 2207870 h 4344718"/>
                <a:gd name="connsiteX41" fmla="*/ 428206 w 640412"/>
                <a:gd name="connsiteY41" fmla="*/ 2206353 h 4344718"/>
                <a:gd name="connsiteX42" fmla="*/ 428206 w 640412"/>
                <a:gd name="connsiteY42" fmla="*/ 2206354 h 4344718"/>
                <a:gd name="connsiteX43" fmla="*/ 428317 w 640412"/>
                <a:gd name="connsiteY43" fmla="*/ 2207870 h 4344718"/>
                <a:gd name="connsiteX44" fmla="*/ 433116 w 640412"/>
                <a:gd name="connsiteY44" fmla="*/ 2273405 h 4344718"/>
                <a:gd name="connsiteX45" fmla="*/ 467577 w 640412"/>
                <a:gd name="connsiteY45" fmla="*/ 2735769 h 4344718"/>
                <a:gd name="connsiteX46" fmla="*/ 502634 w 640412"/>
                <a:gd name="connsiteY46" fmla="*/ 3207262 h 4344718"/>
                <a:gd name="connsiteX47" fmla="*/ 501303 w 640412"/>
                <a:gd name="connsiteY47" fmla="*/ 3210102 h 4344718"/>
                <a:gd name="connsiteX48" fmla="*/ 506317 w 640412"/>
                <a:gd name="connsiteY48" fmla="*/ 3277438 h 4344718"/>
                <a:gd name="connsiteX49" fmla="*/ 540679 w 640412"/>
                <a:gd name="connsiteY49" fmla="*/ 3739707 h 4344718"/>
                <a:gd name="connsiteX50" fmla="*/ 572718 w 640412"/>
                <a:gd name="connsiteY50" fmla="*/ 4170000 h 4344718"/>
                <a:gd name="connsiteX51" fmla="*/ 575832 w 640412"/>
                <a:gd name="connsiteY51" fmla="*/ 4211106 h 4344718"/>
                <a:gd name="connsiteX52" fmla="*/ 608697 w 640412"/>
                <a:gd name="connsiteY52" fmla="*/ 4213853 h 4344718"/>
                <a:gd name="connsiteX53" fmla="*/ 640412 w 640412"/>
                <a:gd name="connsiteY53" fmla="*/ 4245576 h 4344718"/>
                <a:gd name="connsiteX54" fmla="*/ 640412 w 640412"/>
                <a:gd name="connsiteY54" fmla="*/ 4312996 h 4344718"/>
                <a:gd name="connsiteX55" fmla="*/ 640295 w 640412"/>
                <a:gd name="connsiteY55" fmla="*/ 4312996 h 4344718"/>
                <a:gd name="connsiteX56" fmla="*/ 608579 w 640412"/>
                <a:gd name="connsiteY56" fmla="*/ 4344718 h 4344718"/>
                <a:gd name="connsiteX57" fmla="*/ 0 w 640412"/>
                <a:gd name="connsiteY57" fmla="*/ 4344718 h 4344718"/>
                <a:gd name="connsiteX58" fmla="*/ 0 w 640412"/>
                <a:gd name="connsiteY58" fmla="*/ 4214137 h 4344718"/>
                <a:gd name="connsiteX59" fmla="*/ 0 w 640412"/>
                <a:gd name="connsiteY59" fmla="*/ 4214136 h 4344718"/>
                <a:gd name="connsiteX60" fmla="*/ 0 w 640412"/>
                <a:gd name="connsiteY60" fmla="*/ 4213853 h 4344718"/>
                <a:gd name="connsiteX61" fmla="*/ 0 w 640412"/>
                <a:gd name="connsiteY61" fmla="*/ 4213852 h 4344718"/>
                <a:gd name="connsiteX62" fmla="*/ 0 w 640412"/>
                <a:gd name="connsiteY62" fmla="*/ 4213284 h 4344718"/>
                <a:gd name="connsiteX63" fmla="*/ 0 w 640412"/>
                <a:gd name="connsiteY63" fmla="*/ 4211107 h 4344718"/>
                <a:gd name="connsiteX64" fmla="*/ 5778 w 640412"/>
                <a:gd name="connsiteY64" fmla="*/ 4211107 h 4344718"/>
                <a:gd name="connsiteX65" fmla="*/ 5778 w 640412"/>
                <a:gd name="connsiteY65" fmla="*/ 4211106 h 4344718"/>
                <a:gd name="connsiteX66" fmla="*/ 0 w 640412"/>
                <a:gd name="connsiteY66" fmla="*/ 4211106 h 4344718"/>
                <a:gd name="connsiteX67" fmla="*/ 0 w 640412"/>
                <a:gd name="connsiteY67" fmla="*/ 3562323 h 4344718"/>
                <a:gd name="connsiteX68" fmla="*/ 0 w 640412"/>
                <a:gd name="connsiteY68" fmla="*/ 3495025 h 4344718"/>
                <a:gd name="connsiteX69" fmla="*/ 0 w 640412"/>
                <a:gd name="connsiteY69" fmla="*/ 3210102 h 4344718"/>
                <a:gd name="connsiteX70" fmla="*/ 0 w 640412"/>
                <a:gd name="connsiteY70" fmla="*/ 3207262 h 4344718"/>
                <a:gd name="connsiteX71" fmla="*/ 0 w 640412"/>
                <a:gd name="connsiteY71" fmla="*/ 2708871 h 4344718"/>
                <a:gd name="connsiteX72" fmla="*/ 0 w 640412"/>
                <a:gd name="connsiteY72" fmla="*/ 2647800 h 4344718"/>
                <a:gd name="connsiteX73" fmla="*/ 0 w 640412"/>
                <a:gd name="connsiteY73" fmla="*/ 2491963 h 4344718"/>
                <a:gd name="connsiteX74" fmla="*/ 0 w 640412"/>
                <a:gd name="connsiteY74" fmla="*/ 2435624 h 4344718"/>
                <a:gd name="connsiteX75" fmla="*/ 0 w 640412"/>
                <a:gd name="connsiteY75" fmla="*/ 2207871 h 4344718"/>
                <a:gd name="connsiteX76" fmla="*/ 0 w 640412"/>
                <a:gd name="connsiteY76" fmla="*/ 2207870 h 4344718"/>
                <a:gd name="connsiteX77" fmla="*/ 0 w 640412"/>
                <a:gd name="connsiteY77" fmla="*/ 2206354 h 4344718"/>
                <a:gd name="connsiteX78" fmla="*/ 0 w 640412"/>
                <a:gd name="connsiteY78" fmla="*/ 2206353 h 4344718"/>
                <a:gd name="connsiteX79" fmla="*/ 0 w 640412"/>
                <a:gd name="connsiteY79" fmla="*/ 1356143 h 4344718"/>
                <a:gd name="connsiteX80" fmla="*/ 0 w 640412"/>
                <a:gd name="connsiteY80" fmla="*/ 1356142 h 4344718"/>
                <a:gd name="connsiteX81" fmla="*/ 0 w 640412"/>
                <a:gd name="connsiteY81" fmla="*/ 1212073 h 4344718"/>
                <a:gd name="connsiteX82" fmla="*/ 28127 w 640412"/>
                <a:gd name="connsiteY82" fmla="*/ 1212073 h 4344718"/>
                <a:gd name="connsiteX83" fmla="*/ 28127 w 640412"/>
                <a:gd name="connsiteY83" fmla="*/ 1212072 h 4344718"/>
                <a:gd name="connsiteX84" fmla="*/ 0 w 640412"/>
                <a:gd name="connsiteY84" fmla="*/ 1212072 h 4344718"/>
                <a:gd name="connsiteX85" fmla="*/ 0 w 640412"/>
                <a:gd name="connsiteY85" fmla="*/ 1206581 h 4344718"/>
                <a:gd name="connsiteX86" fmla="*/ 0 w 640412"/>
                <a:gd name="connsiteY86" fmla="*/ 1206580 h 4344718"/>
                <a:gd name="connsiteX87" fmla="*/ 0 w 640412"/>
                <a:gd name="connsiteY87" fmla="*/ 1183666 h 4344718"/>
                <a:gd name="connsiteX88" fmla="*/ 53121 w 640412"/>
                <a:gd name="connsiteY88" fmla="*/ 1183666 h 4344718"/>
                <a:gd name="connsiteX89" fmla="*/ 53121 w 640412"/>
                <a:gd name="connsiteY89" fmla="*/ 1183665 h 4344718"/>
                <a:gd name="connsiteX90" fmla="*/ 0 w 640412"/>
                <a:gd name="connsiteY90" fmla="*/ 1183665 h 4344718"/>
                <a:gd name="connsiteX91" fmla="*/ 0 w 640412"/>
                <a:gd name="connsiteY91" fmla="*/ 1159708 h 4344718"/>
                <a:gd name="connsiteX92" fmla="*/ 0 w 640412"/>
                <a:gd name="connsiteY92" fmla="*/ 1115866 h 4344718"/>
                <a:gd name="connsiteX93" fmla="*/ 0 w 640412"/>
                <a:gd name="connsiteY93" fmla="*/ 1071930 h 4344718"/>
                <a:gd name="connsiteX94" fmla="*/ 0 w 640412"/>
                <a:gd name="connsiteY94" fmla="*/ 1059807 h 4344718"/>
                <a:gd name="connsiteX95" fmla="*/ 0 w 640412"/>
                <a:gd name="connsiteY95" fmla="*/ 1015965 h 4344718"/>
                <a:gd name="connsiteX96" fmla="*/ 0 w 640412"/>
                <a:gd name="connsiteY96" fmla="*/ 1003748 h 4344718"/>
                <a:gd name="connsiteX97" fmla="*/ 0 w 640412"/>
                <a:gd name="connsiteY97" fmla="*/ 503200 h 4344718"/>
                <a:gd name="connsiteX98" fmla="*/ 0 w 640412"/>
                <a:gd name="connsiteY98" fmla="*/ 501873 h 4344718"/>
                <a:gd name="connsiteX99" fmla="*/ 0 w 640412"/>
                <a:gd name="connsiteY99" fmla="*/ 501872 h 4344718"/>
                <a:gd name="connsiteX100" fmla="*/ 0 w 640412"/>
                <a:gd name="connsiteY100" fmla="*/ 19183 h 4344718"/>
                <a:gd name="connsiteX101" fmla="*/ 2191 w 640412"/>
                <a:gd name="connsiteY101" fmla="*/ 0 h 434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640412" h="4344718">
                  <a:moveTo>
                    <a:pt x="520721" y="1190778"/>
                  </a:moveTo>
                  <a:lnTo>
                    <a:pt x="520721" y="1190779"/>
                  </a:lnTo>
                  <a:lnTo>
                    <a:pt x="520721" y="1190778"/>
                  </a:lnTo>
                  <a:close/>
                  <a:moveTo>
                    <a:pt x="2191" y="0"/>
                  </a:moveTo>
                  <a:lnTo>
                    <a:pt x="14217" y="105300"/>
                  </a:lnTo>
                  <a:cubicBezTo>
                    <a:pt x="38731" y="110798"/>
                    <a:pt x="57116" y="132580"/>
                    <a:pt x="57116" y="158811"/>
                  </a:cubicBezTo>
                  <a:cubicBezTo>
                    <a:pt x="57116" y="178404"/>
                    <a:pt x="46874" y="195550"/>
                    <a:pt x="31452" y="205194"/>
                  </a:cubicBezTo>
                  <a:lnTo>
                    <a:pt x="31452" y="270727"/>
                  </a:lnTo>
                  <a:cubicBezTo>
                    <a:pt x="132355" y="279743"/>
                    <a:pt x="219858" y="335108"/>
                    <a:pt x="272560" y="415397"/>
                  </a:cubicBezTo>
                  <a:lnTo>
                    <a:pt x="312261" y="501872"/>
                  </a:lnTo>
                  <a:lnTo>
                    <a:pt x="353871" y="501872"/>
                  </a:lnTo>
                  <a:cubicBezTo>
                    <a:pt x="369114" y="501872"/>
                    <a:pt x="381319" y="515020"/>
                    <a:pt x="379825" y="530550"/>
                  </a:cubicBezTo>
                  <a:cubicBezTo>
                    <a:pt x="378480" y="544089"/>
                    <a:pt x="366375" y="554040"/>
                    <a:pt x="352726" y="554040"/>
                  </a:cubicBezTo>
                  <a:lnTo>
                    <a:pt x="350384" y="554040"/>
                  </a:lnTo>
                  <a:lnTo>
                    <a:pt x="350384" y="574039"/>
                  </a:lnTo>
                  <a:lnTo>
                    <a:pt x="350384" y="627904"/>
                  </a:lnTo>
                  <a:cubicBezTo>
                    <a:pt x="350384" y="638997"/>
                    <a:pt x="342613" y="648164"/>
                    <a:pt x="331903" y="650840"/>
                  </a:cubicBezTo>
                  <a:cubicBezTo>
                    <a:pt x="312874" y="655570"/>
                    <a:pt x="296236" y="669371"/>
                    <a:pt x="291005" y="692502"/>
                  </a:cubicBezTo>
                  <a:cubicBezTo>
                    <a:pt x="289959" y="697233"/>
                    <a:pt x="289411" y="702159"/>
                    <a:pt x="289411" y="707249"/>
                  </a:cubicBezTo>
                  <a:lnTo>
                    <a:pt x="289411" y="918139"/>
                  </a:lnTo>
                  <a:cubicBezTo>
                    <a:pt x="289411" y="923261"/>
                    <a:pt x="289959" y="928188"/>
                    <a:pt x="291005" y="932919"/>
                  </a:cubicBezTo>
                  <a:cubicBezTo>
                    <a:pt x="296186" y="956017"/>
                    <a:pt x="312874" y="969850"/>
                    <a:pt x="331903" y="974581"/>
                  </a:cubicBezTo>
                  <a:cubicBezTo>
                    <a:pt x="342613" y="977224"/>
                    <a:pt x="350384" y="986522"/>
                    <a:pt x="350384" y="997484"/>
                  </a:cubicBezTo>
                  <a:lnTo>
                    <a:pt x="350384" y="1003748"/>
                  </a:lnTo>
                  <a:lnTo>
                    <a:pt x="481041" y="1003748"/>
                  </a:lnTo>
                  <a:cubicBezTo>
                    <a:pt x="504330" y="1003748"/>
                    <a:pt x="523277" y="1022687"/>
                    <a:pt x="523277" y="1045980"/>
                  </a:cubicBezTo>
                  <a:lnTo>
                    <a:pt x="523372" y="1045980"/>
                  </a:lnTo>
                  <a:lnTo>
                    <a:pt x="523372" y="1159708"/>
                  </a:lnTo>
                  <a:lnTo>
                    <a:pt x="523489" y="1160089"/>
                  </a:lnTo>
                  <a:cubicBezTo>
                    <a:pt x="536092" y="1160089"/>
                    <a:pt x="547450" y="1169550"/>
                    <a:pt x="548197" y="1181948"/>
                  </a:cubicBezTo>
                  <a:cubicBezTo>
                    <a:pt x="548945" y="1195422"/>
                    <a:pt x="538234" y="1206580"/>
                    <a:pt x="524884" y="1206580"/>
                  </a:cubicBezTo>
                  <a:lnTo>
                    <a:pt x="515071" y="1206580"/>
                  </a:lnTo>
                  <a:lnTo>
                    <a:pt x="515070" y="1206581"/>
                  </a:lnTo>
                  <a:lnTo>
                    <a:pt x="507687" y="1222310"/>
                  </a:lnTo>
                  <a:cubicBezTo>
                    <a:pt x="497564" y="1238859"/>
                    <a:pt x="480232" y="1256972"/>
                    <a:pt x="451392" y="1263231"/>
                  </a:cubicBezTo>
                  <a:cubicBezTo>
                    <a:pt x="451392" y="1263231"/>
                    <a:pt x="393571" y="1274563"/>
                    <a:pt x="365226" y="1304009"/>
                  </a:cubicBezTo>
                  <a:lnTo>
                    <a:pt x="381167" y="1517765"/>
                  </a:lnTo>
                  <a:lnTo>
                    <a:pt x="388902" y="1622177"/>
                  </a:lnTo>
                  <a:lnTo>
                    <a:pt x="404890" y="1837639"/>
                  </a:lnTo>
                  <a:lnTo>
                    <a:pt x="432480" y="2207870"/>
                  </a:lnTo>
                  <a:lnTo>
                    <a:pt x="428317" y="2207870"/>
                  </a:lnTo>
                  <a:lnTo>
                    <a:pt x="428206" y="2206353"/>
                  </a:lnTo>
                  <a:lnTo>
                    <a:pt x="428206" y="2206354"/>
                  </a:lnTo>
                  <a:lnTo>
                    <a:pt x="428317" y="2207870"/>
                  </a:lnTo>
                  <a:lnTo>
                    <a:pt x="433116" y="2273405"/>
                  </a:lnTo>
                  <a:lnTo>
                    <a:pt x="467577" y="2735769"/>
                  </a:lnTo>
                  <a:lnTo>
                    <a:pt x="502634" y="3207262"/>
                  </a:lnTo>
                  <a:lnTo>
                    <a:pt x="501303" y="3210102"/>
                  </a:lnTo>
                  <a:lnTo>
                    <a:pt x="506317" y="3277438"/>
                  </a:lnTo>
                  <a:lnTo>
                    <a:pt x="540679" y="3739707"/>
                  </a:lnTo>
                  <a:lnTo>
                    <a:pt x="572718" y="4170000"/>
                  </a:lnTo>
                  <a:lnTo>
                    <a:pt x="575832" y="4211106"/>
                  </a:lnTo>
                  <a:lnTo>
                    <a:pt x="608697" y="4213853"/>
                  </a:lnTo>
                  <a:cubicBezTo>
                    <a:pt x="626231" y="4213853"/>
                    <a:pt x="640412" y="4228055"/>
                    <a:pt x="640412" y="4245576"/>
                  </a:cubicBezTo>
                  <a:lnTo>
                    <a:pt x="640412" y="4312996"/>
                  </a:lnTo>
                  <a:lnTo>
                    <a:pt x="640295" y="4312996"/>
                  </a:lnTo>
                  <a:cubicBezTo>
                    <a:pt x="640295" y="4330517"/>
                    <a:pt x="626114" y="4344718"/>
                    <a:pt x="608579" y="4344718"/>
                  </a:cubicBezTo>
                  <a:lnTo>
                    <a:pt x="0" y="4344718"/>
                  </a:lnTo>
                  <a:lnTo>
                    <a:pt x="0" y="4214137"/>
                  </a:lnTo>
                  <a:lnTo>
                    <a:pt x="0" y="4214136"/>
                  </a:lnTo>
                  <a:lnTo>
                    <a:pt x="0" y="4213853"/>
                  </a:lnTo>
                  <a:lnTo>
                    <a:pt x="0" y="4213852"/>
                  </a:lnTo>
                  <a:lnTo>
                    <a:pt x="0" y="4213284"/>
                  </a:lnTo>
                  <a:lnTo>
                    <a:pt x="0" y="4211107"/>
                  </a:lnTo>
                  <a:lnTo>
                    <a:pt x="5778" y="4211107"/>
                  </a:lnTo>
                  <a:lnTo>
                    <a:pt x="5778" y="4211106"/>
                  </a:lnTo>
                  <a:lnTo>
                    <a:pt x="0" y="4211106"/>
                  </a:lnTo>
                  <a:lnTo>
                    <a:pt x="0" y="3562323"/>
                  </a:lnTo>
                  <a:lnTo>
                    <a:pt x="0" y="3495025"/>
                  </a:lnTo>
                  <a:lnTo>
                    <a:pt x="0" y="3210102"/>
                  </a:lnTo>
                  <a:lnTo>
                    <a:pt x="0" y="3207262"/>
                  </a:lnTo>
                  <a:lnTo>
                    <a:pt x="0" y="2708871"/>
                  </a:lnTo>
                  <a:lnTo>
                    <a:pt x="0" y="2647800"/>
                  </a:lnTo>
                  <a:lnTo>
                    <a:pt x="0" y="2491963"/>
                  </a:lnTo>
                  <a:lnTo>
                    <a:pt x="0" y="2435624"/>
                  </a:lnTo>
                  <a:lnTo>
                    <a:pt x="0" y="2207871"/>
                  </a:lnTo>
                  <a:lnTo>
                    <a:pt x="0" y="2207870"/>
                  </a:lnTo>
                  <a:lnTo>
                    <a:pt x="0" y="2206354"/>
                  </a:lnTo>
                  <a:lnTo>
                    <a:pt x="0" y="2206353"/>
                  </a:lnTo>
                  <a:lnTo>
                    <a:pt x="0" y="1356143"/>
                  </a:lnTo>
                  <a:lnTo>
                    <a:pt x="0" y="1356142"/>
                  </a:lnTo>
                  <a:lnTo>
                    <a:pt x="0" y="1212073"/>
                  </a:lnTo>
                  <a:lnTo>
                    <a:pt x="28127" y="1212073"/>
                  </a:lnTo>
                  <a:lnTo>
                    <a:pt x="28127" y="1212072"/>
                  </a:lnTo>
                  <a:lnTo>
                    <a:pt x="0" y="1212072"/>
                  </a:lnTo>
                  <a:lnTo>
                    <a:pt x="0" y="1206581"/>
                  </a:lnTo>
                  <a:lnTo>
                    <a:pt x="0" y="1206580"/>
                  </a:lnTo>
                  <a:lnTo>
                    <a:pt x="0" y="1183666"/>
                  </a:lnTo>
                  <a:lnTo>
                    <a:pt x="53121" y="1183666"/>
                  </a:lnTo>
                  <a:lnTo>
                    <a:pt x="53121" y="1183665"/>
                  </a:lnTo>
                  <a:lnTo>
                    <a:pt x="0" y="1183665"/>
                  </a:lnTo>
                  <a:lnTo>
                    <a:pt x="0" y="1159708"/>
                  </a:lnTo>
                  <a:lnTo>
                    <a:pt x="0" y="1115866"/>
                  </a:lnTo>
                  <a:lnTo>
                    <a:pt x="0" y="1071930"/>
                  </a:lnTo>
                  <a:lnTo>
                    <a:pt x="0" y="1059807"/>
                  </a:lnTo>
                  <a:lnTo>
                    <a:pt x="0" y="1015965"/>
                  </a:lnTo>
                  <a:lnTo>
                    <a:pt x="0" y="1003748"/>
                  </a:lnTo>
                  <a:lnTo>
                    <a:pt x="0" y="503200"/>
                  </a:lnTo>
                  <a:lnTo>
                    <a:pt x="0" y="501873"/>
                  </a:lnTo>
                  <a:lnTo>
                    <a:pt x="0" y="501872"/>
                  </a:lnTo>
                  <a:lnTo>
                    <a:pt x="0" y="19183"/>
                  </a:lnTo>
                  <a:lnTo>
                    <a:pt x="2191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4322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290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Lighthouse Illustration for PowerPoint</vt:lpstr>
      <vt:lpstr>Lighthouse Illustration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Lighthouse Illustration for PowerPoint</dc:title>
  <dc:creator>PresentationGO.com</dc:creator>
  <dc:description>© Copyright PresentationGO.com</dc:description>
  <dcterms:created xsi:type="dcterms:W3CDTF">2014-11-26T05:14:11Z</dcterms:created>
  <dcterms:modified xsi:type="dcterms:W3CDTF">2019-01-22T02:52:13Z</dcterms:modified>
  <cp:category>Graphics &amp; Metaphors</cp:category>
</cp:coreProperties>
</file>