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64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9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42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Lightning Bolt List – Slide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F85B67-B584-ADEA-56BB-D9ADA6CB04BC}"/>
              </a:ext>
            </a:extLst>
          </p:cNvPr>
          <p:cNvSpPr txBox="1"/>
          <p:nvPr/>
        </p:nvSpPr>
        <p:spPr>
          <a:xfrm>
            <a:off x="496917" y="1703082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C8CC69-80AD-3F2C-0AA3-DC371F3D0728}"/>
              </a:ext>
            </a:extLst>
          </p:cNvPr>
          <p:cNvSpPr txBox="1"/>
          <p:nvPr/>
        </p:nvSpPr>
        <p:spPr>
          <a:xfrm>
            <a:off x="2126175" y="3807447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0BBA6FD-B4B8-D9A9-75C5-0DEC8003FDFC}"/>
              </a:ext>
            </a:extLst>
          </p:cNvPr>
          <p:cNvSpPr/>
          <p:nvPr/>
        </p:nvSpPr>
        <p:spPr>
          <a:xfrm>
            <a:off x="320609" y="1840129"/>
            <a:ext cx="2509924" cy="2400409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A86001F-241C-1A7F-F96A-ECB682A3190E}"/>
              </a:ext>
            </a:extLst>
          </p:cNvPr>
          <p:cNvSpPr/>
          <p:nvPr/>
        </p:nvSpPr>
        <p:spPr>
          <a:xfrm>
            <a:off x="1961079" y="3980165"/>
            <a:ext cx="1687341" cy="1861834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726E02-D493-B455-D70B-0A13E72C0001}"/>
              </a:ext>
            </a:extLst>
          </p:cNvPr>
          <p:cNvSpPr/>
          <p:nvPr/>
        </p:nvSpPr>
        <p:spPr>
          <a:xfrm>
            <a:off x="390916" y="1554794"/>
            <a:ext cx="822580" cy="584943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C251EB-E55D-702A-2EE3-1A9BD3125EA8}"/>
              </a:ext>
            </a:extLst>
          </p:cNvPr>
          <p:cNvGrpSpPr/>
          <p:nvPr/>
        </p:nvGrpSpPr>
        <p:grpSpPr>
          <a:xfrm>
            <a:off x="2971143" y="3859754"/>
            <a:ext cx="2420954" cy="1520700"/>
            <a:chOff x="7938737" y="1514232"/>
            <a:chExt cx="3909320" cy="136420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B92A37-8E83-53D0-1AB5-D357E54A4032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921CF9-856F-CB33-0EB3-92B46490861F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967074-EE2A-936D-8FAF-A177A8F397BE}"/>
              </a:ext>
            </a:extLst>
          </p:cNvPr>
          <p:cNvGrpSpPr/>
          <p:nvPr/>
        </p:nvGrpSpPr>
        <p:grpSpPr>
          <a:xfrm>
            <a:off x="1297264" y="1598565"/>
            <a:ext cx="2420954" cy="1520700"/>
            <a:chOff x="7938737" y="1514232"/>
            <a:chExt cx="3909320" cy="136420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00558B-E673-3F6B-F1B5-A831F0814D29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8B374B-178E-7183-9B9F-28C3A5F8AD3C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CBCB80F4-6DCA-36DE-A10F-F96D41A6053D}"/>
              </a:ext>
            </a:extLst>
          </p:cNvPr>
          <p:cNvSpPr txBox="1"/>
          <p:nvPr/>
        </p:nvSpPr>
        <p:spPr>
          <a:xfrm>
            <a:off x="3940780" y="1703082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D55868-FA9E-E08C-0AC0-5D379F9D5660}"/>
              </a:ext>
            </a:extLst>
          </p:cNvPr>
          <p:cNvSpPr txBox="1"/>
          <p:nvPr/>
        </p:nvSpPr>
        <p:spPr>
          <a:xfrm>
            <a:off x="5570038" y="3807447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73AA1419-876D-F293-F3BF-928FEC363186}"/>
              </a:ext>
            </a:extLst>
          </p:cNvPr>
          <p:cNvSpPr/>
          <p:nvPr/>
        </p:nvSpPr>
        <p:spPr>
          <a:xfrm>
            <a:off x="3764471" y="1840129"/>
            <a:ext cx="2509924" cy="2400409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E6B6DE9-BE37-4F37-3486-262A769BDCB8}"/>
              </a:ext>
            </a:extLst>
          </p:cNvPr>
          <p:cNvSpPr/>
          <p:nvPr/>
        </p:nvSpPr>
        <p:spPr>
          <a:xfrm>
            <a:off x="5404942" y="3980165"/>
            <a:ext cx="1687341" cy="1861834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BE8396C-D9E6-368B-2CDD-4B67ACE4D5C8}"/>
              </a:ext>
            </a:extLst>
          </p:cNvPr>
          <p:cNvSpPr/>
          <p:nvPr/>
        </p:nvSpPr>
        <p:spPr>
          <a:xfrm>
            <a:off x="3834778" y="1554794"/>
            <a:ext cx="822580" cy="584943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215542-F50E-8763-E8E7-EFA6ADB273AB}"/>
              </a:ext>
            </a:extLst>
          </p:cNvPr>
          <p:cNvGrpSpPr/>
          <p:nvPr/>
        </p:nvGrpSpPr>
        <p:grpSpPr>
          <a:xfrm>
            <a:off x="6415005" y="3859754"/>
            <a:ext cx="2420954" cy="1520700"/>
            <a:chOff x="7938737" y="1514232"/>
            <a:chExt cx="3909320" cy="136420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317F52E-6EF6-D73C-E796-A0D7741CEEDA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1EAF663-05B6-BA71-9FF8-BE6DF2F6EAEC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9318D5-7C36-E74E-81CA-CCB882ED382B}"/>
              </a:ext>
            </a:extLst>
          </p:cNvPr>
          <p:cNvGrpSpPr/>
          <p:nvPr/>
        </p:nvGrpSpPr>
        <p:grpSpPr>
          <a:xfrm>
            <a:off x="4741126" y="1598565"/>
            <a:ext cx="2420954" cy="1520700"/>
            <a:chOff x="7938737" y="1514232"/>
            <a:chExt cx="3909320" cy="136420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4CCE524-00D1-3B19-E385-900F82773E33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FD015B-7C16-D894-1871-61152E664941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850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Lightning Bolt List – Slide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F85B67-B584-ADEA-56BB-D9ADA6CB04BC}"/>
              </a:ext>
            </a:extLst>
          </p:cNvPr>
          <p:cNvSpPr txBox="1"/>
          <p:nvPr/>
        </p:nvSpPr>
        <p:spPr>
          <a:xfrm>
            <a:off x="496917" y="1703082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C8CC69-80AD-3F2C-0AA3-DC371F3D0728}"/>
              </a:ext>
            </a:extLst>
          </p:cNvPr>
          <p:cNvSpPr txBox="1"/>
          <p:nvPr/>
        </p:nvSpPr>
        <p:spPr>
          <a:xfrm>
            <a:off x="2126175" y="3807447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0BBA6FD-B4B8-D9A9-75C5-0DEC8003FDFC}"/>
              </a:ext>
            </a:extLst>
          </p:cNvPr>
          <p:cNvSpPr/>
          <p:nvPr/>
        </p:nvSpPr>
        <p:spPr>
          <a:xfrm>
            <a:off x="320609" y="1840129"/>
            <a:ext cx="2509924" cy="2400409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A86001F-241C-1A7F-F96A-ECB682A3190E}"/>
              </a:ext>
            </a:extLst>
          </p:cNvPr>
          <p:cNvSpPr/>
          <p:nvPr/>
        </p:nvSpPr>
        <p:spPr>
          <a:xfrm>
            <a:off x="1961079" y="3980165"/>
            <a:ext cx="1687341" cy="1861834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726E02-D493-B455-D70B-0A13E72C0001}"/>
              </a:ext>
            </a:extLst>
          </p:cNvPr>
          <p:cNvSpPr/>
          <p:nvPr/>
        </p:nvSpPr>
        <p:spPr>
          <a:xfrm>
            <a:off x="390916" y="1554794"/>
            <a:ext cx="822580" cy="584943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C251EB-E55D-702A-2EE3-1A9BD3125EA8}"/>
              </a:ext>
            </a:extLst>
          </p:cNvPr>
          <p:cNvGrpSpPr/>
          <p:nvPr/>
        </p:nvGrpSpPr>
        <p:grpSpPr>
          <a:xfrm>
            <a:off x="2971143" y="3859754"/>
            <a:ext cx="2420954" cy="1520700"/>
            <a:chOff x="7938737" y="1514232"/>
            <a:chExt cx="3909320" cy="136420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B92A37-8E83-53D0-1AB5-D357E54A4032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921CF9-856F-CB33-0EB3-92B46490861F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967074-EE2A-936D-8FAF-A177A8F397BE}"/>
              </a:ext>
            </a:extLst>
          </p:cNvPr>
          <p:cNvGrpSpPr/>
          <p:nvPr/>
        </p:nvGrpSpPr>
        <p:grpSpPr>
          <a:xfrm>
            <a:off x="1297264" y="1598565"/>
            <a:ext cx="2420954" cy="1520700"/>
            <a:chOff x="7938737" y="1514232"/>
            <a:chExt cx="3909320" cy="136420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00558B-E673-3F6B-F1B5-A831F0814D29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8B374B-178E-7183-9B9F-28C3A5F8AD3C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CBCB80F4-6DCA-36DE-A10F-F96D41A6053D}"/>
              </a:ext>
            </a:extLst>
          </p:cNvPr>
          <p:cNvSpPr txBox="1"/>
          <p:nvPr/>
        </p:nvSpPr>
        <p:spPr>
          <a:xfrm>
            <a:off x="3940780" y="1703082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D55868-FA9E-E08C-0AC0-5D379F9D5660}"/>
              </a:ext>
            </a:extLst>
          </p:cNvPr>
          <p:cNvSpPr txBox="1"/>
          <p:nvPr/>
        </p:nvSpPr>
        <p:spPr>
          <a:xfrm>
            <a:off x="5570038" y="3807447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73AA1419-876D-F293-F3BF-928FEC363186}"/>
              </a:ext>
            </a:extLst>
          </p:cNvPr>
          <p:cNvSpPr/>
          <p:nvPr/>
        </p:nvSpPr>
        <p:spPr>
          <a:xfrm>
            <a:off x="3764471" y="1840129"/>
            <a:ext cx="2509924" cy="2400409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E6B6DE9-BE37-4F37-3486-262A769BDCB8}"/>
              </a:ext>
            </a:extLst>
          </p:cNvPr>
          <p:cNvSpPr/>
          <p:nvPr/>
        </p:nvSpPr>
        <p:spPr>
          <a:xfrm>
            <a:off x="5404942" y="3980165"/>
            <a:ext cx="1687341" cy="1861834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BE8396C-D9E6-368B-2CDD-4B67ACE4D5C8}"/>
              </a:ext>
            </a:extLst>
          </p:cNvPr>
          <p:cNvSpPr/>
          <p:nvPr/>
        </p:nvSpPr>
        <p:spPr>
          <a:xfrm>
            <a:off x="3834778" y="1554794"/>
            <a:ext cx="822580" cy="584943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215542-F50E-8763-E8E7-EFA6ADB273AB}"/>
              </a:ext>
            </a:extLst>
          </p:cNvPr>
          <p:cNvGrpSpPr/>
          <p:nvPr/>
        </p:nvGrpSpPr>
        <p:grpSpPr>
          <a:xfrm>
            <a:off x="6415005" y="3859754"/>
            <a:ext cx="2420954" cy="1520700"/>
            <a:chOff x="7938737" y="1514232"/>
            <a:chExt cx="3909320" cy="136420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317F52E-6EF6-D73C-E796-A0D7741CEEDA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1EAF663-05B6-BA71-9FF8-BE6DF2F6EAEC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9318D5-7C36-E74E-81CA-CCB882ED382B}"/>
              </a:ext>
            </a:extLst>
          </p:cNvPr>
          <p:cNvGrpSpPr/>
          <p:nvPr/>
        </p:nvGrpSpPr>
        <p:grpSpPr>
          <a:xfrm>
            <a:off x="4741126" y="1598565"/>
            <a:ext cx="2420954" cy="1520700"/>
            <a:chOff x="7938737" y="1514232"/>
            <a:chExt cx="3909320" cy="136420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4CCE524-00D1-3B19-E385-900F82773E33}"/>
                </a:ext>
              </a:extLst>
            </p:cNvPr>
            <p:cNvSpPr txBox="1"/>
            <p:nvPr/>
          </p:nvSpPr>
          <p:spPr>
            <a:xfrm>
              <a:off x="7938737" y="1514232"/>
              <a:ext cx="2926081" cy="414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FD015B-7C16-D894-1871-61152E664941}"/>
                </a:ext>
              </a:extLst>
            </p:cNvPr>
            <p:cNvSpPr txBox="1"/>
            <p:nvPr/>
          </p:nvSpPr>
          <p:spPr>
            <a:xfrm>
              <a:off x="8921976" y="1925882"/>
              <a:ext cx="2926081" cy="9525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930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Lightning Bolt List – Slide Template</vt:lpstr>
      <vt:lpstr>Lightning Bolt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Bolt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2022-12-26T19:01:47Z</dcterms:modified>
  <cp:category>Text &amp; Tables</cp:category>
</cp:coreProperties>
</file>