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6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Lightning Bolt List – Slide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F85B67-B584-ADEA-56BB-D9ADA6CB04BC}"/>
              </a:ext>
            </a:extLst>
          </p:cNvPr>
          <p:cNvSpPr txBox="1"/>
          <p:nvPr/>
        </p:nvSpPr>
        <p:spPr>
          <a:xfrm>
            <a:off x="496239" y="178989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C8CC69-80AD-3F2C-0AA3-DC371F3D0728}"/>
              </a:ext>
            </a:extLst>
          </p:cNvPr>
          <p:cNvSpPr txBox="1"/>
          <p:nvPr/>
        </p:nvSpPr>
        <p:spPr>
          <a:xfrm>
            <a:off x="2720711" y="3677709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0BBA6FD-B4B8-D9A9-75C5-0DEC8003FDFC}"/>
              </a:ext>
            </a:extLst>
          </p:cNvPr>
          <p:cNvSpPr/>
          <p:nvPr/>
        </p:nvSpPr>
        <p:spPr>
          <a:xfrm>
            <a:off x="155028" y="1939761"/>
            <a:ext cx="3426871" cy="2153391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A86001F-241C-1A7F-F96A-ECB682A3190E}"/>
              </a:ext>
            </a:extLst>
          </p:cNvPr>
          <p:cNvSpPr/>
          <p:nvPr/>
        </p:nvSpPr>
        <p:spPr>
          <a:xfrm>
            <a:off x="2394810" y="3859573"/>
            <a:ext cx="2303774" cy="1670238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726E02-D493-B455-D70B-0A13E72C0001}"/>
              </a:ext>
            </a:extLst>
          </p:cNvPr>
          <p:cNvSpPr/>
          <p:nvPr/>
        </p:nvSpPr>
        <p:spPr>
          <a:xfrm>
            <a:off x="251021" y="1683789"/>
            <a:ext cx="1123092" cy="524748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C251EB-E55D-702A-2EE3-1A9BD3125EA8}"/>
              </a:ext>
            </a:extLst>
          </p:cNvPr>
          <p:cNvGrpSpPr/>
          <p:nvPr/>
        </p:nvGrpSpPr>
        <p:grpSpPr>
          <a:xfrm>
            <a:off x="3773878" y="3704047"/>
            <a:ext cx="3305397" cy="1474819"/>
            <a:chOff x="7938737" y="1466725"/>
            <a:chExt cx="390932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B92A37-8E83-53D0-1AB5-D357E54A4032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921CF9-856F-CB33-0EB3-92B46490861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967074-EE2A-936D-8FAF-A177A8F397BE}"/>
              </a:ext>
            </a:extLst>
          </p:cNvPr>
          <p:cNvGrpSpPr/>
          <p:nvPr/>
        </p:nvGrpSpPr>
        <p:grpSpPr>
          <a:xfrm>
            <a:off x="1488483" y="1675550"/>
            <a:ext cx="3305397" cy="1474819"/>
            <a:chOff x="7938737" y="1466725"/>
            <a:chExt cx="390932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00558B-E673-3F6B-F1B5-A831F0814D29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8B374B-178E-7183-9B9F-28C3A5F8AD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CBCB80F4-6DCA-36DE-A10F-F96D41A6053D}"/>
              </a:ext>
            </a:extLst>
          </p:cNvPr>
          <p:cNvSpPr txBox="1"/>
          <p:nvPr/>
        </p:nvSpPr>
        <p:spPr>
          <a:xfrm>
            <a:off x="5198243" y="178989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D55868-FA9E-E08C-0AC0-5D379F9D5660}"/>
              </a:ext>
            </a:extLst>
          </p:cNvPr>
          <p:cNvSpPr txBox="1"/>
          <p:nvPr/>
        </p:nvSpPr>
        <p:spPr>
          <a:xfrm>
            <a:off x="7422715" y="367770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73AA1419-876D-F293-F3BF-928FEC363186}"/>
              </a:ext>
            </a:extLst>
          </p:cNvPr>
          <p:cNvSpPr/>
          <p:nvPr/>
        </p:nvSpPr>
        <p:spPr>
          <a:xfrm>
            <a:off x="4857031" y="1939761"/>
            <a:ext cx="3426871" cy="2153391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E6B6DE9-BE37-4F37-3486-262A769BDCB8}"/>
              </a:ext>
            </a:extLst>
          </p:cNvPr>
          <p:cNvSpPr/>
          <p:nvPr/>
        </p:nvSpPr>
        <p:spPr>
          <a:xfrm>
            <a:off x="7096813" y="3859573"/>
            <a:ext cx="2303774" cy="1670238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BE8396C-D9E6-368B-2CDD-4B67ACE4D5C8}"/>
              </a:ext>
            </a:extLst>
          </p:cNvPr>
          <p:cNvSpPr/>
          <p:nvPr/>
        </p:nvSpPr>
        <p:spPr>
          <a:xfrm>
            <a:off x="4953024" y="1683789"/>
            <a:ext cx="1123092" cy="524748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215542-F50E-8763-E8E7-EFA6ADB273AB}"/>
              </a:ext>
            </a:extLst>
          </p:cNvPr>
          <p:cNvGrpSpPr/>
          <p:nvPr/>
        </p:nvGrpSpPr>
        <p:grpSpPr>
          <a:xfrm>
            <a:off x="8475881" y="3704047"/>
            <a:ext cx="3305397" cy="1474819"/>
            <a:chOff x="7938737" y="1466725"/>
            <a:chExt cx="3909320" cy="147481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317F52E-6EF6-D73C-E796-A0D7741CEEDA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1EAF663-05B6-BA71-9FF8-BE6DF2F6EA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9318D5-7C36-E74E-81CA-CCB882ED382B}"/>
              </a:ext>
            </a:extLst>
          </p:cNvPr>
          <p:cNvGrpSpPr/>
          <p:nvPr/>
        </p:nvGrpSpPr>
        <p:grpSpPr>
          <a:xfrm>
            <a:off x="6190486" y="1675550"/>
            <a:ext cx="3305397" cy="1474819"/>
            <a:chOff x="7938737" y="1466725"/>
            <a:chExt cx="3909320" cy="147481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4CCE524-00D1-3B19-E385-900F82773E33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FD015B-7C16-D894-1871-61152E6649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Lightning Bolt List – Slide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F85B67-B584-ADEA-56BB-D9ADA6CB04BC}"/>
              </a:ext>
            </a:extLst>
          </p:cNvPr>
          <p:cNvSpPr txBox="1"/>
          <p:nvPr/>
        </p:nvSpPr>
        <p:spPr>
          <a:xfrm>
            <a:off x="496239" y="178989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C8CC69-80AD-3F2C-0AA3-DC371F3D0728}"/>
              </a:ext>
            </a:extLst>
          </p:cNvPr>
          <p:cNvSpPr txBox="1"/>
          <p:nvPr/>
        </p:nvSpPr>
        <p:spPr>
          <a:xfrm>
            <a:off x="2720711" y="3677709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0BBA6FD-B4B8-D9A9-75C5-0DEC8003FDFC}"/>
              </a:ext>
            </a:extLst>
          </p:cNvPr>
          <p:cNvSpPr/>
          <p:nvPr/>
        </p:nvSpPr>
        <p:spPr>
          <a:xfrm>
            <a:off x="155028" y="1939761"/>
            <a:ext cx="3426871" cy="2153391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A86001F-241C-1A7F-F96A-ECB682A3190E}"/>
              </a:ext>
            </a:extLst>
          </p:cNvPr>
          <p:cNvSpPr/>
          <p:nvPr/>
        </p:nvSpPr>
        <p:spPr>
          <a:xfrm>
            <a:off x="2394810" y="3859573"/>
            <a:ext cx="2303774" cy="1670238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726E02-D493-B455-D70B-0A13E72C0001}"/>
              </a:ext>
            </a:extLst>
          </p:cNvPr>
          <p:cNvSpPr/>
          <p:nvPr/>
        </p:nvSpPr>
        <p:spPr>
          <a:xfrm>
            <a:off x="251021" y="1683789"/>
            <a:ext cx="1123092" cy="524748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C251EB-E55D-702A-2EE3-1A9BD3125EA8}"/>
              </a:ext>
            </a:extLst>
          </p:cNvPr>
          <p:cNvGrpSpPr/>
          <p:nvPr/>
        </p:nvGrpSpPr>
        <p:grpSpPr>
          <a:xfrm>
            <a:off x="3773878" y="3704047"/>
            <a:ext cx="3305397" cy="1474819"/>
            <a:chOff x="7938737" y="1466725"/>
            <a:chExt cx="390932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B92A37-8E83-53D0-1AB5-D357E54A4032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921CF9-856F-CB33-0EB3-92B46490861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967074-EE2A-936D-8FAF-A177A8F397BE}"/>
              </a:ext>
            </a:extLst>
          </p:cNvPr>
          <p:cNvGrpSpPr/>
          <p:nvPr/>
        </p:nvGrpSpPr>
        <p:grpSpPr>
          <a:xfrm>
            <a:off x="1488483" y="1675550"/>
            <a:ext cx="3305397" cy="1474819"/>
            <a:chOff x="7938737" y="1466725"/>
            <a:chExt cx="390932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00558B-E673-3F6B-F1B5-A831F0814D29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8B374B-178E-7183-9B9F-28C3A5F8AD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CBCB80F4-6DCA-36DE-A10F-F96D41A6053D}"/>
              </a:ext>
            </a:extLst>
          </p:cNvPr>
          <p:cNvSpPr txBox="1"/>
          <p:nvPr/>
        </p:nvSpPr>
        <p:spPr>
          <a:xfrm>
            <a:off x="5198243" y="178989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D55868-FA9E-E08C-0AC0-5D379F9D5660}"/>
              </a:ext>
            </a:extLst>
          </p:cNvPr>
          <p:cNvSpPr txBox="1"/>
          <p:nvPr/>
        </p:nvSpPr>
        <p:spPr>
          <a:xfrm>
            <a:off x="7422715" y="367770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73AA1419-876D-F293-F3BF-928FEC363186}"/>
              </a:ext>
            </a:extLst>
          </p:cNvPr>
          <p:cNvSpPr/>
          <p:nvPr/>
        </p:nvSpPr>
        <p:spPr>
          <a:xfrm>
            <a:off x="4857031" y="1939761"/>
            <a:ext cx="3426871" cy="2153391"/>
          </a:xfrm>
          <a:custGeom>
            <a:avLst/>
            <a:gdLst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147063 w 3426871"/>
              <a:gd name="connsiteY38" fmla="*/ 479544 h 2153391"/>
              <a:gd name="connsiteX39" fmla="*/ 1088149 w 3426871"/>
              <a:gd name="connsiteY39" fmla="*/ 478457 h 2153391"/>
              <a:gd name="connsiteX40" fmla="*/ 412811 w 3426871"/>
              <a:gd name="connsiteY40" fmla="*/ 463976 h 2153391"/>
              <a:gd name="connsiteX41" fmla="*/ 0 w 3426871"/>
              <a:gd name="connsiteY41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52546 w 3426871"/>
              <a:gd name="connsiteY35" fmla="*/ 479645 h 2153391"/>
              <a:gd name="connsiteX36" fmla="*/ 1149199 w 3426871"/>
              <a:gd name="connsiteY36" fmla="*/ 475682 h 2153391"/>
              <a:gd name="connsiteX37" fmla="*/ 1143477 w 3426871"/>
              <a:gd name="connsiteY37" fmla="*/ 475552 h 2153391"/>
              <a:gd name="connsiteX38" fmla="*/ 1088149 w 3426871"/>
              <a:gd name="connsiteY38" fmla="*/ 478457 h 2153391"/>
              <a:gd name="connsiteX39" fmla="*/ 412811 w 3426871"/>
              <a:gd name="connsiteY39" fmla="*/ 463976 h 2153391"/>
              <a:gd name="connsiteX40" fmla="*/ 0 w 3426871"/>
              <a:gd name="connsiteY40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143477 w 3426871"/>
              <a:gd name="connsiteY36" fmla="*/ 475552 h 2153391"/>
              <a:gd name="connsiteX37" fmla="*/ 1088149 w 3426871"/>
              <a:gd name="connsiteY37" fmla="*/ 478457 h 2153391"/>
              <a:gd name="connsiteX38" fmla="*/ 412811 w 3426871"/>
              <a:gd name="connsiteY38" fmla="*/ 463976 h 2153391"/>
              <a:gd name="connsiteX39" fmla="*/ 0 w 3426871"/>
              <a:gd name="connsiteY39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149199 w 3426871"/>
              <a:gd name="connsiteY35" fmla="*/ 475682 h 2153391"/>
              <a:gd name="connsiteX36" fmla="*/ 1088149 w 3426871"/>
              <a:gd name="connsiteY36" fmla="*/ 478457 h 2153391"/>
              <a:gd name="connsiteX37" fmla="*/ 412811 w 3426871"/>
              <a:gd name="connsiteY37" fmla="*/ 463976 h 2153391"/>
              <a:gd name="connsiteX38" fmla="*/ 0 w 3426871"/>
              <a:gd name="connsiteY38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1088149 w 3426871"/>
              <a:gd name="connsiteY35" fmla="*/ 478457 h 2153391"/>
              <a:gd name="connsiteX36" fmla="*/ 412811 w 3426871"/>
              <a:gd name="connsiteY36" fmla="*/ 463976 h 2153391"/>
              <a:gd name="connsiteX37" fmla="*/ 0 w 3426871"/>
              <a:gd name="connsiteY37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44700 w 3426871"/>
              <a:gd name="connsiteY4" fmla="*/ 415924 h 2153391"/>
              <a:gd name="connsiteX5" fmla="*/ 437556 w 3426871"/>
              <a:gd name="connsiteY5" fmla="*/ 409232 h 2153391"/>
              <a:gd name="connsiteX6" fmla="*/ 796748 w 3426871"/>
              <a:gd name="connsiteY6" fmla="*/ 399973 h 2153391"/>
              <a:gd name="connsiteX7" fmla="*/ 1167833 w 3426871"/>
              <a:gd name="connsiteY7" fmla="*/ 393592 h 2153391"/>
              <a:gd name="connsiteX8" fmla="*/ 1187030 w 3426871"/>
              <a:gd name="connsiteY8" fmla="*/ 393592 h 2153391"/>
              <a:gd name="connsiteX9" fmla="*/ 1199881 w 3426871"/>
              <a:gd name="connsiteY9" fmla="*/ 406353 h 2153391"/>
              <a:gd name="connsiteX10" fmla="*/ 2054219 w 3426871"/>
              <a:gd name="connsiteY10" fmla="*/ 1331115 h 2153391"/>
              <a:gd name="connsiteX11" fmla="*/ 2323725 w 3426871"/>
              <a:gd name="connsiteY11" fmla="*/ 1631180 h 2153391"/>
              <a:gd name="connsiteX12" fmla="*/ 2324708 w 3426871"/>
              <a:gd name="connsiteY12" fmla="*/ 1632275 h 2153391"/>
              <a:gd name="connsiteX13" fmla="*/ 2303778 w 3426871"/>
              <a:gd name="connsiteY13" fmla="*/ 1631892 h 2153391"/>
              <a:gd name="connsiteX14" fmla="*/ 2335825 w 3426871"/>
              <a:gd name="connsiteY14" fmla="*/ 1644653 h 2153391"/>
              <a:gd name="connsiteX15" fmla="*/ 2324708 w 3426871"/>
              <a:gd name="connsiteY15" fmla="*/ 1632275 h 2153391"/>
              <a:gd name="connsiteX16" fmla="*/ 2652493 w 3426871"/>
              <a:gd name="connsiteY16" fmla="*/ 1638272 h 2153391"/>
              <a:gd name="connsiteX17" fmla="*/ 3001368 w 3426871"/>
              <a:gd name="connsiteY17" fmla="*/ 1647843 h 2153391"/>
              <a:gd name="connsiteX18" fmla="*/ 3014060 w 3426871"/>
              <a:gd name="connsiteY18" fmla="*/ 1647843 h 2153391"/>
              <a:gd name="connsiteX19" fmla="*/ 3426871 w 3426871"/>
              <a:gd name="connsiteY19" fmla="*/ 2153391 h 2153391"/>
              <a:gd name="connsiteX20" fmla="*/ 2991758 w 3426871"/>
              <a:gd name="connsiteY20" fmla="*/ 1702539 h 2153391"/>
              <a:gd name="connsiteX21" fmla="*/ 3001368 w 3426871"/>
              <a:gd name="connsiteY21" fmla="*/ 1702276 h 2153391"/>
              <a:gd name="connsiteX22" fmla="*/ 2982171 w 3426871"/>
              <a:gd name="connsiteY22" fmla="*/ 1692605 h 2153391"/>
              <a:gd name="connsiteX23" fmla="*/ 2991758 w 3426871"/>
              <a:gd name="connsiteY23" fmla="*/ 1702539 h 2153391"/>
              <a:gd name="connsiteX24" fmla="*/ 2652493 w 3426871"/>
              <a:gd name="connsiteY24" fmla="*/ 1711846 h 2153391"/>
              <a:gd name="connsiteX25" fmla="*/ 2303778 w 3426871"/>
              <a:gd name="connsiteY25" fmla="*/ 1718227 h 2153391"/>
              <a:gd name="connsiteX26" fmla="*/ 2284581 w 3426871"/>
              <a:gd name="connsiteY26" fmla="*/ 1718227 h 2153391"/>
              <a:gd name="connsiteX27" fmla="*/ 2271730 w 3426871"/>
              <a:gd name="connsiteY27" fmla="*/ 1705466 h 2153391"/>
              <a:gd name="connsiteX28" fmla="*/ 1983778 w 3426871"/>
              <a:gd name="connsiteY28" fmla="*/ 1398309 h 2153391"/>
              <a:gd name="connsiteX29" fmla="*/ 1337714 w 3426871"/>
              <a:gd name="connsiteY29" fmla="*/ 691377 h 2153391"/>
              <a:gd name="connsiteX30" fmla="*/ 1239605 w 3426871"/>
              <a:gd name="connsiteY30" fmla="*/ 582542 h 2153391"/>
              <a:gd name="connsiteX31" fmla="*/ 1239686 w 3426871"/>
              <a:gd name="connsiteY31" fmla="*/ 582838 h 2153391"/>
              <a:gd name="connsiteX32" fmla="*/ 1236937 w 3426871"/>
              <a:gd name="connsiteY32" fmla="*/ 579582 h 2153391"/>
              <a:gd name="connsiteX33" fmla="*/ 1233529 w 3426871"/>
              <a:gd name="connsiteY33" fmla="*/ 575802 h 2153391"/>
              <a:gd name="connsiteX34" fmla="*/ 1147063 w 3426871"/>
              <a:gd name="connsiteY34" fmla="*/ 479544 h 2153391"/>
              <a:gd name="connsiteX35" fmla="*/ 412811 w 3426871"/>
              <a:gd name="connsiteY35" fmla="*/ 463976 h 2153391"/>
              <a:gd name="connsiteX36" fmla="*/ 0 w 3426871"/>
              <a:gd name="connsiteY36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03778 w 3426871"/>
              <a:gd name="connsiteY12" fmla="*/ 1631892 h 2153391"/>
              <a:gd name="connsiteX13" fmla="*/ 2335825 w 3426871"/>
              <a:gd name="connsiteY13" fmla="*/ 1644653 h 2153391"/>
              <a:gd name="connsiteX14" fmla="*/ 2324708 w 3426871"/>
              <a:gd name="connsiteY14" fmla="*/ 1632275 h 2153391"/>
              <a:gd name="connsiteX15" fmla="*/ 2652493 w 3426871"/>
              <a:gd name="connsiteY15" fmla="*/ 1638272 h 2153391"/>
              <a:gd name="connsiteX16" fmla="*/ 3001368 w 3426871"/>
              <a:gd name="connsiteY16" fmla="*/ 1647843 h 2153391"/>
              <a:gd name="connsiteX17" fmla="*/ 3014060 w 3426871"/>
              <a:gd name="connsiteY17" fmla="*/ 1647843 h 2153391"/>
              <a:gd name="connsiteX18" fmla="*/ 3426871 w 3426871"/>
              <a:gd name="connsiteY18" fmla="*/ 2153391 h 2153391"/>
              <a:gd name="connsiteX19" fmla="*/ 2991758 w 3426871"/>
              <a:gd name="connsiteY19" fmla="*/ 1702539 h 2153391"/>
              <a:gd name="connsiteX20" fmla="*/ 3001368 w 3426871"/>
              <a:gd name="connsiteY20" fmla="*/ 1702276 h 2153391"/>
              <a:gd name="connsiteX21" fmla="*/ 2982171 w 3426871"/>
              <a:gd name="connsiteY21" fmla="*/ 1692605 h 2153391"/>
              <a:gd name="connsiteX22" fmla="*/ 2991758 w 3426871"/>
              <a:gd name="connsiteY22" fmla="*/ 1702539 h 2153391"/>
              <a:gd name="connsiteX23" fmla="*/ 2652493 w 3426871"/>
              <a:gd name="connsiteY23" fmla="*/ 1711846 h 2153391"/>
              <a:gd name="connsiteX24" fmla="*/ 2303778 w 3426871"/>
              <a:gd name="connsiteY24" fmla="*/ 1718227 h 2153391"/>
              <a:gd name="connsiteX25" fmla="*/ 2284581 w 3426871"/>
              <a:gd name="connsiteY25" fmla="*/ 1718227 h 2153391"/>
              <a:gd name="connsiteX26" fmla="*/ 2271730 w 3426871"/>
              <a:gd name="connsiteY26" fmla="*/ 1705466 h 2153391"/>
              <a:gd name="connsiteX27" fmla="*/ 1983778 w 3426871"/>
              <a:gd name="connsiteY27" fmla="*/ 1398309 h 2153391"/>
              <a:gd name="connsiteX28" fmla="*/ 1337714 w 3426871"/>
              <a:gd name="connsiteY28" fmla="*/ 691377 h 2153391"/>
              <a:gd name="connsiteX29" fmla="*/ 1239605 w 3426871"/>
              <a:gd name="connsiteY29" fmla="*/ 582542 h 2153391"/>
              <a:gd name="connsiteX30" fmla="*/ 1239686 w 3426871"/>
              <a:gd name="connsiteY30" fmla="*/ 582838 h 2153391"/>
              <a:gd name="connsiteX31" fmla="*/ 1236937 w 3426871"/>
              <a:gd name="connsiteY31" fmla="*/ 579582 h 2153391"/>
              <a:gd name="connsiteX32" fmla="*/ 1233529 w 3426871"/>
              <a:gd name="connsiteY32" fmla="*/ 575802 h 2153391"/>
              <a:gd name="connsiteX33" fmla="*/ 1147063 w 3426871"/>
              <a:gd name="connsiteY33" fmla="*/ 479544 h 2153391"/>
              <a:gd name="connsiteX34" fmla="*/ 412811 w 3426871"/>
              <a:gd name="connsiteY34" fmla="*/ 463976 h 2153391"/>
              <a:gd name="connsiteX35" fmla="*/ 0 w 3426871"/>
              <a:gd name="connsiteY35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35825 w 3426871"/>
              <a:gd name="connsiteY12" fmla="*/ 1644653 h 2153391"/>
              <a:gd name="connsiteX13" fmla="*/ 2324708 w 3426871"/>
              <a:gd name="connsiteY13" fmla="*/ 1632275 h 2153391"/>
              <a:gd name="connsiteX14" fmla="*/ 2652493 w 3426871"/>
              <a:gd name="connsiteY14" fmla="*/ 1638272 h 2153391"/>
              <a:gd name="connsiteX15" fmla="*/ 3001368 w 3426871"/>
              <a:gd name="connsiteY15" fmla="*/ 1647843 h 2153391"/>
              <a:gd name="connsiteX16" fmla="*/ 3014060 w 3426871"/>
              <a:gd name="connsiteY16" fmla="*/ 1647843 h 2153391"/>
              <a:gd name="connsiteX17" fmla="*/ 3426871 w 3426871"/>
              <a:gd name="connsiteY17" fmla="*/ 2153391 h 2153391"/>
              <a:gd name="connsiteX18" fmla="*/ 2991758 w 3426871"/>
              <a:gd name="connsiteY18" fmla="*/ 1702539 h 2153391"/>
              <a:gd name="connsiteX19" fmla="*/ 3001368 w 3426871"/>
              <a:gd name="connsiteY19" fmla="*/ 1702276 h 2153391"/>
              <a:gd name="connsiteX20" fmla="*/ 2982171 w 3426871"/>
              <a:gd name="connsiteY20" fmla="*/ 1692605 h 2153391"/>
              <a:gd name="connsiteX21" fmla="*/ 2991758 w 3426871"/>
              <a:gd name="connsiteY21" fmla="*/ 1702539 h 2153391"/>
              <a:gd name="connsiteX22" fmla="*/ 2652493 w 3426871"/>
              <a:gd name="connsiteY22" fmla="*/ 1711846 h 2153391"/>
              <a:gd name="connsiteX23" fmla="*/ 2303778 w 3426871"/>
              <a:gd name="connsiteY23" fmla="*/ 1718227 h 2153391"/>
              <a:gd name="connsiteX24" fmla="*/ 2284581 w 3426871"/>
              <a:gd name="connsiteY24" fmla="*/ 1718227 h 2153391"/>
              <a:gd name="connsiteX25" fmla="*/ 2271730 w 3426871"/>
              <a:gd name="connsiteY25" fmla="*/ 1705466 h 2153391"/>
              <a:gd name="connsiteX26" fmla="*/ 1983778 w 3426871"/>
              <a:gd name="connsiteY26" fmla="*/ 1398309 h 2153391"/>
              <a:gd name="connsiteX27" fmla="*/ 1337714 w 3426871"/>
              <a:gd name="connsiteY27" fmla="*/ 691377 h 2153391"/>
              <a:gd name="connsiteX28" fmla="*/ 1239605 w 3426871"/>
              <a:gd name="connsiteY28" fmla="*/ 582542 h 2153391"/>
              <a:gd name="connsiteX29" fmla="*/ 1239686 w 3426871"/>
              <a:gd name="connsiteY29" fmla="*/ 582838 h 2153391"/>
              <a:gd name="connsiteX30" fmla="*/ 1236937 w 3426871"/>
              <a:gd name="connsiteY30" fmla="*/ 579582 h 2153391"/>
              <a:gd name="connsiteX31" fmla="*/ 1233529 w 3426871"/>
              <a:gd name="connsiteY31" fmla="*/ 575802 h 2153391"/>
              <a:gd name="connsiteX32" fmla="*/ 1147063 w 3426871"/>
              <a:gd name="connsiteY32" fmla="*/ 479544 h 2153391"/>
              <a:gd name="connsiteX33" fmla="*/ 412811 w 3426871"/>
              <a:gd name="connsiteY33" fmla="*/ 463976 h 2153391"/>
              <a:gd name="connsiteX34" fmla="*/ 0 w 3426871"/>
              <a:gd name="connsiteY34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82171 w 3426871"/>
              <a:gd name="connsiteY19" fmla="*/ 1692605 h 2153391"/>
              <a:gd name="connsiteX20" fmla="*/ 2991758 w 3426871"/>
              <a:gd name="connsiteY20" fmla="*/ 1702539 h 2153391"/>
              <a:gd name="connsiteX21" fmla="*/ 2652493 w 3426871"/>
              <a:gd name="connsiteY21" fmla="*/ 1711846 h 2153391"/>
              <a:gd name="connsiteX22" fmla="*/ 2303778 w 3426871"/>
              <a:gd name="connsiteY22" fmla="*/ 1718227 h 2153391"/>
              <a:gd name="connsiteX23" fmla="*/ 2284581 w 3426871"/>
              <a:gd name="connsiteY23" fmla="*/ 1718227 h 2153391"/>
              <a:gd name="connsiteX24" fmla="*/ 2271730 w 3426871"/>
              <a:gd name="connsiteY24" fmla="*/ 1705466 h 2153391"/>
              <a:gd name="connsiteX25" fmla="*/ 1983778 w 3426871"/>
              <a:gd name="connsiteY25" fmla="*/ 1398309 h 2153391"/>
              <a:gd name="connsiteX26" fmla="*/ 1337714 w 3426871"/>
              <a:gd name="connsiteY26" fmla="*/ 691377 h 2153391"/>
              <a:gd name="connsiteX27" fmla="*/ 1239605 w 3426871"/>
              <a:gd name="connsiteY27" fmla="*/ 582542 h 2153391"/>
              <a:gd name="connsiteX28" fmla="*/ 1239686 w 3426871"/>
              <a:gd name="connsiteY28" fmla="*/ 582838 h 2153391"/>
              <a:gd name="connsiteX29" fmla="*/ 1236937 w 3426871"/>
              <a:gd name="connsiteY29" fmla="*/ 579582 h 2153391"/>
              <a:gd name="connsiteX30" fmla="*/ 1233529 w 3426871"/>
              <a:gd name="connsiteY30" fmla="*/ 575802 h 2153391"/>
              <a:gd name="connsiteX31" fmla="*/ 1147063 w 3426871"/>
              <a:gd name="connsiteY31" fmla="*/ 479544 h 2153391"/>
              <a:gd name="connsiteX32" fmla="*/ 412811 w 3426871"/>
              <a:gd name="connsiteY32" fmla="*/ 463976 h 2153391"/>
              <a:gd name="connsiteX33" fmla="*/ 0 w 3426871"/>
              <a:gd name="connsiteY33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3001368 w 3426871"/>
              <a:gd name="connsiteY18" fmla="*/ 1702276 h 2153391"/>
              <a:gd name="connsiteX19" fmla="*/ 2991758 w 3426871"/>
              <a:gd name="connsiteY19" fmla="*/ 1702539 h 2153391"/>
              <a:gd name="connsiteX20" fmla="*/ 2652493 w 3426871"/>
              <a:gd name="connsiteY20" fmla="*/ 1711846 h 2153391"/>
              <a:gd name="connsiteX21" fmla="*/ 2303778 w 3426871"/>
              <a:gd name="connsiteY21" fmla="*/ 1718227 h 2153391"/>
              <a:gd name="connsiteX22" fmla="*/ 2284581 w 3426871"/>
              <a:gd name="connsiteY22" fmla="*/ 1718227 h 2153391"/>
              <a:gd name="connsiteX23" fmla="*/ 2271730 w 3426871"/>
              <a:gd name="connsiteY23" fmla="*/ 1705466 h 2153391"/>
              <a:gd name="connsiteX24" fmla="*/ 1983778 w 3426871"/>
              <a:gd name="connsiteY24" fmla="*/ 1398309 h 2153391"/>
              <a:gd name="connsiteX25" fmla="*/ 1337714 w 3426871"/>
              <a:gd name="connsiteY25" fmla="*/ 691377 h 2153391"/>
              <a:gd name="connsiteX26" fmla="*/ 1239605 w 3426871"/>
              <a:gd name="connsiteY26" fmla="*/ 582542 h 2153391"/>
              <a:gd name="connsiteX27" fmla="*/ 1239686 w 3426871"/>
              <a:gd name="connsiteY27" fmla="*/ 582838 h 2153391"/>
              <a:gd name="connsiteX28" fmla="*/ 1236937 w 3426871"/>
              <a:gd name="connsiteY28" fmla="*/ 579582 h 2153391"/>
              <a:gd name="connsiteX29" fmla="*/ 1233529 w 3426871"/>
              <a:gd name="connsiteY29" fmla="*/ 575802 h 2153391"/>
              <a:gd name="connsiteX30" fmla="*/ 1147063 w 3426871"/>
              <a:gd name="connsiteY30" fmla="*/ 479544 h 2153391"/>
              <a:gd name="connsiteX31" fmla="*/ 412811 w 3426871"/>
              <a:gd name="connsiteY31" fmla="*/ 463976 h 2153391"/>
              <a:gd name="connsiteX32" fmla="*/ 0 w 3426871"/>
              <a:gd name="connsiteY32" fmla="*/ 0 h 2153391"/>
              <a:gd name="connsiteX0" fmla="*/ 0 w 3426871"/>
              <a:gd name="connsiteY0" fmla="*/ 0 h 2153391"/>
              <a:gd name="connsiteX1" fmla="*/ 337868 w 3426871"/>
              <a:gd name="connsiteY1" fmla="*/ 315859 h 2153391"/>
              <a:gd name="connsiteX2" fmla="*/ 437556 w 3426871"/>
              <a:gd name="connsiteY2" fmla="*/ 409232 h 2153391"/>
              <a:gd name="connsiteX3" fmla="*/ 425503 w 3426871"/>
              <a:gd name="connsiteY3" fmla="*/ 409543 h 2153391"/>
              <a:gd name="connsiteX4" fmla="*/ 437556 w 3426871"/>
              <a:gd name="connsiteY4" fmla="*/ 409232 h 2153391"/>
              <a:gd name="connsiteX5" fmla="*/ 796748 w 3426871"/>
              <a:gd name="connsiteY5" fmla="*/ 399973 h 2153391"/>
              <a:gd name="connsiteX6" fmla="*/ 1167833 w 3426871"/>
              <a:gd name="connsiteY6" fmla="*/ 393592 h 2153391"/>
              <a:gd name="connsiteX7" fmla="*/ 1187030 w 3426871"/>
              <a:gd name="connsiteY7" fmla="*/ 393592 h 2153391"/>
              <a:gd name="connsiteX8" fmla="*/ 1199881 w 3426871"/>
              <a:gd name="connsiteY8" fmla="*/ 406353 h 2153391"/>
              <a:gd name="connsiteX9" fmla="*/ 2054219 w 3426871"/>
              <a:gd name="connsiteY9" fmla="*/ 1331115 h 2153391"/>
              <a:gd name="connsiteX10" fmla="*/ 2323725 w 3426871"/>
              <a:gd name="connsiteY10" fmla="*/ 1631180 h 2153391"/>
              <a:gd name="connsiteX11" fmla="*/ 2324708 w 3426871"/>
              <a:gd name="connsiteY11" fmla="*/ 1632275 h 2153391"/>
              <a:gd name="connsiteX12" fmla="*/ 2324708 w 3426871"/>
              <a:gd name="connsiteY12" fmla="*/ 1632275 h 2153391"/>
              <a:gd name="connsiteX13" fmla="*/ 2652493 w 3426871"/>
              <a:gd name="connsiteY13" fmla="*/ 1638272 h 2153391"/>
              <a:gd name="connsiteX14" fmla="*/ 3001368 w 3426871"/>
              <a:gd name="connsiteY14" fmla="*/ 1647843 h 2153391"/>
              <a:gd name="connsiteX15" fmla="*/ 3014060 w 3426871"/>
              <a:gd name="connsiteY15" fmla="*/ 1647843 h 2153391"/>
              <a:gd name="connsiteX16" fmla="*/ 3426871 w 3426871"/>
              <a:gd name="connsiteY16" fmla="*/ 2153391 h 2153391"/>
              <a:gd name="connsiteX17" fmla="*/ 2991758 w 3426871"/>
              <a:gd name="connsiteY17" fmla="*/ 1702539 h 2153391"/>
              <a:gd name="connsiteX18" fmla="*/ 2991758 w 3426871"/>
              <a:gd name="connsiteY18" fmla="*/ 1702539 h 2153391"/>
              <a:gd name="connsiteX19" fmla="*/ 2652493 w 3426871"/>
              <a:gd name="connsiteY19" fmla="*/ 1711846 h 2153391"/>
              <a:gd name="connsiteX20" fmla="*/ 2303778 w 3426871"/>
              <a:gd name="connsiteY20" fmla="*/ 1718227 h 2153391"/>
              <a:gd name="connsiteX21" fmla="*/ 2284581 w 3426871"/>
              <a:gd name="connsiteY21" fmla="*/ 1718227 h 2153391"/>
              <a:gd name="connsiteX22" fmla="*/ 2271730 w 3426871"/>
              <a:gd name="connsiteY22" fmla="*/ 1705466 h 2153391"/>
              <a:gd name="connsiteX23" fmla="*/ 1983778 w 3426871"/>
              <a:gd name="connsiteY23" fmla="*/ 1398309 h 2153391"/>
              <a:gd name="connsiteX24" fmla="*/ 1337714 w 3426871"/>
              <a:gd name="connsiteY24" fmla="*/ 691377 h 2153391"/>
              <a:gd name="connsiteX25" fmla="*/ 1239605 w 3426871"/>
              <a:gd name="connsiteY25" fmla="*/ 582542 h 2153391"/>
              <a:gd name="connsiteX26" fmla="*/ 1239686 w 3426871"/>
              <a:gd name="connsiteY26" fmla="*/ 582838 h 2153391"/>
              <a:gd name="connsiteX27" fmla="*/ 1236937 w 3426871"/>
              <a:gd name="connsiteY27" fmla="*/ 579582 h 2153391"/>
              <a:gd name="connsiteX28" fmla="*/ 1233529 w 3426871"/>
              <a:gd name="connsiteY28" fmla="*/ 575802 h 2153391"/>
              <a:gd name="connsiteX29" fmla="*/ 1147063 w 3426871"/>
              <a:gd name="connsiteY29" fmla="*/ 479544 h 2153391"/>
              <a:gd name="connsiteX30" fmla="*/ 412811 w 3426871"/>
              <a:gd name="connsiteY30" fmla="*/ 463976 h 2153391"/>
              <a:gd name="connsiteX31" fmla="*/ 0 w 3426871"/>
              <a:gd name="connsiteY31" fmla="*/ 0 h 2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6871" h="2153391">
                <a:moveTo>
                  <a:pt x="0" y="0"/>
                </a:moveTo>
                <a:cubicBezTo>
                  <a:pt x="96024" y="86360"/>
                  <a:pt x="224353" y="208778"/>
                  <a:pt x="337868" y="315859"/>
                </a:cubicBezTo>
                <a:lnTo>
                  <a:pt x="437556" y="409232"/>
                </a:lnTo>
                <a:lnTo>
                  <a:pt x="425503" y="409543"/>
                </a:lnTo>
                <a:lnTo>
                  <a:pt x="437556" y="409232"/>
                </a:lnTo>
                <a:lnTo>
                  <a:pt x="796748" y="399973"/>
                </a:lnTo>
                <a:lnTo>
                  <a:pt x="1167833" y="393592"/>
                </a:lnTo>
                <a:lnTo>
                  <a:pt x="1187030" y="393592"/>
                </a:lnTo>
                <a:lnTo>
                  <a:pt x="1199881" y="406353"/>
                </a:lnTo>
                <a:cubicBezTo>
                  <a:pt x="1455786" y="678318"/>
                  <a:pt x="1804660" y="1052669"/>
                  <a:pt x="2054219" y="1331115"/>
                </a:cubicBezTo>
                <a:lnTo>
                  <a:pt x="2323725" y="1631180"/>
                </a:lnTo>
                <a:lnTo>
                  <a:pt x="2324708" y="1632275"/>
                </a:lnTo>
                <a:lnTo>
                  <a:pt x="2324708" y="1632275"/>
                </a:lnTo>
                <a:lnTo>
                  <a:pt x="2652493" y="1638272"/>
                </a:lnTo>
                <a:lnTo>
                  <a:pt x="3001368" y="1647843"/>
                </a:lnTo>
                <a:lnTo>
                  <a:pt x="3014060" y="1647843"/>
                </a:lnTo>
                <a:cubicBezTo>
                  <a:pt x="3154943" y="1814232"/>
                  <a:pt x="3292493" y="1983812"/>
                  <a:pt x="3426871" y="2153391"/>
                </a:cubicBezTo>
                <a:lnTo>
                  <a:pt x="2991758" y="1702539"/>
                </a:lnTo>
                <a:lnTo>
                  <a:pt x="2991758" y="1702539"/>
                </a:lnTo>
                <a:lnTo>
                  <a:pt x="2652493" y="1711846"/>
                </a:lnTo>
                <a:lnTo>
                  <a:pt x="2303778" y="1718227"/>
                </a:lnTo>
                <a:lnTo>
                  <a:pt x="2284581" y="1718227"/>
                </a:lnTo>
                <a:lnTo>
                  <a:pt x="2271730" y="1705466"/>
                </a:lnTo>
                <a:lnTo>
                  <a:pt x="1983778" y="1398309"/>
                </a:lnTo>
                <a:cubicBezTo>
                  <a:pt x="1791849" y="1191867"/>
                  <a:pt x="1551284" y="927890"/>
                  <a:pt x="1337714" y="691377"/>
                </a:cubicBezTo>
                <a:lnTo>
                  <a:pt x="1239605" y="582542"/>
                </a:lnTo>
                <a:cubicBezTo>
                  <a:pt x="1239632" y="582641"/>
                  <a:pt x="1239659" y="582739"/>
                  <a:pt x="1239686" y="582838"/>
                </a:cubicBezTo>
                <a:lnTo>
                  <a:pt x="1236937" y="579582"/>
                </a:lnTo>
                <a:lnTo>
                  <a:pt x="1233529" y="575802"/>
                </a:lnTo>
                <a:lnTo>
                  <a:pt x="1147063" y="479544"/>
                </a:lnTo>
                <a:lnTo>
                  <a:pt x="412811" y="463976"/>
                </a:lnTo>
                <a:cubicBezTo>
                  <a:pt x="294298" y="323208"/>
                  <a:pt x="118354" y="13438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E6B6DE9-BE37-4F37-3486-262A769BDCB8}"/>
              </a:ext>
            </a:extLst>
          </p:cNvPr>
          <p:cNvSpPr/>
          <p:nvPr/>
        </p:nvSpPr>
        <p:spPr>
          <a:xfrm>
            <a:off x="7096813" y="3859573"/>
            <a:ext cx="2303774" cy="1670238"/>
          </a:xfrm>
          <a:custGeom>
            <a:avLst/>
            <a:gdLst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1063869 w 2303774"/>
              <a:gd name="connsiteY10" fmla="*/ 478827 h 1670238"/>
              <a:gd name="connsiteX11" fmla="*/ 791923 w 2303774"/>
              <a:gd name="connsiteY11" fmla="*/ 475950 h 1670238"/>
              <a:gd name="connsiteX12" fmla="*/ 412760 w 2303774"/>
              <a:gd name="connsiteY12" fmla="*/ 467125 h 1670238"/>
              <a:gd name="connsiteX13" fmla="*/ 0 w 2303774"/>
              <a:gd name="connsiteY13" fmla="*/ 0 h 1670238"/>
              <a:gd name="connsiteX0" fmla="*/ 0 w 2303774"/>
              <a:gd name="connsiteY0" fmla="*/ 0 h 1670238"/>
              <a:gd name="connsiteX1" fmla="*/ 437096 w 2303774"/>
              <a:gd name="connsiteY1" fmla="*/ 399665 h 1670238"/>
              <a:gd name="connsiteX2" fmla="*/ 435605 w 2303774"/>
              <a:gd name="connsiteY2" fmla="*/ 399699 h 1670238"/>
              <a:gd name="connsiteX3" fmla="*/ 441259 w 2303774"/>
              <a:gd name="connsiteY3" fmla="*/ 404907 h 1670238"/>
              <a:gd name="connsiteX4" fmla="*/ 442751 w 2303774"/>
              <a:gd name="connsiteY4" fmla="*/ 404836 h 1670238"/>
              <a:gd name="connsiteX5" fmla="*/ 807921 w 2303774"/>
              <a:gd name="connsiteY5" fmla="*/ 391172 h 1670238"/>
              <a:gd name="connsiteX6" fmla="*/ 1190283 w 2303774"/>
              <a:gd name="connsiteY6" fmla="*/ 387171 h 1670238"/>
              <a:gd name="connsiteX7" fmla="*/ 2303774 w 2303774"/>
              <a:gd name="connsiteY7" fmla="*/ 1670238 h 1670238"/>
              <a:gd name="connsiteX8" fmla="*/ 1708633 w 2303774"/>
              <a:gd name="connsiteY8" fmla="*/ 1078309 h 1670238"/>
              <a:gd name="connsiteX9" fmla="*/ 1151420 w 2303774"/>
              <a:gd name="connsiteY9" fmla="*/ 480615 h 1670238"/>
              <a:gd name="connsiteX10" fmla="*/ 791923 w 2303774"/>
              <a:gd name="connsiteY10" fmla="*/ 475950 h 1670238"/>
              <a:gd name="connsiteX11" fmla="*/ 412760 w 2303774"/>
              <a:gd name="connsiteY11" fmla="*/ 467125 h 1670238"/>
              <a:gd name="connsiteX12" fmla="*/ 0 w 2303774"/>
              <a:gd name="connsiteY12" fmla="*/ 0 h 16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774" h="1670238">
                <a:moveTo>
                  <a:pt x="0" y="0"/>
                </a:moveTo>
                <a:lnTo>
                  <a:pt x="437096" y="399665"/>
                </a:lnTo>
                <a:lnTo>
                  <a:pt x="435605" y="399699"/>
                </a:lnTo>
                <a:lnTo>
                  <a:pt x="441259" y="404907"/>
                </a:lnTo>
                <a:lnTo>
                  <a:pt x="442751" y="404836"/>
                </a:lnTo>
                <a:lnTo>
                  <a:pt x="807921" y="391172"/>
                </a:lnTo>
                <a:lnTo>
                  <a:pt x="1190283" y="387171"/>
                </a:lnTo>
                <a:cubicBezTo>
                  <a:pt x="1574246" y="803106"/>
                  <a:pt x="1951809" y="1225460"/>
                  <a:pt x="2303774" y="1670238"/>
                </a:cubicBezTo>
                <a:cubicBezTo>
                  <a:pt x="2098994" y="1478238"/>
                  <a:pt x="1900614" y="1279897"/>
                  <a:pt x="1708633" y="1078309"/>
                </a:cubicBezTo>
                <a:lnTo>
                  <a:pt x="1151420" y="480615"/>
                </a:lnTo>
                <a:lnTo>
                  <a:pt x="791923" y="475950"/>
                </a:lnTo>
                <a:lnTo>
                  <a:pt x="412760" y="467125"/>
                </a:lnTo>
                <a:cubicBezTo>
                  <a:pt x="271973" y="310386"/>
                  <a:pt x="134387" y="15681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BE8396C-D9E6-368B-2CDD-4B67ACE4D5C8}"/>
              </a:ext>
            </a:extLst>
          </p:cNvPr>
          <p:cNvSpPr/>
          <p:nvPr/>
        </p:nvSpPr>
        <p:spPr>
          <a:xfrm>
            <a:off x="4953024" y="1683789"/>
            <a:ext cx="1123092" cy="524748"/>
          </a:xfrm>
          <a:custGeom>
            <a:avLst/>
            <a:gdLst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0808 w 1123092"/>
              <a:gd name="connsiteY9" fmla="*/ 81842 h 524748"/>
              <a:gd name="connsiteX10" fmla="*/ 676862 w 1123092"/>
              <a:gd name="connsiteY10" fmla="*/ 88246 h 524748"/>
              <a:gd name="connsiteX11" fmla="*/ 672630 w 1123092"/>
              <a:gd name="connsiteY11" fmla="*/ 88178 h 524748"/>
              <a:gd name="connsiteX12" fmla="*/ 676841 w 1123092"/>
              <a:gd name="connsiteY12" fmla="*/ 92825 h 524748"/>
              <a:gd name="connsiteX13" fmla="*/ 522391 w 1123092"/>
              <a:gd name="connsiteY13" fmla="*/ 92994 h 524748"/>
              <a:gd name="connsiteX14" fmla="*/ 0 w 1123092"/>
              <a:gd name="connsiteY14" fmla="*/ 48005 h 524748"/>
              <a:gd name="connsiteX15" fmla="*/ 719923 w 1123092"/>
              <a:gd name="connsiteY15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85182 w 1123092"/>
              <a:gd name="connsiteY8" fmla="*/ 88379 h 524748"/>
              <a:gd name="connsiteX9" fmla="*/ 676862 w 1123092"/>
              <a:gd name="connsiteY9" fmla="*/ 88246 h 524748"/>
              <a:gd name="connsiteX10" fmla="*/ 672630 w 1123092"/>
              <a:gd name="connsiteY10" fmla="*/ 88178 h 524748"/>
              <a:gd name="connsiteX11" fmla="*/ 676841 w 1123092"/>
              <a:gd name="connsiteY11" fmla="*/ 92825 h 524748"/>
              <a:gd name="connsiteX12" fmla="*/ 522391 w 1123092"/>
              <a:gd name="connsiteY12" fmla="*/ 92994 h 524748"/>
              <a:gd name="connsiteX13" fmla="*/ 0 w 1123092"/>
              <a:gd name="connsiteY13" fmla="*/ 48005 h 524748"/>
              <a:gd name="connsiteX14" fmla="*/ 719923 w 1123092"/>
              <a:gd name="connsiteY14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676841 w 1123092"/>
              <a:gd name="connsiteY10" fmla="*/ 92825 h 524748"/>
              <a:gd name="connsiteX11" fmla="*/ 522391 w 1123092"/>
              <a:gd name="connsiteY11" fmla="*/ 92994 h 524748"/>
              <a:gd name="connsiteX12" fmla="*/ 0 w 1123092"/>
              <a:gd name="connsiteY12" fmla="*/ 48005 h 524748"/>
              <a:gd name="connsiteX13" fmla="*/ 719923 w 1123092"/>
              <a:gd name="connsiteY13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672630 w 1123092"/>
              <a:gd name="connsiteY9" fmla="*/ 88178 h 524748"/>
              <a:gd name="connsiteX10" fmla="*/ 522391 w 1123092"/>
              <a:gd name="connsiteY10" fmla="*/ 92994 h 524748"/>
              <a:gd name="connsiteX11" fmla="*/ 0 w 1123092"/>
              <a:gd name="connsiteY11" fmla="*/ 48005 h 524748"/>
              <a:gd name="connsiteX12" fmla="*/ 719923 w 1123092"/>
              <a:gd name="connsiteY12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676862 w 1123092"/>
              <a:gd name="connsiteY8" fmla="*/ 88246 h 524748"/>
              <a:gd name="connsiteX9" fmla="*/ 522391 w 1123092"/>
              <a:gd name="connsiteY9" fmla="*/ 92994 h 524748"/>
              <a:gd name="connsiteX10" fmla="*/ 0 w 1123092"/>
              <a:gd name="connsiteY10" fmla="*/ 48005 h 524748"/>
              <a:gd name="connsiteX11" fmla="*/ 719923 w 1123092"/>
              <a:gd name="connsiteY11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676862 w 1123092"/>
              <a:gd name="connsiteY7" fmla="*/ 88246 h 524748"/>
              <a:gd name="connsiteX8" fmla="*/ 522391 w 1123092"/>
              <a:gd name="connsiteY8" fmla="*/ 92994 h 524748"/>
              <a:gd name="connsiteX9" fmla="*/ 0 w 1123092"/>
              <a:gd name="connsiteY9" fmla="*/ 48005 h 524748"/>
              <a:gd name="connsiteX10" fmla="*/ 719923 w 1123092"/>
              <a:gd name="connsiteY10" fmla="*/ 0 h 524748"/>
              <a:gd name="connsiteX0" fmla="*/ 719923 w 1123092"/>
              <a:gd name="connsiteY0" fmla="*/ 0 h 524748"/>
              <a:gd name="connsiteX1" fmla="*/ 937522 w 1123092"/>
              <a:gd name="connsiteY1" fmla="*/ 262374 h 524748"/>
              <a:gd name="connsiteX2" fmla="*/ 1123092 w 1123092"/>
              <a:gd name="connsiteY2" fmla="*/ 524748 h 524748"/>
              <a:gd name="connsiteX3" fmla="*/ 883135 w 1123092"/>
              <a:gd name="connsiteY3" fmla="*/ 310379 h 524748"/>
              <a:gd name="connsiteX4" fmla="*/ 770325 w 1123092"/>
              <a:gd name="connsiteY4" fmla="*/ 195982 h 524748"/>
              <a:gd name="connsiteX5" fmla="*/ 676841 w 1123092"/>
              <a:gd name="connsiteY5" fmla="*/ 92825 h 524748"/>
              <a:gd name="connsiteX6" fmla="*/ 681187 w 1123092"/>
              <a:gd name="connsiteY6" fmla="*/ 92821 h 524748"/>
              <a:gd name="connsiteX7" fmla="*/ 522391 w 1123092"/>
              <a:gd name="connsiteY7" fmla="*/ 92994 h 524748"/>
              <a:gd name="connsiteX8" fmla="*/ 0 w 1123092"/>
              <a:gd name="connsiteY8" fmla="*/ 48005 h 524748"/>
              <a:gd name="connsiteX9" fmla="*/ 719923 w 1123092"/>
              <a:gd name="connsiteY9" fmla="*/ 0 h 5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92" h="524748">
                <a:moveTo>
                  <a:pt x="719923" y="0"/>
                </a:moveTo>
                <a:cubicBezTo>
                  <a:pt x="793548" y="86389"/>
                  <a:pt x="867121" y="172778"/>
                  <a:pt x="937522" y="262374"/>
                </a:cubicBezTo>
                <a:cubicBezTo>
                  <a:pt x="1001528" y="345556"/>
                  <a:pt x="1065482" y="435152"/>
                  <a:pt x="1123092" y="524748"/>
                </a:cubicBezTo>
                <a:cubicBezTo>
                  <a:pt x="1036676" y="457551"/>
                  <a:pt x="959932" y="383965"/>
                  <a:pt x="883135" y="310379"/>
                </a:cubicBezTo>
                <a:cubicBezTo>
                  <a:pt x="844737" y="273574"/>
                  <a:pt x="807131" y="235177"/>
                  <a:pt x="770325" y="195982"/>
                </a:cubicBezTo>
                <a:lnTo>
                  <a:pt x="676841" y="92825"/>
                </a:lnTo>
                <a:lnTo>
                  <a:pt x="681187" y="92821"/>
                </a:lnTo>
                <a:lnTo>
                  <a:pt x="522391" y="92994"/>
                </a:lnTo>
                <a:cubicBezTo>
                  <a:pt x="347369" y="90590"/>
                  <a:pt x="172792" y="79198"/>
                  <a:pt x="0" y="48005"/>
                </a:cubicBezTo>
                <a:cubicBezTo>
                  <a:pt x="236785" y="6389"/>
                  <a:pt x="479966" y="0"/>
                  <a:pt x="71992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215542-F50E-8763-E8E7-EFA6ADB273AB}"/>
              </a:ext>
            </a:extLst>
          </p:cNvPr>
          <p:cNvGrpSpPr/>
          <p:nvPr/>
        </p:nvGrpSpPr>
        <p:grpSpPr>
          <a:xfrm>
            <a:off x="8475881" y="3704047"/>
            <a:ext cx="3305397" cy="1474819"/>
            <a:chOff x="7938737" y="1466725"/>
            <a:chExt cx="3909320" cy="147481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317F52E-6EF6-D73C-E796-A0D7741CEEDA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1EAF663-05B6-BA71-9FF8-BE6DF2F6EA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9318D5-7C36-E74E-81CA-CCB882ED382B}"/>
              </a:ext>
            </a:extLst>
          </p:cNvPr>
          <p:cNvGrpSpPr/>
          <p:nvPr/>
        </p:nvGrpSpPr>
        <p:grpSpPr>
          <a:xfrm>
            <a:off x="6190486" y="1675550"/>
            <a:ext cx="3305397" cy="1474819"/>
            <a:chOff x="7938737" y="1466725"/>
            <a:chExt cx="3909320" cy="147481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4CCE524-00D1-3B19-E385-900F82773E33}"/>
                </a:ext>
              </a:extLst>
            </p:cNvPr>
            <p:cNvSpPr txBox="1"/>
            <p:nvPr/>
          </p:nvSpPr>
          <p:spPr>
            <a:xfrm>
              <a:off x="793873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FD015B-7C16-D894-1871-61152E6649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441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Lightning Bolt List – Slide Template</vt:lpstr>
      <vt:lpstr>Lightning Bolt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Bolt List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2022-12-26T19:00:21Z</dcterms:modified>
  <cp:category>Text &amp; Tables</cp:category>
</cp:coreProperties>
</file>