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4" r:id="rId4"/>
    <p:sldId id="352" r:id="rId5"/>
    <p:sldId id="355" r:id="rId6"/>
    <p:sldId id="353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06"/>
    <a:srgbClr val="FFD301"/>
    <a:srgbClr val="BFDB26"/>
    <a:srgbClr val="8BC10B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7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F8EC06"/>
            </a:solidFill>
            <a:ln w="127000"/>
          </c:spPr>
          <c:dPt>
            <c:idx val="0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BC-44A0-BA24-33E9E7EA8E37}"/>
              </c:ext>
            </c:extLst>
          </c:dPt>
          <c:dPt>
            <c:idx val="1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BC-44A0-BA24-33E9E7EA8E37}"/>
              </c:ext>
            </c:extLst>
          </c:dPt>
          <c:dPt>
            <c:idx val="2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BC-44A0-BA24-33E9E7EA8E37}"/>
              </c:ext>
            </c:extLst>
          </c:dPt>
          <c:dPt>
            <c:idx val="3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BC-44A0-BA24-33E9E7EA8E37}"/>
              </c:ext>
            </c:extLst>
          </c:dPt>
          <c:dPt>
            <c:idx val="4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6BC-44A0-BA24-33E9E7EA8E37}"/>
              </c:ext>
            </c:extLst>
          </c:dPt>
          <c:dPt>
            <c:idx val="5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6BC-44A0-BA24-33E9E7EA8E37}"/>
              </c:ext>
            </c:extLst>
          </c:dPt>
          <c:dPt>
            <c:idx val="6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6BC-44A0-BA24-33E9E7EA8E37}"/>
              </c:ext>
            </c:extLst>
          </c:dPt>
          <c:dPt>
            <c:idx val="7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6BC-44A0-BA24-33E9E7EA8E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7</c:v>
                </c:pt>
                <c:pt idx="4">
                  <c:v>14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6BC-44A0-BA24-33E9E7EA8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BFDB26"/>
            </a:solidFill>
            <a:ln w="127000"/>
          </c:spPr>
          <c:dPt>
            <c:idx val="0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F-4E75-A49B-B9BD6C2CE167}"/>
              </c:ext>
            </c:extLst>
          </c:dPt>
          <c:dPt>
            <c:idx val="1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F-4E75-A49B-B9BD6C2CE167}"/>
              </c:ext>
            </c:extLst>
          </c:dPt>
          <c:dPt>
            <c:idx val="2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F-4E75-A49B-B9BD6C2CE167}"/>
              </c:ext>
            </c:extLst>
          </c:dPt>
          <c:dPt>
            <c:idx val="3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F-4E75-A49B-B9BD6C2CE167}"/>
              </c:ext>
            </c:extLst>
          </c:dPt>
          <c:dPt>
            <c:idx val="4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2F-4E75-A49B-B9BD6C2CE167}"/>
              </c:ext>
            </c:extLst>
          </c:dPt>
          <c:dPt>
            <c:idx val="5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2F-4E75-A49B-B9BD6C2CE167}"/>
              </c:ext>
            </c:extLst>
          </c:dPt>
          <c:dPt>
            <c:idx val="6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2F-4E75-A49B-B9BD6C2CE167}"/>
              </c:ext>
            </c:extLst>
          </c:dPt>
          <c:dPt>
            <c:idx val="7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2F-4E75-A49B-B9BD6C2CE1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15</c:v>
                </c:pt>
                <c:pt idx="2">
                  <c:v>5</c:v>
                </c:pt>
                <c:pt idx="3">
                  <c:v>20</c:v>
                </c:pt>
                <c:pt idx="4">
                  <c:v>12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2F-4E75-A49B-B9BD6C2C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BFDB26"/>
            </a:solidFill>
            <a:ln w="127000"/>
          </c:spPr>
          <c:dPt>
            <c:idx val="0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F-4E75-A49B-B9BD6C2CE167}"/>
              </c:ext>
            </c:extLst>
          </c:dPt>
          <c:dPt>
            <c:idx val="1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F-4E75-A49B-B9BD6C2CE167}"/>
              </c:ext>
            </c:extLst>
          </c:dPt>
          <c:dPt>
            <c:idx val="2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F-4E75-A49B-B9BD6C2CE167}"/>
              </c:ext>
            </c:extLst>
          </c:dPt>
          <c:dPt>
            <c:idx val="3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F-4E75-A49B-B9BD6C2CE167}"/>
              </c:ext>
            </c:extLst>
          </c:dPt>
          <c:dPt>
            <c:idx val="4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2F-4E75-A49B-B9BD6C2CE167}"/>
              </c:ext>
            </c:extLst>
          </c:dPt>
          <c:dPt>
            <c:idx val="5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2F-4E75-A49B-B9BD6C2CE167}"/>
              </c:ext>
            </c:extLst>
          </c:dPt>
          <c:dPt>
            <c:idx val="6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2F-4E75-A49B-B9BD6C2CE167}"/>
              </c:ext>
            </c:extLst>
          </c:dPt>
          <c:dPt>
            <c:idx val="7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2F-4E75-A49B-B9BD6C2CE1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15</c:v>
                </c:pt>
                <c:pt idx="2">
                  <c:v>5</c:v>
                </c:pt>
                <c:pt idx="3">
                  <c:v>20</c:v>
                </c:pt>
                <c:pt idx="4">
                  <c:v>12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2F-4E75-A49B-B9BD6C2C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F8EC06"/>
            </a:solidFill>
            <a:ln w="127000"/>
          </c:spPr>
          <c:dPt>
            <c:idx val="0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F-4E75-A49B-B9BD6C2CE167}"/>
              </c:ext>
            </c:extLst>
          </c:dPt>
          <c:dPt>
            <c:idx val="1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F-4E75-A49B-B9BD6C2CE167}"/>
              </c:ext>
            </c:extLst>
          </c:dPt>
          <c:dPt>
            <c:idx val="2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F-4E75-A49B-B9BD6C2CE167}"/>
              </c:ext>
            </c:extLst>
          </c:dPt>
          <c:dPt>
            <c:idx val="3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F-4E75-A49B-B9BD6C2CE167}"/>
              </c:ext>
            </c:extLst>
          </c:dPt>
          <c:dPt>
            <c:idx val="4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2F-4E75-A49B-B9BD6C2CE167}"/>
              </c:ext>
            </c:extLst>
          </c:dPt>
          <c:dPt>
            <c:idx val="5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2F-4E75-A49B-B9BD6C2CE167}"/>
              </c:ext>
            </c:extLst>
          </c:dPt>
          <c:dPt>
            <c:idx val="6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2F-4E75-A49B-B9BD6C2CE167}"/>
              </c:ext>
            </c:extLst>
          </c:dPt>
          <c:dPt>
            <c:idx val="7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2F-4E75-A49B-B9BD6C2CE1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7</c:v>
                </c:pt>
                <c:pt idx="4">
                  <c:v>14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2F-4E75-A49B-B9BD6C2C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F8EC06"/>
            </a:solidFill>
            <a:ln w="127000"/>
          </c:spPr>
          <c:dPt>
            <c:idx val="0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BC-44A0-BA24-33E9E7EA8E37}"/>
              </c:ext>
            </c:extLst>
          </c:dPt>
          <c:dPt>
            <c:idx val="1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BC-44A0-BA24-33E9E7EA8E37}"/>
              </c:ext>
            </c:extLst>
          </c:dPt>
          <c:dPt>
            <c:idx val="2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BC-44A0-BA24-33E9E7EA8E37}"/>
              </c:ext>
            </c:extLst>
          </c:dPt>
          <c:dPt>
            <c:idx val="3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BC-44A0-BA24-33E9E7EA8E37}"/>
              </c:ext>
            </c:extLst>
          </c:dPt>
          <c:dPt>
            <c:idx val="4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6BC-44A0-BA24-33E9E7EA8E37}"/>
              </c:ext>
            </c:extLst>
          </c:dPt>
          <c:dPt>
            <c:idx val="5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6BC-44A0-BA24-33E9E7EA8E37}"/>
              </c:ext>
            </c:extLst>
          </c:dPt>
          <c:dPt>
            <c:idx val="6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6BC-44A0-BA24-33E9E7EA8E37}"/>
              </c:ext>
            </c:extLst>
          </c:dPt>
          <c:dPt>
            <c:idx val="7"/>
            <c:bubble3D val="0"/>
            <c:spPr>
              <a:solidFill>
                <a:srgbClr val="F8EC0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6BC-44A0-BA24-33E9E7EA8E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15</c:v>
                </c:pt>
                <c:pt idx="2">
                  <c:v>5</c:v>
                </c:pt>
                <c:pt idx="3">
                  <c:v>20</c:v>
                </c:pt>
                <c:pt idx="4">
                  <c:v>12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6BC-44A0-BA24-33E9E7EA8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rgbClr val="BFDB26"/>
            </a:solidFill>
            <a:ln w="127000"/>
          </c:spPr>
          <c:dPt>
            <c:idx val="0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2F-4E75-A49B-B9BD6C2CE167}"/>
              </c:ext>
            </c:extLst>
          </c:dPt>
          <c:dPt>
            <c:idx val="1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2F-4E75-A49B-B9BD6C2CE167}"/>
              </c:ext>
            </c:extLst>
          </c:dPt>
          <c:dPt>
            <c:idx val="2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2F-4E75-A49B-B9BD6C2CE167}"/>
              </c:ext>
            </c:extLst>
          </c:dPt>
          <c:dPt>
            <c:idx val="3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2F-4E75-A49B-B9BD6C2CE167}"/>
              </c:ext>
            </c:extLst>
          </c:dPt>
          <c:dPt>
            <c:idx val="4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2F-4E75-A49B-B9BD6C2CE167}"/>
              </c:ext>
            </c:extLst>
          </c:dPt>
          <c:dPt>
            <c:idx val="5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2F-4E75-A49B-B9BD6C2CE167}"/>
              </c:ext>
            </c:extLst>
          </c:dPt>
          <c:dPt>
            <c:idx val="6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2F-4E75-A49B-B9BD6C2CE167}"/>
              </c:ext>
            </c:extLst>
          </c:dPt>
          <c:dPt>
            <c:idx val="7"/>
            <c:bubble3D val="0"/>
            <c:spPr>
              <a:solidFill>
                <a:srgbClr val="BFDB26"/>
              </a:solidFill>
              <a:ln w="12700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72F-4E75-A49B-B9BD6C2CE1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</c:v>
                </c:pt>
                <c:pt idx="1">
                  <c:v>15</c:v>
                </c:pt>
                <c:pt idx="2">
                  <c:v>5</c:v>
                </c:pt>
                <c:pt idx="3">
                  <c:v>20</c:v>
                </c:pt>
                <c:pt idx="4">
                  <c:v>12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2F-4E75-A49B-B9BD6C2CE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99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7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Lime &amp; Lemon Data-Driven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549652-3583-E964-05FA-F0AB647DD49E}"/>
              </a:ext>
            </a:extLst>
          </p:cNvPr>
          <p:cNvGrpSpPr/>
          <p:nvPr/>
        </p:nvGrpSpPr>
        <p:grpSpPr>
          <a:xfrm>
            <a:off x="6440451" y="1540604"/>
            <a:ext cx="4264098" cy="4087504"/>
            <a:chOff x="6440451" y="1540604"/>
            <a:chExt cx="4264098" cy="408750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BA82695-1E4D-3D96-9684-8D7AB1BA65F4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4FE8D9B-CB11-F26B-5F0C-02996007E0BA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FFD3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05E7AB06-E527-71D9-C19D-AACCEC04431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23653562"/>
                  </p:ext>
                </p:extLst>
              </p:nvPr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04F915-A861-D399-2263-0D5CDB2E007E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B28D05F-70D9-3A00-CF97-C8EC4F22D4D7}"/>
              </a:ext>
            </a:extLst>
          </p:cNvPr>
          <p:cNvGrpSpPr/>
          <p:nvPr/>
        </p:nvGrpSpPr>
        <p:grpSpPr>
          <a:xfrm>
            <a:off x="1487451" y="1540604"/>
            <a:ext cx="4264098" cy="4087504"/>
            <a:chOff x="6440451" y="1540604"/>
            <a:chExt cx="4264098" cy="40875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D59B893-9A1B-E912-3A70-2D0D4C6B672F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EE10372-E705-ECB3-F646-89A53B03FA2E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8BC1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364E8F03-27E1-2EE6-E09D-B24E6184745F}"/>
                  </a:ext>
                </a:extLst>
              </p:cNvPr>
              <p:cNvGraphicFramePr/>
              <p:nvPr/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2F6960E-60CF-2F2C-E322-62765C4B2EA6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421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Lime &amp; Lemon Data-Driven Chart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28D05F-70D9-3A00-CF97-C8EC4F22D4D7}"/>
              </a:ext>
            </a:extLst>
          </p:cNvPr>
          <p:cNvGrpSpPr/>
          <p:nvPr/>
        </p:nvGrpSpPr>
        <p:grpSpPr>
          <a:xfrm>
            <a:off x="3963951" y="1559579"/>
            <a:ext cx="4264098" cy="4087504"/>
            <a:chOff x="6440451" y="1540604"/>
            <a:chExt cx="4264098" cy="40875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D59B893-9A1B-E912-3A70-2D0D4C6B672F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EE10372-E705-ECB3-F646-89A53B03FA2E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8BC1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364E8F03-27E1-2EE6-E09D-B24E6184745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180115297"/>
                  </p:ext>
                </p:extLst>
              </p:nvPr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2F6960E-60CF-2F2C-E322-62765C4B2EA6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6CCE4B-CE07-E000-B123-8C178EDD7B63}"/>
              </a:ext>
            </a:extLst>
          </p:cNvPr>
          <p:cNvGrpSpPr/>
          <p:nvPr/>
        </p:nvGrpSpPr>
        <p:grpSpPr>
          <a:xfrm>
            <a:off x="8228049" y="1244138"/>
            <a:ext cx="2194560" cy="930092"/>
            <a:chOff x="6697329" y="1465257"/>
            <a:chExt cx="2194560" cy="9300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C0EA70-24E7-5321-A0CE-8BDB90A2685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7CA8F66-DD94-9321-534C-39379AECF4D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885D52-EF59-7B13-F00B-2D52A5791199}"/>
              </a:ext>
            </a:extLst>
          </p:cNvPr>
          <p:cNvGrpSpPr/>
          <p:nvPr/>
        </p:nvGrpSpPr>
        <p:grpSpPr>
          <a:xfrm>
            <a:off x="8863049" y="2488066"/>
            <a:ext cx="2194560" cy="930092"/>
            <a:chOff x="6697329" y="1465257"/>
            <a:chExt cx="2194560" cy="93009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56B60E-E33A-E916-C707-29A159C70902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281729-BE67-78E4-3FA5-63512CF504D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D9DBFC-25FF-AC3E-8F83-FBC4F6476AF3}"/>
              </a:ext>
            </a:extLst>
          </p:cNvPr>
          <p:cNvGrpSpPr/>
          <p:nvPr/>
        </p:nvGrpSpPr>
        <p:grpSpPr>
          <a:xfrm>
            <a:off x="8863049" y="3731994"/>
            <a:ext cx="2194560" cy="930092"/>
            <a:chOff x="6697329" y="1465257"/>
            <a:chExt cx="2194560" cy="93009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26EB88D-D131-9A5A-A505-F10279B32B2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339B2AD-2C9E-BED0-A0B4-DDDED343C5C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760DFDF-F927-39F1-67D6-FB3CD8876A5F}"/>
              </a:ext>
            </a:extLst>
          </p:cNvPr>
          <p:cNvGrpSpPr/>
          <p:nvPr/>
        </p:nvGrpSpPr>
        <p:grpSpPr>
          <a:xfrm>
            <a:off x="8316346" y="4975922"/>
            <a:ext cx="2194560" cy="930092"/>
            <a:chOff x="6697329" y="1465257"/>
            <a:chExt cx="2194560" cy="93009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BF60EE-32C9-47BA-C1D2-EACA674EFE2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0061D8-6C84-9E1D-7F53-E3886E75C514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5045BC3-D935-0C88-8BBB-134BA91DFE61}"/>
              </a:ext>
            </a:extLst>
          </p:cNvPr>
          <p:cNvGrpSpPr/>
          <p:nvPr/>
        </p:nvGrpSpPr>
        <p:grpSpPr>
          <a:xfrm>
            <a:off x="1681094" y="4975922"/>
            <a:ext cx="2194560" cy="930092"/>
            <a:chOff x="6697329" y="1465257"/>
            <a:chExt cx="2194560" cy="93009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EFAE5E-1E4A-3F0C-0BFD-F6DB356B115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18B5F8-F401-DD91-9974-8CCA7F33B888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BD2B2FA-BF83-D27A-DFE6-997A4FE611A3}"/>
              </a:ext>
            </a:extLst>
          </p:cNvPr>
          <p:cNvGrpSpPr/>
          <p:nvPr/>
        </p:nvGrpSpPr>
        <p:grpSpPr>
          <a:xfrm>
            <a:off x="1681094" y="1244138"/>
            <a:ext cx="2194560" cy="930092"/>
            <a:chOff x="6697329" y="1465257"/>
            <a:chExt cx="2194560" cy="93009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1779B7C-EC86-5611-90D7-9BADF3820F0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91E30C1-DE95-55C7-1964-62A7EC1A92D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134CE52-CE42-0F7F-33E6-0EE103B747AA}"/>
              </a:ext>
            </a:extLst>
          </p:cNvPr>
          <p:cNvGrpSpPr/>
          <p:nvPr/>
        </p:nvGrpSpPr>
        <p:grpSpPr>
          <a:xfrm>
            <a:off x="1134391" y="2488066"/>
            <a:ext cx="2194560" cy="930092"/>
            <a:chOff x="6697329" y="1465257"/>
            <a:chExt cx="2194560" cy="93009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E5E2CAB-744F-D5EB-3A7A-178B23DAB8D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9538ADD-7D93-BAB5-5C8F-76A2B84C71AB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1F20C0-FEDC-89B9-D1CC-603AAD13DCD7}"/>
              </a:ext>
            </a:extLst>
          </p:cNvPr>
          <p:cNvGrpSpPr/>
          <p:nvPr/>
        </p:nvGrpSpPr>
        <p:grpSpPr>
          <a:xfrm>
            <a:off x="1134391" y="3731994"/>
            <a:ext cx="2194560" cy="930092"/>
            <a:chOff x="6697329" y="1465257"/>
            <a:chExt cx="2194560" cy="93009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A03902A-FADF-1938-29AE-245E99A9525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1660BA8-E6EB-1DB3-CB8D-4EE37CD19F04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B0B40DC-9290-0044-31AD-705DD097CB58}"/>
              </a:ext>
            </a:extLst>
          </p:cNvPr>
          <p:cNvCxnSpPr>
            <a:cxnSpLocks/>
          </p:cNvCxnSpPr>
          <p:nvPr/>
        </p:nvCxnSpPr>
        <p:spPr>
          <a:xfrm>
            <a:off x="-2603500" y="-2146300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Lemon Data-Driven Chart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28D05F-70D9-3A00-CF97-C8EC4F22D4D7}"/>
              </a:ext>
            </a:extLst>
          </p:cNvPr>
          <p:cNvGrpSpPr/>
          <p:nvPr/>
        </p:nvGrpSpPr>
        <p:grpSpPr>
          <a:xfrm>
            <a:off x="3963951" y="1559579"/>
            <a:ext cx="4264098" cy="4087504"/>
            <a:chOff x="6440451" y="1540604"/>
            <a:chExt cx="4264098" cy="40875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D59B893-9A1B-E912-3A70-2D0D4C6B672F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EE10372-E705-ECB3-F646-89A53B03FA2E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FFD3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364E8F03-27E1-2EE6-E09D-B24E6184745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43784539"/>
                  </p:ext>
                </p:extLst>
              </p:nvPr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2F6960E-60CF-2F2C-E322-62765C4B2EA6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6CCE4B-CE07-E000-B123-8C178EDD7B63}"/>
              </a:ext>
            </a:extLst>
          </p:cNvPr>
          <p:cNvGrpSpPr/>
          <p:nvPr/>
        </p:nvGrpSpPr>
        <p:grpSpPr>
          <a:xfrm>
            <a:off x="8228049" y="1244138"/>
            <a:ext cx="2194560" cy="930092"/>
            <a:chOff x="6697329" y="1465257"/>
            <a:chExt cx="2194560" cy="93009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C0EA70-24E7-5321-A0CE-8BDB90A2685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7CA8F66-DD94-9321-534C-39379AECF4D3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885D52-EF59-7B13-F00B-2D52A5791199}"/>
              </a:ext>
            </a:extLst>
          </p:cNvPr>
          <p:cNvGrpSpPr/>
          <p:nvPr/>
        </p:nvGrpSpPr>
        <p:grpSpPr>
          <a:xfrm>
            <a:off x="8863049" y="2488066"/>
            <a:ext cx="2194560" cy="930092"/>
            <a:chOff x="6697329" y="1465257"/>
            <a:chExt cx="2194560" cy="93009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56B60E-E33A-E916-C707-29A159C70902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E281729-BE67-78E4-3FA5-63512CF504D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D9DBFC-25FF-AC3E-8F83-FBC4F6476AF3}"/>
              </a:ext>
            </a:extLst>
          </p:cNvPr>
          <p:cNvGrpSpPr/>
          <p:nvPr/>
        </p:nvGrpSpPr>
        <p:grpSpPr>
          <a:xfrm>
            <a:off x="8863049" y="3731994"/>
            <a:ext cx="2194560" cy="930092"/>
            <a:chOff x="6697329" y="1465257"/>
            <a:chExt cx="2194560" cy="93009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26EB88D-D131-9A5A-A505-F10279B32B2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339B2AD-2C9E-BED0-A0B4-DDDED343C5C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760DFDF-F927-39F1-67D6-FB3CD8876A5F}"/>
              </a:ext>
            </a:extLst>
          </p:cNvPr>
          <p:cNvGrpSpPr/>
          <p:nvPr/>
        </p:nvGrpSpPr>
        <p:grpSpPr>
          <a:xfrm>
            <a:off x="8316346" y="4975922"/>
            <a:ext cx="2194560" cy="930092"/>
            <a:chOff x="6697329" y="1465257"/>
            <a:chExt cx="2194560" cy="93009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BF60EE-32C9-47BA-C1D2-EACA674EFE2E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0061D8-6C84-9E1D-7F53-E3886E75C514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5045BC3-D935-0C88-8BBB-134BA91DFE61}"/>
              </a:ext>
            </a:extLst>
          </p:cNvPr>
          <p:cNvGrpSpPr/>
          <p:nvPr/>
        </p:nvGrpSpPr>
        <p:grpSpPr>
          <a:xfrm>
            <a:off x="1681094" y="4975922"/>
            <a:ext cx="2194560" cy="930092"/>
            <a:chOff x="6697329" y="1465257"/>
            <a:chExt cx="2194560" cy="93009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DEFAE5E-1E4A-3F0C-0BFD-F6DB356B115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18B5F8-F401-DD91-9974-8CCA7F33B888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BD2B2FA-BF83-D27A-DFE6-997A4FE611A3}"/>
              </a:ext>
            </a:extLst>
          </p:cNvPr>
          <p:cNvGrpSpPr/>
          <p:nvPr/>
        </p:nvGrpSpPr>
        <p:grpSpPr>
          <a:xfrm>
            <a:off x="1681094" y="1244138"/>
            <a:ext cx="2194560" cy="930092"/>
            <a:chOff x="6697329" y="1465257"/>
            <a:chExt cx="2194560" cy="93009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1779B7C-EC86-5611-90D7-9BADF3820F0A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91E30C1-DE95-55C7-1964-62A7EC1A92D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134CE52-CE42-0F7F-33E6-0EE103B747AA}"/>
              </a:ext>
            </a:extLst>
          </p:cNvPr>
          <p:cNvGrpSpPr/>
          <p:nvPr/>
        </p:nvGrpSpPr>
        <p:grpSpPr>
          <a:xfrm>
            <a:off x="1134391" y="2488066"/>
            <a:ext cx="2194560" cy="930092"/>
            <a:chOff x="6697329" y="1465257"/>
            <a:chExt cx="2194560" cy="93009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E5E2CAB-744F-D5EB-3A7A-178B23DAB8D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9538ADD-7D93-BAB5-5C8F-76A2B84C71AB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B1F20C0-FEDC-89B9-D1CC-603AAD13DCD7}"/>
              </a:ext>
            </a:extLst>
          </p:cNvPr>
          <p:cNvGrpSpPr/>
          <p:nvPr/>
        </p:nvGrpSpPr>
        <p:grpSpPr>
          <a:xfrm>
            <a:off x="1134391" y="3731994"/>
            <a:ext cx="2194560" cy="930092"/>
            <a:chOff x="6697329" y="1465257"/>
            <a:chExt cx="2194560" cy="93009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A03902A-FADF-1938-29AE-245E99A9525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1660BA8-E6EB-1DB3-CB8D-4EE37CD19F04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B0B40DC-9290-0044-31AD-705DD097CB58}"/>
              </a:ext>
            </a:extLst>
          </p:cNvPr>
          <p:cNvCxnSpPr>
            <a:cxnSpLocks/>
          </p:cNvCxnSpPr>
          <p:nvPr/>
        </p:nvCxnSpPr>
        <p:spPr>
          <a:xfrm>
            <a:off x="-2603500" y="-2146300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06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Lime &amp; Lemon Data-Driven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549652-3583-E964-05FA-F0AB647DD49E}"/>
              </a:ext>
            </a:extLst>
          </p:cNvPr>
          <p:cNvGrpSpPr/>
          <p:nvPr/>
        </p:nvGrpSpPr>
        <p:grpSpPr>
          <a:xfrm>
            <a:off x="6440451" y="1540604"/>
            <a:ext cx="4264098" cy="4087504"/>
            <a:chOff x="6440451" y="1540604"/>
            <a:chExt cx="4264098" cy="408750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BA82695-1E4D-3D96-9684-8D7AB1BA65F4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44FE8D9B-CB11-F26B-5F0C-02996007E0BA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FFD3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05E7AB06-E527-71D9-C19D-AACCEC044310}"/>
                  </a:ext>
                </a:extLst>
              </p:cNvPr>
              <p:cNvGraphicFramePr/>
              <p:nvPr/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04F915-A861-D399-2263-0D5CDB2E007E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B28D05F-70D9-3A00-CF97-C8EC4F22D4D7}"/>
              </a:ext>
            </a:extLst>
          </p:cNvPr>
          <p:cNvGrpSpPr/>
          <p:nvPr/>
        </p:nvGrpSpPr>
        <p:grpSpPr>
          <a:xfrm>
            <a:off x="1487451" y="1540604"/>
            <a:ext cx="4264098" cy="4087504"/>
            <a:chOff x="6440451" y="1540604"/>
            <a:chExt cx="4264098" cy="408750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D59B893-9A1B-E912-3A70-2D0D4C6B672F}"/>
                </a:ext>
              </a:extLst>
            </p:cNvPr>
            <p:cNvGrpSpPr/>
            <p:nvPr/>
          </p:nvGrpSpPr>
          <p:grpSpPr>
            <a:xfrm>
              <a:off x="6440451" y="1540604"/>
              <a:ext cx="4264098" cy="4087504"/>
              <a:chOff x="1299084" y="1678059"/>
              <a:chExt cx="4264098" cy="408750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EE10372-E705-ECB3-F646-89A53B03FA2E}"/>
                  </a:ext>
                </a:extLst>
              </p:cNvPr>
              <p:cNvSpPr/>
              <p:nvPr/>
            </p:nvSpPr>
            <p:spPr>
              <a:xfrm>
                <a:off x="1387381" y="1678059"/>
                <a:ext cx="4087504" cy="4087504"/>
              </a:xfrm>
              <a:prstGeom prst="ellipse">
                <a:avLst/>
              </a:prstGeom>
              <a:solidFill>
                <a:srgbClr val="8BC1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2" name="Chart 11">
                <a:extLst>
                  <a:ext uri="{FF2B5EF4-FFF2-40B4-BE49-F238E27FC236}">
                    <a16:creationId xmlns:a16="http://schemas.microsoft.com/office/drawing/2014/main" id="{364E8F03-27E1-2EE6-E09D-B24E6184745F}"/>
                  </a:ext>
                </a:extLst>
              </p:cNvPr>
              <p:cNvGraphicFramePr/>
              <p:nvPr/>
            </p:nvGraphicFramePr>
            <p:xfrm>
              <a:off x="1299084" y="1745039"/>
              <a:ext cx="4264098" cy="39535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2F6960E-60CF-2F2C-E322-62765C4B2EA6}"/>
                </a:ext>
              </a:extLst>
            </p:cNvPr>
            <p:cNvSpPr/>
            <p:nvPr/>
          </p:nvSpPr>
          <p:spPr>
            <a:xfrm rot="10800000">
              <a:off x="6951972" y="2027269"/>
              <a:ext cx="3358637" cy="3122836"/>
            </a:xfrm>
            <a:custGeom>
              <a:avLst/>
              <a:gdLst>
                <a:gd name="connsiteX0" fmla="*/ 805541 w 3358637"/>
                <a:gd name="connsiteY0" fmla="*/ 343102 h 3122836"/>
                <a:gd name="connsiteX1" fmla="*/ 795599 w 3358637"/>
                <a:gd name="connsiteY1" fmla="*/ 340644 h 3122836"/>
                <a:gd name="connsiteX2" fmla="*/ 707189 w 3358637"/>
                <a:gd name="connsiteY2" fmla="*/ 199104 h 3122836"/>
                <a:gd name="connsiteX3" fmla="*/ 804315 w 3358637"/>
                <a:gd name="connsiteY3" fmla="*/ 296231 h 3122836"/>
                <a:gd name="connsiteX4" fmla="*/ 805541 w 3358637"/>
                <a:gd name="connsiteY4" fmla="*/ 343102 h 3122836"/>
                <a:gd name="connsiteX5" fmla="*/ 942284 w 3358637"/>
                <a:gd name="connsiteY5" fmla="*/ 368874 h 3122836"/>
                <a:gd name="connsiteX6" fmla="*/ 937552 w 3358637"/>
                <a:gd name="connsiteY6" fmla="*/ 367209 h 3122836"/>
                <a:gd name="connsiteX7" fmla="*/ 786882 w 3358637"/>
                <a:gd name="connsiteY7" fmla="*/ 154691 h 3122836"/>
                <a:gd name="connsiteX8" fmla="*/ 901857 w 3358637"/>
                <a:gd name="connsiteY8" fmla="*/ 260949 h 3122836"/>
                <a:gd name="connsiteX9" fmla="*/ 942284 w 3358637"/>
                <a:gd name="connsiteY9" fmla="*/ 368874 h 3122836"/>
                <a:gd name="connsiteX10" fmla="*/ 1491353 w 3358637"/>
                <a:gd name="connsiteY10" fmla="*/ 506196 h 3122836"/>
                <a:gd name="connsiteX11" fmla="*/ 1366424 w 3358637"/>
                <a:gd name="connsiteY11" fmla="*/ 284393 h 3122836"/>
                <a:gd name="connsiteX12" fmla="*/ 1327345 w 3358637"/>
                <a:gd name="connsiteY12" fmla="*/ 3605 h 3122836"/>
                <a:gd name="connsiteX13" fmla="*/ 1494322 w 3358637"/>
                <a:gd name="connsiteY13" fmla="*/ 498759 h 3122836"/>
                <a:gd name="connsiteX14" fmla="*/ 1491353 w 3358637"/>
                <a:gd name="connsiteY14" fmla="*/ 506196 h 3122836"/>
                <a:gd name="connsiteX15" fmla="*/ 2120891 w 3358637"/>
                <a:gd name="connsiteY15" fmla="*/ 654911 h 3122836"/>
                <a:gd name="connsiteX16" fmla="*/ 2181368 w 3358637"/>
                <a:gd name="connsiteY16" fmla="*/ 322933 h 3122836"/>
                <a:gd name="connsiteX17" fmla="*/ 2225035 w 3358637"/>
                <a:gd name="connsiteY17" fmla="*/ 261705 h 3122836"/>
                <a:gd name="connsiteX18" fmla="*/ 2120891 w 3358637"/>
                <a:gd name="connsiteY18" fmla="*/ 654911 h 3122836"/>
                <a:gd name="connsiteX19" fmla="*/ 875316 w 3358637"/>
                <a:gd name="connsiteY19" fmla="*/ 765677 h 3122836"/>
                <a:gd name="connsiteX20" fmla="*/ 662799 w 3358637"/>
                <a:gd name="connsiteY20" fmla="*/ 526597 h 3122836"/>
                <a:gd name="connsiteX21" fmla="*/ 786905 w 3358637"/>
                <a:gd name="connsiteY21" fmla="*/ 606290 h 3122836"/>
                <a:gd name="connsiteX22" fmla="*/ 875316 w 3358637"/>
                <a:gd name="connsiteY22" fmla="*/ 765677 h 3122836"/>
                <a:gd name="connsiteX23" fmla="*/ 2221395 w 3358637"/>
                <a:gd name="connsiteY23" fmla="*/ 871949 h 3122836"/>
                <a:gd name="connsiteX24" fmla="*/ 2212691 w 3358637"/>
                <a:gd name="connsiteY24" fmla="*/ 801386 h 3122836"/>
                <a:gd name="connsiteX25" fmla="*/ 2363362 w 3358637"/>
                <a:gd name="connsiteY25" fmla="*/ 721277 h 3122836"/>
                <a:gd name="connsiteX26" fmla="*/ 2221395 w 3358637"/>
                <a:gd name="connsiteY26" fmla="*/ 871949 h 3122836"/>
                <a:gd name="connsiteX27" fmla="*/ 1707939 w 3358637"/>
                <a:gd name="connsiteY27" fmla="*/ 907634 h 3122836"/>
                <a:gd name="connsiteX28" fmla="*/ 1681362 w 3358637"/>
                <a:gd name="connsiteY28" fmla="*/ 561878 h 3122836"/>
                <a:gd name="connsiteX29" fmla="*/ 1716655 w 3358637"/>
                <a:gd name="connsiteY29" fmla="*/ 243103 h 3122836"/>
                <a:gd name="connsiteX30" fmla="*/ 1725776 w 3358637"/>
                <a:gd name="connsiteY30" fmla="*/ 606290 h 3122836"/>
                <a:gd name="connsiteX31" fmla="*/ 1707939 w 3358637"/>
                <a:gd name="connsiteY31" fmla="*/ 907634 h 3122836"/>
                <a:gd name="connsiteX32" fmla="*/ 626400 w 3358637"/>
                <a:gd name="connsiteY32" fmla="*/ 925315 h 3122836"/>
                <a:gd name="connsiteX33" fmla="*/ 347298 w 3358637"/>
                <a:gd name="connsiteY33" fmla="*/ 769028 h 3122836"/>
                <a:gd name="connsiteX34" fmla="*/ 490661 w 3358637"/>
                <a:gd name="connsiteY34" fmla="*/ 803676 h 3122836"/>
                <a:gd name="connsiteX35" fmla="*/ 626400 w 3358637"/>
                <a:gd name="connsiteY35" fmla="*/ 925315 h 3122836"/>
                <a:gd name="connsiteX36" fmla="*/ 1915040 w 3358637"/>
                <a:gd name="connsiteY36" fmla="*/ 1154986 h 3122836"/>
                <a:gd name="connsiteX37" fmla="*/ 1927514 w 3358637"/>
                <a:gd name="connsiteY37" fmla="*/ 907624 h 3122836"/>
                <a:gd name="connsiteX38" fmla="*/ 1937468 w 3358637"/>
                <a:gd name="connsiteY38" fmla="*/ 588307 h 3122836"/>
                <a:gd name="connsiteX39" fmla="*/ 1979090 w 3358637"/>
                <a:gd name="connsiteY39" fmla="*/ 857385 h 3122836"/>
                <a:gd name="connsiteX40" fmla="*/ 1915040 w 3358637"/>
                <a:gd name="connsiteY40" fmla="*/ 1154986 h 3122836"/>
                <a:gd name="connsiteX41" fmla="*/ 2376170 w 3358637"/>
                <a:gd name="connsiteY41" fmla="*/ 1170773 h 3122836"/>
                <a:gd name="connsiteX42" fmla="*/ 2381287 w 3358637"/>
                <a:gd name="connsiteY42" fmla="*/ 1164328 h 3122836"/>
                <a:gd name="connsiteX43" fmla="*/ 2641744 w 3358637"/>
                <a:gd name="connsiteY43" fmla="*/ 917570 h 3122836"/>
                <a:gd name="connsiteX44" fmla="*/ 2705962 w 3358637"/>
                <a:gd name="connsiteY44" fmla="*/ 938016 h 3122836"/>
                <a:gd name="connsiteX45" fmla="*/ 2483997 w 3358637"/>
                <a:gd name="connsiteY45" fmla="*/ 1088611 h 3122836"/>
                <a:gd name="connsiteX46" fmla="*/ 2376170 w 3358637"/>
                <a:gd name="connsiteY46" fmla="*/ 1170773 h 3122836"/>
                <a:gd name="connsiteX47" fmla="*/ 1675319 w 3358637"/>
                <a:gd name="connsiteY47" fmla="*/ 1212007 h 3122836"/>
                <a:gd name="connsiteX48" fmla="*/ 1483315 w 3358637"/>
                <a:gd name="connsiteY48" fmla="*/ 881453 h 3122836"/>
                <a:gd name="connsiteX49" fmla="*/ 1376932 w 3358637"/>
                <a:gd name="connsiteY49" fmla="*/ 682459 h 3122836"/>
                <a:gd name="connsiteX50" fmla="*/ 1503728 w 3358637"/>
                <a:gd name="connsiteY50" fmla="*/ 857091 h 3122836"/>
                <a:gd name="connsiteX51" fmla="*/ 1675319 w 3358637"/>
                <a:gd name="connsiteY51" fmla="*/ 1212007 h 3122836"/>
                <a:gd name="connsiteX52" fmla="*/ 2802972 w 3358637"/>
                <a:gd name="connsiteY52" fmla="*/ 1350656 h 3122836"/>
                <a:gd name="connsiteX53" fmla="*/ 2807655 w 3358637"/>
                <a:gd name="connsiteY53" fmla="*/ 1347086 h 3122836"/>
                <a:gd name="connsiteX54" fmla="*/ 3156598 w 3358637"/>
                <a:gd name="connsiteY54" fmla="*/ 1263616 h 3122836"/>
                <a:gd name="connsiteX55" fmla="*/ 3201989 w 3358637"/>
                <a:gd name="connsiteY55" fmla="*/ 1313432 h 3122836"/>
                <a:gd name="connsiteX56" fmla="*/ 2934464 w 3358637"/>
                <a:gd name="connsiteY56" fmla="*/ 1332869 h 3122836"/>
                <a:gd name="connsiteX57" fmla="*/ 2802972 w 3358637"/>
                <a:gd name="connsiteY57" fmla="*/ 1350656 h 3122836"/>
                <a:gd name="connsiteX58" fmla="*/ 2026453 w 3358637"/>
                <a:gd name="connsiteY58" fmla="*/ 1353329 h 3122836"/>
                <a:gd name="connsiteX59" fmla="*/ 2194172 w 3358637"/>
                <a:gd name="connsiteY59" fmla="*/ 1096109 h 3122836"/>
                <a:gd name="connsiteX60" fmla="*/ 2487244 w 3358637"/>
                <a:gd name="connsiteY60" fmla="*/ 833816 h 3122836"/>
                <a:gd name="connsiteX61" fmla="*/ 2249373 w 3358637"/>
                <a:gd name="connsiteY61" fmla="*/ 1149050 h 3122836"/>
                <a:gd name="connsiteX62" fmla="*/ 2026453 w 3358637"/>
                <a:gd name="connsiteY62" fmla="*/ 1353329 h 3122836"/>
                <a:gd name="connsiteX63" fmla="*/ 1507653 w 3358637"/>
                <a:gd name="connsiteY63" fmla="*/ 1353910 h 3122836"/>
                <a:gd name="connsiteX64" fmla="*/ 1499921 w 3358637"/>
                <a:gd name="connsiteY64" fmla="*/ 1349309 h 3122836"/>
                <a:gd name="connsiteX65" fmla="*/ 1169437 w 3358637"/>
                <a:gd name="connsiteY65" fmla="*/ 963238 h 3122836"/>
                <a:gd name="connsiteX66" fmla="*/ 1083818 w 3358637"/>
                <a:gd name="connsiteY66" fmla="*/ 758015 h 3122836"/>
                <a:gd name="connsiteX67" fmla="*/ 1380765 w 3358637"/>
                <a:gd name="connsiteY67" fmla="*/ 1155013 h 3122836"/>
                <a:gd name="connsiteX68" fmla="*/ 1507653 w 3358637"/>
                <a:gd name="connsiteY68" fmla="*/ 1353910 h 3122836"/>
                <a:gd name="connsiteX69" fmla="*/ 1203920 w 3358637"/>
                <a:gd name="connsiteY69" fmla="*/ 1457822 h 3122836"/>
                <a:gd name="connsiteX70" fmla="*/ 1194066 w 3358637"/>
                <a:gd name="connsiteY70" fmla="*/ 1456359 h 3122836"/>
                <a:gd name="connsiteX71" fmla="*/ 777750 w 3358637"/>
                <a:gd name="connsiteY71" fmla="*/ 1332667 h 3122836"/>
                <a:gd name="connsiteX72" fmla="*/ 760317 w 3358637"/>
                <a:gd name="connsiteY72" fmla="*/ 1252973 h 3122836"/>
                <a:gd name="connsiteX73" fmla="*/ 1052528 w 3358637"/>
                <a:gd name="connsiteY73" fmla="*/ 1394514 h 3122836"/>
                <a:gd name="connsiteX74" fmla="*/ 1203920 w 3358637"/>
                <a:gd name="connsiteY74" fmla="*/ 1457822 h 3122836"/>
                <a:gd name="connsiteX75" fmla="*/ 901857 w 3358637"/>
                <a:gd name="connsiteY75" fmla="*/ 1492055 h 3122836"/>
                <a:gd name="connsiteX76" fmla="*/ 494671 w 3358637"/>
                <a:gd name="connsiteY76" fmla="*/ 1403229 h 3122836"/>
                <a:gd name="connsiteX77" fmla="*/ 654059 w 3358637"/>
                <a:gd name="connsiteY77" fmla="*/ 1394512 h 3122836"/>
                <a:gd name="connsiteX78" fmla="*/ 901857 w 3358637"/>
                <a:gd name="connsiteY78" fmla="*/ 1492055 h 3122836"/>
                <a:gd name="connsiteX79" fmla="*/ 2259486 w 3358637"/>
                <a:gd name="connsiteY79" fmla="*/ 1493586 h 3122836"/>
                <a:gd name="connsiteX80" fmla="*/ 2296365 w 3358637"/>
                <a:gd name="connsiteY80" fmla="*/ 1411473 h 3122836"/>
                <a:gd name="connsiteX81" fmla="*/ 2377202 w 3358637"/>
                <a:gd name="connsiteY81" fmla="*/ 1371650 h 3122836"/>
                <a:gd name="connsiteX82" fmla="*/ 2753346 w 3358637"/>
                <a:gd name="connsiteY82" fmla="*/ 1132369 h 3122836"/>
                <a:gd name="connsiteX83" fmla="*/ 2563188 w 3358637"/>
                <a:gd name="connsiteY83" fmla="*/ 1312106 h 3122836"/>
                <a:gd name="connsiteX84" fmla="*/ 2271915 w 3358637"/>
                <a:gd name="connsiteY84" fmla="*/ 1491564 h 3122836"/>
                <a:gd name="connsiteX85" fmla="*/ 2259486 w 3358637"/>
                <a:gd name="connsiteY85" fmla="*/ 1493586 h 3122836"/>
                <a:gd name="connsiteX86" fmla="*/ 304025 w 3358637"/>
                <a:gd name="connsiteY86" fmla="*/ 1632891 h 3122836"/>
                <a:gd name="connsiteX87" fmla="*/ 282307 w 3358637"/>
                <a:gd name="connsiteY87" fmla="*/ 1632019 h 3122836"/>
                <a:gd name="connsiteX88" fmla="*/ 421669 w 3358637"/>
                <a:gd name="connsiteY88" fmla="*/ 1583732 h 3122836"/>
                <a:gd name="connsiteX89" fmla="*/ 601607 w 3358637"/>
                <a:gd name="connsiteY89" fmla="*/ 1612771 h 3122836"/>
                <a:gd name="connsiteX90" fmla="*/ 304025 w 3358637"/>
                <a:gd name="connsiteY90" fmla="*/ 1632891 h 3122836"/>
                <a:gd name="connsiteX91" fmla="*/ 1237129 w 3358637"/>
                <a:gd name="connsiteY91" fmla="*/ 1713280 h 3122836"/>
                <a:gd name="connsiteX92" fmla="*/ 1215411 w 3358637"/>
                <a:gd name="connsiteY92" fmla="*/ 1712408 h 3122836"/>
                <a:gd name="connsiteX93" fmla="*/ 1354773 w 3358637"/>
                <a:gd name="connsiteY93" fmla="*/ 1664121 h 3122836"/>
                <a:gd name="connsiteX94" fmla="*/ 1534711 w 3358637"/>
                <a:gd name="connsiteY94" fmla="*/ 1693160 h 3122836"/>
                <a:gd name="connsiteX95" fmla="*/ 1237129 w 3358637"/>
                <a:gd name="connsiteY95" fmla="*/ 1713280 h 3122836"/>
                <a:gd name="connsiteX96" fmla="*/ 2921822 w 3358637"/>
                <a:gd name="connsiteY96" fmla="*/ 1757132 h 3122836"/>
                <a:gd name="connsiteX97" fmla="*/ 2677026 w 3358637"/>
                <a:gd name="connsiteY97" fmla="*/ 1728321 h 3122836"/>
                <a:gd name="connsiteX98" fmla="*/ 2491085 w 3358637"/>
                <a:gd name="connsiteY98" fmla="*/ 1692624 h 3122836"/>
                <a:gd name="connsiteX99" fmla="*/ 2570778 w 3358637"/>
                <a:gd name="connsiteY99" fmla="*/ 1666060 h 3122836"/>
                <a:gd name="connsiteX100" fmla="*/ 2924824 w 3358637"/>
                <a:gd name="connsiteY100" fmla="*/ 1754886 h 3122836"/>
                <a:gd name="connsiteX101" fmla="*/ 2921822 w 3358637"/>
                <a:gd name="connsiteY101" fmla="*/ 1757132 h 3122836"/>
                <a:gd name="connsiteX102" fmla="*/ 412353 w 3358637"/>
                <a:gd name="connsiteY102" fmla="*/ 1914136 h 3122836"/>
                <a:gd name="connsiteX103" fmla="*/ 54408 w 3358637"/>
                <a:gd name="connsiteY103" fmla="*/ 1889562 h 3122836"/>
                <a:gd name="connsiteX104" fmla="*/ 25970 w 3358637"/>
                <a:gd name="connsiteY104" fmla="*/ 1828462 h 3122836"/>
                <a:gd name="connsiteX105" fmla="*/ 287087 w 3358637"/>
                <a:gd name="connsiteY105" fmla="*/ 1889824 h 3122836"/>
                <a:gd name="connsiteX106" fmla="*/ 412353 w 3358637"/>
                <a:gd name="connsiteY106" fmla="*/ 1914136 h 3122836"/>
                <a:gd name="connsiteX107" fmla="*/ 2519065 w 3358637"/>
                <a:gd name="connsiteY107" fmla="*/ 1916189 h 3122836"/>
                <a:gd name="connsiteX108" fmla="*/ 2277663 w 3358637"/>
                <a:gd name="connsiteY108" fmla="*/ 1799260 h 3122836"/>
                <a:gd name="connsiteX109" fmla="*/ 2160735 w 3358637"/>
                <a:gd name="connsiteY109" fmla="*/ 1748168 h 3122836"/>
                <a:gd name="connsiteX110" fmla="*/ 2504663 w 3358637"/>
                <a:gd name="connsiteY110" fmla="*/ 1850352 h 3122836"/>
                <a:gd name="connsiteX111" fmla="*/ 2519065 w 3358637"/>
                <a:gd name="connsiteY111" fmla="*/ 1916189 h 3122836"/>
                <a:gd name="connsiteX112" fmla="*/ 3320442 w 3358637"/>
                <a:gd name="connsiteY112" fmla="*/ 1916829 h 3122836"/>
                <a:gd name="connsiteX113" fmla="*/ 3220529 w 3358637"/>
                <a:gd name="connsiteY113" fmla="*/ 1910528 h 3122836"/>
                <a:gd name="connsiteX114" fmla="*/ 3015818 w 3358637"/>
                <a:gd name="connsiteY114" fmla="*/ 1829946 h 3122836"/>
                <a:gd name="connsiteX115" fmla="*/ 3352203 w 3358637"/>
                <a:gd name="connsiteY115" fmla="*/ 1903327 h 3122836"/>
                <a:gd name="connsiteX116" fmla="*/ 3320442 w 3358637"/>
                <a:gd name="connsiteY116" fmla="*/ 1916829 h 3122836"/>
                <a:gd name="connsiteX117" fmla="*/ 946294 w 3358637"/>
                <a:gd name="connsiteY117" fmla="*/ 1934960 h 3122836"/>
                <a:gd name="connsiteX118" fmla="*/ 565258 w 3358637"/>
                <a:gd name="connsiteY118" fmla="*/ 1863970 h 3122836"/>
                <a:gd name="connsiteX119" fmla="*/ 1114397 w 3358637"/>
                <a:gd name="connsiteY119" fmla="*/ 1899264 h 3122836"/>
                <a:gd name="connsiteX120" fmla="*/ 946294 w 3358637"/>
                <a:gd name="connsiteY120" fmla="*/ 1934960 h 3122836"/>
                <a:gd name="connsiteX121" fmla="*/ 687284 w 3358637"/>
                <a:gd name="connsiteY121" fmla="*/ 2177557 h 3122836"/>
                <a:gd name="connsiteX122" fmla="*/ 654059 w 3358637"/>
                <a:gd name="connsiteY122" fmla="*/ 2174030 h 3122836"/>
                <a:gd name="connsiteX123" fmla="*/ 946271 w 3358637"/>
                <a:gd name="connsiteY123" fmla="*/ 2067760 h 3122836"/>
                <a:gd name="connsiteX124" fmla="*/ 1185352 w 3358637"/>
                <a:gd name="connsiteY124" fmla="*/ 1978946 h 3122836"/>
                <a:gd name="connsiteX125" fmla="*/ 946271 w 3358637"/>
                <a:gd name="connsiteY125" fmla="*/ 2138334 h 3122836"/>
                <a:gd name="connsiteX126" fmla="*/ 687284 w 3358637"/>
                <a:gd name="connsiteY126" fmla="*/ 2177557 h 3122836"/>
                <a:gd name="connsiteX127" fmla="*/ 2839165 w 3358637"/>
                <a:gd name="connsiteY127" fmla="*/ 2270711 h 3122836"/>
                <a:gd name="connsiteX128" fmla="*/ 2682092 w 3358637"/>
                <a:gd name="connsiteY128" fmla="*/ 2235853 h 3122836"/>
                <a:gd name="connsiteX129" fmla="*/ 2478292 w 3358637"/>
                <a:gd name="connsiteY129" fmla="*/ 2103042 h 3122836"/>
                <a:gd name="connsiteX130" fmla="*/ 2841479 w 3358637"/>
                <a:gd name="connsiteY130" fmla="*/ 2262429 h 3122836"/>
                <a:gd name="connsiteX131" fmla="*/ 2839165 w 3358637"/>
                <a:gd name="connsiteY131" fmla="*/ 2270711 h 3122836"/>
                <a:gd name="connsiteX132" fmla="*/ 2531443 w 3358637"/>
                <a:gd name="connsiteY132" fmla="*/ 2377831 h 3122836"/>
                <a:gd name="connsiteX133" fmla="*/ 2363338 w 3358637"/>
                <a:gd name="connsiteY133" fmla="*/ 2174031 h 3122836"/>
                <a:gd name="connsiteX134" fmla="*/ 2221371 w 3358637"/>
                <a:gd name="connsiteY134" fmla="*/ 2058641 h 3122836"/>
                <a:gd name="connsiteX135" fmla="*/ 2425172 w 3358637"/>
                <a:gd name="connsiteY135" fmla="*/ 2182747 h 3122836"/>
                <a:gd name="connsiteX136" fmla="*/ 2531443 w 3358637"/>
                <a:gd name="connsiteY136" fmla="*/ 2377831 h 3122836"/>
                <a:gd name="connsiteX137" fmla="*/ 1150913 w 3358637"/>
                <a:gd name="connsiteY137" fmla="*/ 2717157 h 3122836"/>
                <a:gd name="connsiteX138" fmla="*/ 1146426 w 3358637"/>
                <a:gd name="connsiteY138" fmla="*/ 2711917 h 3122836"/>
                <a:gd name="connsiteX139" fmla="*/ 1281221 w 3358637"/>
                <a:gd name="connsiteY139" fmla="*/ 2440092 h 3122836"/>
                <a:gd name="connsiteX140" fmla="*/ 1526360 w 3358637"/>
                <a:gd name="connsiteY140" fmla="*/ 2123595 h 3122836"/>
                <a:gd name="connsiteX141" fmla="*/ 1294536 w 3358637"/>
                <a:gd name="connsiteY141" fmla="*/ 2586395 h 3122836"/>
                <a:gd name="connsiteX142" fmla="*/ 1150913 w 3358637"/>
                <a:gd name="connsiteY142" fmla="*/ 2717157 h 3122836"/>
                <a:gd name="connsiteX143" fmla="*/ 2564932 w 3358637"/>
                <a:gd name="connsiteY143" fmla="*/ 2924455 h 3122836"/>
                <a:gd name="connsiteX144" fmla="*/ 2485651 w 3358637"/>
                <a:gd name="connsiteY144" fmla="*/ 2893372 h 3122836"/>
                <a:gd name="connsiteX145" fmla="*/ 2326263 w 3358637"/>
                <a:gd name="connsiteY145" fmla="*/ 2521469 h 3122836"/>
                <a:gd name="connsiteX146" fmla="*/ 2591920 w 3358637"/>
                <a:gd name="connsiteY146" fmla="*/ 2866797 h 3122836"/>
                <a:gd name="connsiteX147" fmla="*/ 2564932 w 3358637"/>
                <a:gd name="connsiteY147" fmla="*/ 2924455 h 3122836"/>
                <a:gd name="connsiteX148" fmla="*/ 2425184 w 3358637"/>
                <a:gd name="connsiteY148" fmla="*/ 3095065 h 3122836"/>
                <a:gd name="connsiteX149" fmla="*/ 2212667 w 3358637"/>
                <a:gd name="connsiteY149" fmla="*/ 2767169 h 3122836"/>
                <a:gd name="connsiteX150" fmla="*/ 2106397 w 3358637"/>
                <a:gd name="connsiteY150" fmla="*/ 2457098 h 3122836"/>
                <a:gd name="connsiteX151" fmla="*/ 2310197 w 3358637"/>
                <a:gd name="connsiteY151" fmla="*/ 2767169 h 3122836"/>
                <a:gd name="connsiteX152" fmla="*/ 2425184 w 3358637"/>
                <a:gd name="connsiteY152" fmla="*/ 3095065 h 3122836"/>
                <a:gd name="connsiteX153" fmla="*/ 2001449 w 3358637"/>
                <a:gd name="connsiteY153" fmla="*/ 3116059 h 3122836"/>
                <a:gd name="connsiteX154" fmla="*/ 1893642 w 3358637"/>
                <a:gd name="connsiteY154" fmla="*/ 2804602 h 3122836"/>
                <a:gd name="connsiteX155" fmla="*/ 1905515 w 3358637"/>
                <a:gd name="connsiteY155" fmla="*/ 2436307 h 3122836"/>
                <a:gd name="connsiteX156" fmla="*/ 1944195 w 3358637"/>
                <a:gd name="connsiteY156" fmla="*/ 2733607 h 3122836"/>
                <a:gd name="connsiteX157" fmla="*/ 2001449 w 3358637"/>
                <a:gd name="connsiteY157" fmla="*/ 3116059 h 3122836"/>
                <a:gd name="connsiteX158" fmla="*/ 1578126 w 3358637"/>
                <a:gd name="connsiteY158" fmla="*/ 3122364 h 3122836"/>
                <a:gd name="connsiteX159" fmla="*/ 1575104 w 3358637"/>
                <a:gd name="connsiteY159" fmla="*/ 3095066 h 3122836"/>
                <a:gd name="connsiteX160" fmla="*/ 1645678 w 3358637"/>
                <a:gd name="connsiteY160" fmla="*/ 2607771 h 3122836"/>
                <a:gd name="connsiteX161" fmla="*/ 1619101 w 3358637"/>
                <a:gd name="connsiteY161" fmla="*/ 3015371 h 3122836"/>
                <a:gd name="connsiteX162" fmla="*/ 1578126 w 3358637"/>
                <a:gd name="connsiteY162" fmla="*/ 3122364 h 3122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</a:cxnLst>
              <a:rect l="l" t="t" r="r" b="b"/>
              <a:pathLst>
                <a:path w="3358637" h="3122836">
                  <a:moveTo>
                    <a:pt x="805541" y="343102"/>
                  </a:moveTo>
                  <a:cubicBezTo>
                    <a:pt x="802914" y="344691"/>
                    <a:pt x="799542" y="344172"/>
                    <a:pt x="795599" y="340644"/>
                  </a:cubicBezTo>
                  <a:cubicBezTo>
                    <a:pt x="778996" y="322381"/>
                    <a:pt x="704699" y="207406"/>
                    <a:pt x="707189" y="199104"/>
                  </a:cubicBezTo>
                  <a:cubicBezTo>
                    <a:pt x="708849" y="192048"/>
                    <a:pt x="787713" y="270912"/>
                    <a:pt x="804315" y="296231"/>
                  </a:cubicBezTo>
                  <a:cubicBezTo>
                    <a:pt x="814589" y="314598"/>
                    <a:pt x="813421" y="338336"/>
                    <a:pt x="805541" y="343102"/>
                  </a:cubicBezTo>
                  <a:close/>
                  <a:moveTo>
                    <a:pt x="942284" y="368874"/>
                  </a:moveTo>
                  <a:cubicBezTo>
                    <a:pt x="941379" y="369738"/>
                    <a:pt x="939835" y="369284"/>
                    <a:pt x="937552" y="367209"/>
                  </a:cubicBezTo>
                  <a:cubicBezTo>
                    <a:pt x="917629" y="348530"/>
                    <a:pt x="792692" y="172540"/>
                    <a:pt x="786882" y="154691"/>
                  </a:cubicBezTo>
                  <a:cubicBezTo>
                    <a:pt x="781485" y="136427"/>
                    <a:pt x="875292" y="225253"/>
                    <a:pt x="901857" y="260949"/>
                  </a:cubicBezTo>
                  <a:cubicBezTo>
                    <a:pt x="923649" y="292184"/>
                    <a:pt x="948618" y="362824"/>
                    <a:pt x="942284" y="368874"/>
                  </a:cubicBezTo>
                  <a:close/>
                  <a:moveTo>
                    <a:pt x="1491353" y="506196"/>
                  </a:moveTo>
                  <a:cubicBezTo>
                    <a:pt x="1474164" y="501879"/>
                    <a:pt x="1391076" y="356133"/>
                    <a:pt x="1366424" y="284393"/>
                  </a:cubicBezTo>
                  <a:cubicBezTo>
                    <a:pt x="1337849" y="199527"/>
                    <a:pt x="1305694" y="-31519"/>
                    <a:pt x="1327345" y="3605"/>
                  </a:cubicBezTo>
                  <a:cubicBezTo>
                    <a:pt x="1349213" y="40374"/>
                    <a:pt x="1485879" y="450065"/>
                    <a:pt x="1494322" y="498759"/>
                  </a:cubicBezTo>
                  <a:cubicBezTo>
                    <a:pt x="1494919" y="504543"/>
                    <a:pt x="1493808" y="506813"/>
                    <a:pt x="1491353" y="506196"/>
                  </a:cubicBezTo>
                  <a:close/>
                  <a:moveTo>
                    <a:pt x="2120891" y="654911"/>
                  </a:moveTo>
                  <a:cubicBezTo>
                    <a:pt x="2114259" y="664500"/>
                    <a:pt x="2163955" y="389956"/>
                    <a:pt x="2181368" y="322933"/>
                  </a:cubicBezTo>
                  <a:cubicBezTo>
                    <a:pt x="2199267" y="257682"/>
                    <a:pt x="2235502" y="206995"/>
                    <a:pt x="2225035" y="261705"/>
                  </a:cubicBezTo>
                  <a:cubicBezTo>
                    <a:pt x="2214712" y="318157"/>
                    <a:pt x="2128972" y="644799"/>
                    <a:pt x="2120891" y="654911"/>
                  </a:cubicBezTo>
                  <a:close/>
                  <a:moveTo>
                    <a:pt x="875316" y="765677"/>
                  </a:moveTo>
                  <a:cubicBezTo>
                    <a:pt x="852902" y="749905"/>
                    <a:pt x="678572" y="554406"/>
                    <a:pt x="662799" y="526597"/>
                  </a:cubicBezTo>
                  <a:cubicBezTo>
                    <a:pt x="648686" y="500031"/>
                    <a:pt x="750379" y="565613"/>
                    <a:pt x="786905" y="606290"/>
                  </a:cubicBezTo>
                  <a:cubicBezTo>
                    <a:pt x="822187" y="646138"/>
                    <a:pt x="894824" y="777715"/>
                    <a:pt x="875316" y="765677"/>
                  </a:cubicBezTo>
                  <a:close/>
                  <a:moveTo>
                    <a:pt x="2221395" y="871949"/>
                  </a:moveTo>
                  <a:cubicBezTo>
                    <a:pt x="2195257" y="884400"/>
                    <a:pt x="2188605" y="826706"/>
                    <a:pt x="2212691" y="801386"/>
                  </a:cubicBezTo>
                  <a:cubicBezTo>
                    <a:pt x="2237169" y="775236"/>
                    <a:pt x="2360029" y="709655"/>
                    <a:pt x="2363362" y="721277"/>
                  </a:cubicBezTo>
                  <a:cubicBezTo>
                    <a:pt x="2362521" y="732484"/>
                    <a:pt x="2247971" y="857421"/>
                    <a:pt x="2221395" y="871949"/>
                  </a:cubicBezTo>
                  <a:close/>
                  <a:moveTo>
                    <a:pt x="1707939" y="907634"/>
                  </a:moveTo>
                  <a:cubicBezTo>
                    <a:pt x="1699626" y="898086"/>
                    <a:pt x="1680129" y="673948"/>
                    <a:pt x="1681362" y="561878"/>
                  </a:cubicBezTo>
                  <a:cubicBezTo>
                    <a:pt x="1682204" y="448978"/>
                    <a:pt x="1708343" y="236461"/>
                    <a:pt x="1716655" y="243103"/>
                  </a:cubicBezTo>
                  <a:cubicBezTo>
                    <a:pt x="1723297" y="251819"/>
                    <a:pt x="1727448" y="492975"/>
                    <a:pt x="1725776" y="606290"/>
                  </a:cubicBezTo>
                  <a:cubicBezTo>
                    <a:pt x="1724104" y="717529"/>
                    <a:pt x="1714984" y="913444"/>
                    <a:pt x="1707939" y="907634"/>
                  </a:cubicBezTo>
                  <a:close/>
                  <a:moveTo>
                    <a:pt x="626400" y="925315"/>
                  </a:moveTo>
                  <a:cubicBezTo>
                    <a:pt x="600055" y="917754"/>
                    <a:pt x="371309" y="790138"/>
                    <a:pt x="347298" y="769028"/>
                  </a:cubicBezTo>
                  <a:cubicBezTo>
                    <a:pt x="325263" y="748551"/>
                    <a:pt x="442826" y="777206"/>
                    <a:pt x="490661" y="803676"/>
                  </a:cubicBezTo>
                  <a:cubicBezTo>
                    <a:pt x="537048" y="829770"/>
                    <a:pt x="648774" y="930299"/>
                    <a:pt x="626400" y="925315"/>
                  </a:cubicBezTo>
                  <a:close/>
                  <a:moveTo>
                    <a:pt x="1915040" y="1154986"/>
                  </a:moveTo>
                  <a:cubicBezTo>
                    <a:pt x="1905857" y="1163133"/>
                    <a:pt x="1925034" y="1003079"/>
                    <a:pt x="1927514" y="907624"/>
                  </a:cubicBezTo>
                  <a:cubicBezTo>
                    <a:pt x="1931647" y="811734"/>
                    <a:pt x="1928986" y="599312"/>
                    <a:pt x="1937468" y="588307"/>
                  </a:cubicBezTo>
                  <a:cubicBezTo>
                    <a:pt x="1947347" y="581187"/>
                    <a:pt x="1982257" y="762956"/>
                    <a:pt x="1979090" y="857385"/>
                  </a:cubicBezTo>
                  <a:cubicBezTo>
                    <a:pt x="1975524" y="954601"/>
                    <a:pt x="1924098" y="1145310"/>
                    <a:pt x="1915040" y="1154986"/>
                  </a:cubicBezTo>
                  <a:close/>
                  <a:moveTo>
                    <a:pt x="2376170" y="1170773"/>
                  </a:moveTo>
                  <a:cubicBezTo>
                    <a:pt x="2376470" y="1169949"/>
                    <a:pt x="2378097" y="1167881"/>
                    <a:pt x="2381287" y="1164328"/>
                  </a:cubicBezTo>
                  <a:cubicBezTo>
                    <a:pt x="2409489" y="1134682"/>
                    <a:pt x="2587219" y="955775"/>
                    <a:pt x="2641744" y="917570"/>
                  </a:cubicBezTo>
                  <a:cubicBezTo>
                    <a:pt x="2696225" y="880129"/>
                    <a:pt x="2733525" y="908791"/>
                    <a:pt x="2705962" y="938016"/>
                  </a:cubicBezTo>
                  <a:cubicBezTo>
                    <a:pt x="2679164" y="967286"/>
                    <a:pt x="2539803" y="1049561"/>
                    <a:pt x="2483997" y="1088611"/>
                  </a:cubicBezTo>
                  <a:cubicBezTo>
                    <a:pt x="2436997" y="1121412"/>
                    <a:pt x="2374072" y="1176546"/>
                    <a:pt x="2376170" y="1170773"/>
                  </a:cubicBezTo>
                  <a:close/>
                  <a:moveTo>
                    <a:pt x="1675319" y="1212007"/>
                  </a:moveTo>
                  <a:cubicBezTo>
                    <a:pt x="1670643" y="1215150"/>
                    <a:pt x="1532748" y="970596"/>
                    <a:pt x="1483315" y="881453"/>
                  </a:cubicBezTo>
                  <a:cubicBezTo>
                    <a:pt x="1431920" y="792903"/>
                    <a:pt x="1373689" y="686038"/>
                    <a:pt x="1376932" y="682459"/>
                  </a:cubicBezTo>
                  <a:cubicBezTo>
                    <a:pt x="1380585" y="678756"/>
                    <a:pt x="1451673" y="767873"/>
                    <a:pt x="1503728" y="857091"/>
                  </a:cubicBezTo>
                  <a:cubicBezTo>
                    <a:pt x="1553161" y="946234"/>
                    <a:pt x="1677311" y="1207071"/>
                    <a:pt x="1675319" y="1212007"/>
                  </a:cubicBezTo>
                  <a:close/>
                  <a:moveTo>
                    <a:pt x="2802972" y="1350656"/>
                  </a:moveTo>
                  <a:cubicBezTo>
                    <a:pt x="2797885" y="1350995"/>
                    <a:pt x="2798577" y="1350051"/>
                    <a:pt x="2807655" y="1347086"/>
                  </a:cubicBezTo>
                  <a:cubicBezTo>
                    <a:pt x="2846903" y="1335513"/>
                    <a:pt x="3090274" y="1269440"/>
                    <a:pt x="3156598" y="1263616"/>
                  </a:cubicBezTo>
                  <a:cubicBezTo>
                    <a:pt x="3222500" y="1258432"/>
                    <a:pt x="3240472" y="1301904"/>
                    <a:pt x="3201989" y="1313432"/>
                  </a:cubicBezTo>
                  <a:cubicBezTo>
                    <a:pt x="3164145" y="1325381"/>
                    <a:pt x="3002319" y="1326953"/>
                    <a:pt x="2934464" y="1332869"/>
                  </a:cubicBezTo>
                  <a:cubicBezTo>
                    <a:pt x="2885518" y="1337074"/>
                    <a:pt x="2818235" y="1349639"/>
                    <a:pt x="2802972" y="1350656"/>
                  </a:cubicBezTo>
                  <a:close/>
                  <a:moveTo>
                    <a:pt x="2026453" y="1353329"/>
                  </a:moveTo>
                  <a:cubicBezTo>
                    <a:pt x="2017924" y="1343955"/>
                    <a:pt x="2115335" y="1181953"/>
                    <a:pt x="2194172" y="1096109"/>
                  </a:cubicBezTo>
                  <a:cubicBezTo>
                    <a:pt x="2271590" y="1007154"/>
                    <a:pt x="2476490" y="826131"/>
                    <a:pt x="2487244" y="833816"/>
                  </a:cubicBezTo>
                  <a:cubicBezTo>
                    <a:pt x="2494051" y="843090"/>
                    <a:pt x="2327407" y="1061246"/>
                    <a:pt x="2249373" y="1149050"/>
                  </a:cubicBezTo>
                  <a:cubicBezTo>
                    <a:pt x="2170756" y="1236121"/>
                    <a:pt x="2035565" y="1361323"/>
                    <a:pt x="2026453" y="1353329"/>
                  </a:cubicBezTo>
                  <a:close/>
                  <a:moveTo>
                    <a:pt x="1507653" y="1353910"/>
                  </a:moveTo>
                  <a:cubicBezTo>
                    <a:pt x="1506781" y="1354592"/>
                    <a:pt x="1504293" y="1353179"/>
                    <a:pt x="1499921" y="1349309"/>
                  </a:cubicBezTo>
                  <a:cubicBezTo>
                    <a:pt x="1462358" y="1315710"/>
                    <a:pt x="1239770" y="1062558"/>
                    <a:pt x="1169437" y="963238"/>
                  </a:cubicBezTo>
                  <a:cubicBezTo>
                    <a:pt x="1098977" y="863521"/>
                    <a:pt x="1048465" y="725877"/>
                    <a:pt x="1083818" y="758015"/>
                  </a:cubicBezTo>
                  <a:cubicBezTo>
                    <a:pt x="1119821" y="790815"/>
                    <a:pt x="1308864" y="1054893"/>
                    <a:pt x="1380765" y="1155013"/>
                  </a:cubicBezTo>
                  <a:cubicBezTo>
                    <a:pt x="1440699" y="1241678"/>
                    <a:pt x="1513757" y="1349135"/>
                    <a:pt x="1507653" y="1353910"/>
                  </a:cubicBezTo>
                  <a:close/>
                  <a:moveTo>
                    <a:pt x="1203920" y="1457822"/>
                  </a:moveTo>
                  <a:cubicBezTo>
                    <a:pt x="1202875" y="1458006"/>
                    <a:pt x="1199722" y="1457552"/>
                    <a:pt x="1194066" y="1456359"/>
                  </a:cubicBezTo>
                  <a:cubicBezTo>
                    <a:pt x="1145919" y="1444737"/>
                    <a:pt x="850802" y="1366704"/>
                    <a:pt x="777750" y="1332667"/>
                  </a:cubicBezTo>
                  <a:cubicBezTo>
                    <a:pt x="705527" y="1298216"/>
                    <a:pt x="712998" y="1241766"/>
                    <a:pt x="760317" y="1252973"/>
                  </a:cubicBezTo>
                  <a:cubicBezTo>
                    <a:pt x="807221" y="1263351"/>
                    <a:pt x="977816" y="1359646"/>
                    <a:pt x="1052528" y="1394514"/>
                  </a:cubicBezTo>
                  <a:cubicBezTo>
                    <a:pt x="1115359" y="1423931"/>
                    <a:pt x="1211241" y="1456528"/>
                    <a:pt x="1203920" y="1457822"/>
                  </a:cubicBezTo>
                  <a:close/>
                  <a:moveTo>
                    <a:pt x="901857" y="1492055"/>
                  </a:moveTo>
                  <a:cubicBezTo>
                    <a:pt x="872802" y="1492886"/>
                    <a:pt x="537424" y="1419002"/>
                    <a:pt x="494671" y="1403229"/>
                  </a:cubicBezTo>
                  <a:cubicBezTo>
                    <a:pt x="453579" y="1386212"/>
                    <a:pt x="585158" y="1379570"/>
                    <a:pt x="654059" y="1394512"/>
                  </a:cubicBezTo>
                  <a:cubicBezTo>
                    <a:pt x="722547" y="1409871"/>
                    <a:pt x="926761" y="1488735"/>
                    <a:pt x="901857" y="1492055"/>
                  </a:cubicBezTo>
                  <a:close/>
                  <a:moveTo>
                    <a:pt x="2259486" y="1493586"/>
                  </a:moveTo>
                  <a:cubicBezTo>
                    <a:pt x="2239600" y="1489527"/>
                    <a:pt x="2279577" y="1428782"/>
                    <a:pt x="2296365" y="1411473"/>
                  </a:cubicBezTo>
                  <a:cubicBezTo>
                    <a:pt x="2312335" y="1392557"/>
                    <a:pt x="2301180" y="1416624"/>
                    <a:pt x="2377202" y="1371650"/>
                  </a:cubicBezTo>
                  <a:cubicBezTo>
                    <a:pt x="2453744" y="1323955"/>
                    <a:pt x="2720403" y="1142530"/>
                    <a:pt x="2753346" y="1132369"/>
                  </a:cubicBezTo>
                  <a:cubicBezTo>
                    <a:pt x="2783092" y="1123069"/>
                    <a:pt x="2643330" y="1250547"/>
                    <a:pt x="2563188" y="1312106"/>
                  </a:cubicBezTo>
                  <a:cubicBezTo>
                    <a:pt x="2480103" y="1372308"/>
                    <a:pt x="2317621" y="1474527"/>
                    <a:pt x="2271915" y="1491564"/>
                  </a:cubicBezTo>
                  <a:cubicBezTo>
                    <a:pt x="2266389" y="1493589"/>
                    <a:pt x="2262327" y="1494167"/>
                    <a:pt x="2259486" y="1493586"/>
                  </a:cubicBezTo>
                  <a:close/>
                  <a:moveTo>
                    <a:pt x="304025" y="1632891"/>
                  </a:moveTo>
                  <a:cubicBezTo>
                    <a:pt x="293801" y="1632889"/>
                    <a:pt x="286258" y="1632618"/>
                    <a:pt x="282307" y="1632019"/>
                  </a:cubicBezTo>
                  <a:cubicBezTo>
                    <a:pt x="252702" y="1626689"/>
                    <a:pt x="367116" y="1587297"/>
                    <a:pt x="421669" y="1583732"/>
                  </a:cubicBezTo>
                  <a:cubicBezTo>
                    <a:pt x="474801" y="1580633"/>
                    <a:pt x="623128" y="1604878"/>
                    <a:pt x="601607" y="1612771"/>
                  </a:cubicBezTo>
                  <a:cubicBezTo>
                    <a:pt x="578635" y="1619655"/>
                    <a:pt x="375601" y="1632898"/>
                    <a:pt x="304025" y="1632891"/>
                  </a:cubicBezTo>
                  <a:close/>
                  <a:moveTo>
                    <a:pt x="1237129" y="1713280"/>
                  </a:moveTo>
                  <a:cubicBezTo>
                    <a:pt x="1226904" y="1713278"/>
                    <a:pt x="1219362" y="1713007"/>
                    <a:pt x="1215411" y="1712408"/>
                  </a:cubicBezTo>
                  <a:cubicBezTo>
                    <a:pt x="1185805" y="1707078"/>
                    <a:pt x="1300219" y="1667686"/>
                    <a:pt x="1354773" y="1664121"/>
                  </a:cubicBezTo>
                  <a:cubicBezTo>
                    <a:pt x="1407905" y="1661022"/>
                    <a:pt x="1556232" y="1685267"/>
                    <a:pt x="1534711" y="1693160"/>
                  </a:cubicBezTo>
                  <a:cubicBezTo>
                    <a:pt x="1511739" y="1700044"/>
                    <a:pt x="1308705" y="1713287"/>
                    <a:pt x="1237129" y="1713280"/>
                  </a:cubicBezTo>
                  <a:close/>
                  <a:moveTo>
                    <a:pt x="2921822" y="1757132"/>
                  </a:moveTo>
                  <a:cubicBezTo>
                    <a:pt x="2895126" y="1758784"/>
                    <a:pt x="2740968" y="1737037"/>
                    <a:pt x="2677026" y="1728321"/>
                  </a:cubicBezTo>
                  <a:cubicBezTo>
                    <a:pt x="2603569" y="1717945"/>
                    <a:pt x="2508518" y="1701756"/>
                    <a:pt x="2491085" y="1692624"/>
                  </a:cubicBezTo>
                  <a:cubicBezTo>
                    <a:pt x="2473225" y="1681832"/>
                    <a:pt x="2497726" y="1654853"/>
                    <a:pt x="2570778" y="1666060"/>
                  </a:cubicBezTo>
                  <a:cubicBezTo>
                    <a:pt x="2643832" y="1676852"/>
                    <a:pt x="2904912" y="1743264"/>
                    <a:pt x="2924824" y="1754886"/>
                  </a:cubicBezTo>
                  <a:cubicBezTo>
                    <a:pt x="2926847" y="1756183"/>
                    <a:pt x="2925635" y="1756896"/>
                    <a:pt x="2921822" y="1757132"/>
                  </a:cubicBezTo>
                  <a:close/>
                  <a:moveTo>
                    <a:pt x="412353" y="1914136"/>
                  </a:moveTo>
                  <a:cubicBezTo>
                    <a:pt x="371440" y="1913457"/>
                    <a:pt x="119443" y="1903815"/>
                    <a:pt x="54408" y="1889562"/>
                  </a:cubicBezTo>
                  <a:cubicBezTo>
                    <a:pt x="-10034" y="1874824"/>
                    <a:pt x="-14199" y="1827969"/>
                    <a:pt x="25970" y="1828462"/>
                  </a:cubicBezTo>
                  <a:cubicBezTo>
                    <a:pt x="65655" y="1828362"/>
                    <a:pt x="220563" y="1875201"/>
                    <a:pt x="287087" y="1889824"/>
                  </a:cubicBezTo>
                  <a:cubicBezTo>
                    <a:pt x="351043" y="1903968"/>
                    <a:pt x="450550" y="1913666"/>
                    <a:pt x="412353" y="1914136"/>
                  </a:cubicBezTo>
                  <a:close/>
                  <a:moveTo>
                    <a:pt x="2519065" y="1916189"/>
                  </a:moveTo>
                  <a:cubicBezTo>
                    <a:pt x="2480317" y="1907616"/>
                    <a:pt x="2339385" y="1828064"/>
                    <a:pt x="2277663" y="1799260"/>
                  </a:cubicBezTo>
                  <a:cubicBezTo>
                    <a:pt x="2218342" y="1771485"/>
                    <a:pt x="2123358" y="1740281"/>
                    <a:pt x="2160735" y="1748168"/>
                  </a:cubicBezTo>
                  <a:cubicBezTo>
                    <a:pt x="2200511" y="1757769"/>
                    <a:pt x="2444313" y="1822234"/>
                    <a:pt x="2504663" y="1850352"/>
                  </a:cubicBezTo>
                  <a:cubicBezTo>
                    <a:pt x="2564328" y="1878813"/>
                    <a:pt x="2558156" y="1925447"/>
                    <a:pt x="2519065" y="1916189"/>
                  </a:cubicBezTo>
                  <a:close/>
                  <a:moveTo>
                    <a:pt x="3320442" y="1916829"/>
                  </a:moveTo>
                  <a:cubicBezTo>
                    <a:pt x="3290395" y="1918415"/>
                    <a:pt x="3248990" y="1916700"/>
                    <a:pt x="3220529" y="1910528"/>
                  </a:cubicBezTo>
                  <a:cubicBezTo>
                    <a:pt x="3163950" y="1897840"/>
                    <a:pt x="2995244" y="1832689"/>
                    <a:pt x="3015818" y="1829946"/>
                  </a:cubicBezTo>
                  <a:cubicBezTo>
                    <a:pt x="3039821" y="1829260"/>
                    <a:pt x="3316884" y="1890297"/>
                    <a:pt x="3352203" y="1903327"/>
                  </a:cubicBezTo>
                  <a:cubicBezTo>
                    <a:pt x="3369177" y="1910357"/>
                    <a:pt x="3350488" y="1915243"/>
                    <a:pt x="3320442" y="1916829"/>
                  </a:cubicBezTo>
                  <a:close/>
                  <a:moveTo>
                    <a:pt x="946294" y="1934960"/>
                  </a:moveTo>
                  <a:cubicBezTo>
                    <a:pt x="852072" y="1926647"/>
                    <a:pt x="538277" y="1871027"/>
                    <a:pt x="565258" y="1863970"/>
                  </a:cubicBezTo>
                  <a:cubicBezTo>
                    <a:pt x="595557" y="1857329"/>
                    <a:pt x="1047571" y="1887214"/>
                    <a:pt x="1114397" y="1899264"/>
                  </a:cubicBezTo>
                  <a:cubicBezTo>
                    <a:pt x="1176243" y="1910886"/>
                    <a:pt x="1038025" y="1940346"/>
                    <a:pt x="946294" y="1934960"/>
                  </a:cubicBezTo>
                  <a:close/>
                  <a:moveTo>
                    <a:pt x="687284" y="2177557"/>
                  </a:moveTo>
                  <a:cubicBezTo>
                    <a:pt x="666952" y="2177869"/>
                    <a:pt x="654266" y="2176728"/>
                    <a:pt x="654059" y="2174030"/>
                  </a:cubicBezTo>
                  <a:cubicBezTo>
                    <a:pt x="654889" y="2161577"/>
                    <a:pt x="855369" y="2100550"/>
                    <a:pt x="946271" y="2067760"/>
                  </a:cubicBezTo>
                  <a:cubicBezTo>
                    <a:pt x="1035095" y="2034970"/>
                    <a:pt x="1183691" y="1966494"/>
                    <a:pt x="1185352" y="1978946"/>
                  </a:cubicBezTo>
                  <a:cubicBezTo>
                    <a:pt x="1183691" y="1991398"/>
                    <a:pt x="1035095" y="2104286"/>
                    <a:pt x="946271" y="2138334"/>
                  </a:cubicBezTo>
                  <a:cubicBezTo>
                    <a:pt x="878094" y="2162607"/>
                    <a:pt x="748280" y="2176620"/>
                    <a:pt x="687284" y="2177557"/>
                  </a:cubicBezTo>
                  <a:close/>
                  <a:moveTo>
                    <a:pt x="2839165" y="2270711"/>
                  </a:moveTo>
                  <a:cubicBezTo>
                    <a:pt x="2813077" y="2272520"/>
                    <a:pt x="2726928" y="2256408"/>
                    <a:pt x="2682092" y="2235853"/>
                  </a:cubicBezTo>
                  <a:cubicBezTo>
                    <a:pt x="2620685" y="2208885"/>
                    <a:pt x="2451323" y="2098476"/>
                    <a:pt x="2478292" y="2103042"/>
                  </a:cubicBezTo>
                  <a:cubicBezTo>
                    <a:pt x="2505270" y="2107181"/>
                    <a:pt x="2806210" y="2238758"/>
                    <a:pt x="2841479" y="2262429"/>
                  </a:cubicBezTo>
                  <a:cubicBezTo>
                    <a:pt x="2849884" y="2267513"/>
                    <a:pt x="2847861" y="2270108"/>
                    <a:pt x="2839165" y="2270711"/>
                  </a:cubicBezTo>
                  <a:close/>
                  <a:moveTo>
                    <a:pt x="2531443" y="2377831"/>
                  </a:moveTo>
                  <a:cubicBezTo>
                    <a:pt x="2519820" y="2375755"/>
                    <a:pt x="2415223" y="2226744"/>
                    <a:pt x="2363338" y="2174031"/>
                  </a:cubicBezTo>
                  <a:cubicBezTo>
                    <a:pt x="2310612" y="2119241"/>
                    <a:pt x="2210994" y="2057810"/>
                    <a:pt x="2221371" y="2058641"/>
                  </a:cubicBezTo>
                  <a:cubicBezTo>
                    <a:pt x="2231333" y="2061120"/>
                    <a:pt x="2372459" y="2127532"/>
                    <a:pt x="2425172" y="2182747"/>
                  </a:cubicBezTo>
                  <a:cubicBezTo>
                    <a:pt x="2476653" y="2237110"/>
                    <a:pt x="2541393" y="2377405"/>
                    <a:pt x="2531443" y="2377831"/>
                  </a:cubicBezTo>
                  <a:close/>
                  <a:moveTo>
                    <a:pt x="1150913" y="2717157"/>
                  </a:moveTo>
                  <a:cubicBezTo>
                    <a:pt x="1148327" y="2716527"/>
                    <a:pt x="1146771" y="2714798"/>
                    <a:pt x="1146426" y="2711917"/>
                  </a:cubicBezTo>
                  <a:cubicBezTo>
                    <a:pt x="1145417" y="2686413"/>
                    <a:pt x="1216311" y="2537676"/>
                    <a:pt x="1281221" y="2440092"/>
                  </a:cubicBezTo>
                  <a:cubicBezTo>
                    <a:pt x="1345144" y="2339106"/>
                    <a:pt x="1522687" y="2100677"/>
                    <a:pt x="1526360" y="2123595"/>
                  </a:cubicBezTo>
                  <a:cubicBezTo>
                    <a:pt x="1528053" y="2148450"/>
                    <a:pt x="1357259" y="2486303"/>
                    <a:pt x="1294536" y="2586395"/>
                  </a:cubicBezTo>
                  <a:cubicBezTo>
                    <a:pt x="1237607" y="2672096"/>
                    <a:pt x="1169018" y="2721566"/>
                    <a:pt x="1150913" y="2717157"/>
                  </a:cubicBezTo>
                  <a:close/>
                  <a:moveTo>
                    <a:pt x="2564932" y="2924455"/>
                  </a:moveTo>
                  <a:cubicBezTo>
                    <a:pt x="2540752" y="2930213"/>
                    <a:pt x="2507857" y="2921183"/>
                    <a:pt x="2485651" y="2893372"/>
                  </a:cubicBezTo>
                  <a:cubicBezTo>
                    <a:pt x="2440846" y="2835275"/>
                    <a:pt x="2307596" y="2525619"/>
                    <a:pt x="2326263" y="2521469"/>
                  </a:cubicBezTo>
                  <a:cubicBezTo>
                    <a:pt x="2344953" y="2517329"/>
                    <a:pt x="2563684" y="2803718"/>
                    <a:pt x="2591920" y="2866797"/>
                  </a:cubicBezTo>
                  <a:cubicBezTo>
                    <a:pt x="2604575" y="2898146"/>
                    <a:pt x="2589110" y="2918696"/>
                    <a:pt x="2564932" y="2924455"/>
                  </a:cubicBezTo>
                  <a:close/>
                  <a:moveTo>
                    <a:pt x="2425184" y="3095065"/>
                  </a:moveTo>
                  <a:cubicBezTo>
                    <a:pt x="2408155" y="3093428"/>
                    <a:pt x="2265785" y="2874248"/>
                    <a:pt x="2212667" y="2767169"/>
                  </a:cubicBezTo>
                  <a:cubicBezTo>
                    <a:pt x="2158282" y="2658420"/>
                    <a:pt x="2089806" y="2457929"/>
                    <a:pt x="2106397" y="2457098"/>
                  </a:cubicBezTo>
                  <a:cubicBezTo>
                    <a:pt x="2122585" y="2457929"/>
                    <a:pt x="2256238" y="2658409"/>
                    <a:pt x="2310197" y="2767169"/>
                  </a:cubicBezTo>
                  <a:cubicBezTo>
                    <a:pt x="2363351" y="2874248"/>
                    <a:pt x="2440138" y="3093417"/>
                    <a:pt x="2425184" y="3095065"/>
                  </a:cubicBezTo>
                  <a:close/>
                  <a:moveTo>
                    <a:pt x="2001449" y="3116059"/>
                  </a:moveTo>
                  <a:cubicBezTo>
                    <a:pt x="1991225" y="3126676"/>
                    <a:pt x="1910308" y="2917750"/>
                    <a:pt x="1893642" y="2804602"/>
                  </a:cubicBezTo>
                  <a:cubicBezTo>
                    <a:pt x="1876849" y="2688050"/>
                    <a:pt x="1896822" y="2449790"/>
                    <a:pt x="1905515" y="2436307"/>
                  </a:cubicBezTo>
                  <a:cubicBezTo>
                    <a:pt x="1914687" y="2424615"/>
                    <a:pt x="1926490" y="2619386"/>
                    <a:pt x="1944195" y="2733607"/>
                  </a:cubicBezTo>
                  <a:cubicBezTo>
                    <a:pt x="1960026" y="2848703"/>
                    <a:pt x="2009170" y="3101115"/>
                    <a:pt x="2001449" y="3116059"/>
                  </a:cubicBezTo>
                  <a:close/>
                  <a:moveTo>
                    <a:pt x="1578126" y="3122364"/>
                  </a:moveTo>
                  <a:cubicBezTo>
                    <a:pt x="1575208" y="3120359"/>
                    <a:pt x="1573859" y="3111876"/>
                    <a:pt x="1575104" y="3095066"/>
                  </a:cubicBezTo>
                  <a:cubicBezTo>
                    <a:pt x="1579670" y="3025749"/>
                    <a:pt x="1637365" y="2621054"/>
                    <a:pt x="1645678" y="2607771"/>
                  </a:cubicBezTo>
                  <a:cubicBezTo>
                    <a:pt x="1652319" y="2595319"/>
                    <a:pt x="1630723" y="2932358"/>
                    <a:pt x="1619101" y="3015371"/>
                  </a:cubicBezTo>
                  <a:cubicBezTo>
                    <a:pt x="1609762" y="3076084"/>
                    <a:pt x="1586881" y="3128379"/>
                    <a:pt x="1578126" y="3122364"/>
                  </a:cubicBez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7911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537</Words>
  <Application>Microsoft Office PowerPoint</Application>
  <PresentationFormat>Widescreen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Lime &amp; Lemon Data-Driven Chart – Slide Template</vt:lpstr>
      <vt:lpstr>Lime &amp; Lemon Data-Driven Chart – Slide Template</vt:lpstr>
      <vt:lpstr>Lemon Data-Driven Chart – Slide Template</vt:lpstr>
      <vt:lpstr>Lime &amp; Lemon Data-Driven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 &amp; Lemon Data-Driven Chart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2023-02-15T19:09:35Z</dcterms:modified>
  <cp:category>Charts &amp; Diagrams</cp:category>
</cp:coreProperties>
</file>