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32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Block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272B7FE-95D0-A70F-8ACE-67FD5C2F4B7B}"/>
              </a:ext>
            </a:extLst>
          </p:cNvPr>
          <p:cNvSpPr/>
          <p:nvPr/>
        </p:nvSpPr>
        <p:spPr>
          <a:xfrm>
            <a:off x="628651" y="2521459"/>
            <a:ext cx="2246069" cy="1844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2" h="21600" extrusionOk="0">
                <a:moveTo>
                  <a:pt x="10625" y="21600"/>
                </a:moveTo>
                <a:cubicBezTo>
                  <a:pt x="10181" y="21600"/>
                  <a:pt x="9736" y="21393"/>
                  <a:pt x="9396" y="20972"/>
                </a:cubicBezTo>
                <a:lnTo>
                  <a:pt x="506" y="9968"/>
                </a:lnTo>
                <a:cubicBezTo>
                  <a:pt x="-169" y="9133"/>
                  <a:pt x="-169" y="7769"/>
                  <a:pt x="506" y="6933"/>
                </a:cubicBezTo>
                <a:lnTo>
                  <a:pt x="5673" y="543"/>
                </a:lnTo>
                <a:cubicBezTo>
                  <a:pt x="5955" y="193"/>
                  <a:pt x="6331" y="0"/>
                  <a:pt x="6729" y="0"/>
                </a:cubicBezTo>
                <a:cubicBezTo>
                  <a:pt x="7127" y="0"/>
                  <a:pt x="7502" y="193"/>
                  <a:pt x="7785" y="543"/>
                </a:cubicBezTo>
                <a:lnTo>
                  <a:pt x="9569" y="2749"/>
                </a:lnTo>
                <a:cubicBezTo>
                  <a:pt x="9852" y="3099"/>
                  <a:pt x="10233" y="3292"/>
                  <a:pt x="10631" y="3292"/>
                </a:cubicBezTo>
                <a:cubicBezTo>
                  <a:pt x="11029" y="3292"/>
                  <a:pt x="11410" y="3099"/>
                  <a:pt x="11693" y="2749"/>
                </a:cubicBezTo>
                <a:lnTo>
                  <a:pt x="13477" y="543"/>
                </a:lnTo>
                <a:cubicBezTo>
                  <a:pt x="13760" y="193"/>
                  <a:pt x="14135" y="0"/>
                  <a:pt x="14533" y="0"/>
                </a:cubicBezTo>
                <a:cubicBezTo>
                  <a:pt x="14931" y="0"/>
                  <a:pt x="15307" y="193"/>
                  <a:pt x="15589" y="543"/>
                </a:cubicBezTo>
                <a:lnTo>
                  <a:pt x="20756" y="6933"/>
                </a:lnTo>
                <a:cubicBezTo>
                  <a:pt x="21431" y="7769"/>
                  <a:pt x="21431" y="9133"/>
                  <a:pt x="20756" y="9968"/>
                </a:cubicBezTo>
                <a:lnTo>
                  <a:pt x="11861" y="20972"/>
                </a:lnTo>
                <a:cubicBezTo>
                  <a:pt x="11520" y="21386"/>
                  <a:pt x="11075" y="21600"/>
                  <a:pt x="10625" y="21600"/>
                </a:cubicBezTo>
                <a:close/>
                <a:moveTo>
                  <a:pt x="6723" y="286"/>
                </a:moveTo>
                <a:cubicBezTo>
                  <a:pt x="6388" y="286"/>
                  <a:pt x="6071" y="450"/>
                  <a:pt x="5834" y="743"/>
                </a:cubicBezTo>
                <a:lnTo>
                  <a:pt x="668" y="7133"/>
                </a:lnTo>
                <a:cubicBezTo>
                  <a:pt x="79" y="7862"/>
                  <a:pt x="79" y="9040"/>
                  <a:pt x="668" y="9768"/>
                </a:cubicBezTo>
                <a:lnTo>
                  <a:pt x="9563" y="20772"/>
                </a:lnTo>
                <a:cubicBezTo>
                  <a:pt x="10152" y="21500"/>
                  <a:pt x="11104" y="21500"/>
                  <a:pt x="11693" y="20772"/>
                </a:cubicBezTo>
                <a:lnTo>
                  <a:pt x="20588" y="9768"/>
                </a:lnTo>
                <a:cubicBezTo>
                  <a:pt x="21177" y="9040"/>
                  <a:pt x="21177" y="7862"/>
                  <a:pt x="20588" y="7133"/>
                </a:cubicBezTo>
                <a:lnTo>
                  <a:pt x="15422" y="743"/>
                </a:lnTo>
                <a:cubicBezTo>
                  <a:pt x="15185" y="450"/>
                  <a:pt x="14868" y="286"/>
                  <a:pt x="14533" y="286"/>
                </a:cubicBezTo>
                <a:cubicBezTo>
                  <a:pt x="14198" y="286"/>
                  <a:pt x="13881" y="450"/>
                  <a:pt x="13644" y="743"/>
                </a:cubicBezTo>
                <a:lnTo>
                  <a:pt x="11860" y="2949"/>
                </a:lnTo>
                <a:cubicBezTo>
                  <a:pt x="11531" y="3356"/>
                  <a:pt x="11099" y="3577"/>
                  <a:pt x="10631" y="3577"/>
                </a:cubicBezTo>
                <a:cubicBezTo>
                  <a:pt x="10163" y="3577"/>
                  <a:pt x="9731" y="3356"/>
                  <a:pt x="9401" y="2949"/>
                </a:cubicBezTo>
                <a:lnTo>
                  <a:pt x="7618" y="743"/>
                </a:lnTo>
                <a:cubicBezTo>
                  <a:pt x="7375" y="443"/>
                  <a:pt x="7064" y="286"/>
                  <a:pt x="6723" y="286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E4EE68F-BFD0-5F3D-3BC9-FF140BA4A95D}"/>
              </a:ext>
            </a:extLst>
          </p:cNvPr>
          <p:cNvSpPr/>
          <p:nvPr/>
        </p:nvSpPr>
        <p:spPr>
          <a:xfrm>
            <a:off x="2506726" y="2521459"/>
            <a:ext cx="2246375" cy="18451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10349" y="21600"/>
                  <a:pt x="9897" y="21393"/>
                  <a:pt x="9551" y="20972"/>
                </a:cubicBezTo>
                <a:lnTo>
                  <a:pt x="516" y="9972"/>
                </a:lnTo>
                <a:cubicBezTo>
                  <a:pt x="182" y="9565"/>
                  <a:pt x="0" y="9030"/>
                  <a:pt x="0" y="8452"/>
                </a:cubicBezTo>
                <a:cubicBezTo>
                  <a:pt x="0" y="7873"/>
                  <a:pt x="182" y="7338"/>
                  <a:pt x="516" y="6931"/>
                </a:cubicBezTo>
                <a:lnTo>
                  <a:pt x="5764" y="543"/>
                </a:lnTo>
                <a:cubicBezTo>
                  <a:pt x="6051" y="193"/>
                  <a:pt x="6432" y="0"/>
                  <a:pt x="6836" y="0"/>
                </a:cubicBezTo>
                <a:cubicBezTo>
                  <a:pt x="7241" y="0"/>
                  <a:pt x="7622" y="193"/>
                  <a:pt x="7909" y="543"/>
                </a:cubicBezTo>
                <a:lnTo>
                  <a:pt x="9721" y="2748"/>
                </a:lnTo>
                <a:cubicBezTo>
                  <a:pt x="10008" y="3098"/>
                  <a:pt x="10395" y="3291"/>
                  <a:pt x="10800" y="3291"/>
                </a:cubicBezTo>
                <a:cubicBezTo>
                  <a:pt x="11205" y="3291"/>
                  <a:pt x="11592" y="3098"/>
                  <a:pt x="11879" y="2748"/>
                </a:cubicBezTo>
                <a:lnTo>
                  <a:pt x="13691" y="543"/>
                </a:lnTo>
                <a:lnTo>
                  <a:pt x="13773" y="642"/>
                </a:lnTo>
                <a:lnTo>
                  <a:pt x="13691" y="543"/>
                </a:lnTo>
                <a:cubicBezTo>
                  <a:pt x="13978" y="193"/>
                  <a:pt x="14359" y="0"/>
                  <a:pt x="14764" y="0"/>
                </a:cubicBezTo>
                <a:cubicBezTo>
                  <a:pt x="15168" y="0"/>
                  <a:pt x="15549" y="193"/>
                  <a:pt x="15836" y="543"/>
                </a:cubicBezTo>
                <a:lnTo>
                  <a:pt x="21084" y="6931"/>
                </a:lnTo>
                <a:cubicBezTo>
                  <a:pt x="21418" y="7338"/>
                  <a:pt x="21600" y="7873"/>
                  <a:pt x="21600" y="8452"/>
                </a:cubicBezTo>
                <a:cubicBezTo>
                  <a:pt x="21600" y="9030"/>
                  <a:pt x="21418" y="9565"/>
                  <a:pt x="21084" y="9972"/>
                </a:cubicBezTo>
                <a:lnTo>
                  <a:pt x="12049" y="20972"/>
                </a:lnTo>
                <a:cubicBezTo>
                  <a:pt x="11703" y="21386"/>
                  <a:pt x="11251" y="21600"/>
                  <a:pt x="10800" y="21600"/>
                </a:cubicBezTo>
                <a:close/>
                <a:moveTo>
                  <a:pt x="6836" y="293"/>
                </a:moveTo>
                <a:cubicBezTo>
                  <a:pt x="6496" y="293"/>
                  <a:pt x="6174" y="457"/>
                  <a:pt x="5934" y="749"/>
                </a:cubicBezTo>
                <a:lnTo>
                  <a:pt x="686" y="7138"/>
                </a:lnTo>
                <a:cubicBezTo>
                  <a:pt x="399" y="7488"/>
                  <a:pt x="240" y="7959"/>
                  <a:pt x="240" y="8452"/>
                </a:cubicBezTo>
                <a:cubicBezTo>
                  <a:pt x="240" y="8944"/>
                  <a:pt x="399" y="9415"/>
                  <a:pt x="686" y="9765"/>
                </a:cubicBezTo>
                <a:lnTo>
                  <a:pt x="9721" y="20765"/>
                </a:lnTo>
                <a:cubicBezTo>
                  <a:pt x="10319" y="21493"/>
                  <a:pt x="11287" y="21493"/>
                  <a:pt x="11885" y="20765"/>
                </a:cubicBezTo>
                <a:lnTo>
                  <a:pt x="20920" y="9765"/>
                </a:lnTo>
                <a:cubicBezTo>
                  <a:pt x="21207" y="9415"/>
                  <a:pt x="21365" y="8944"/>
                  <a:pt x="21365" y="8452"/>
                </a:cubicBezTo>
                <a:cubicBezTo>
                  <a:pt x="21365" y="7959"/>
                  <a:pt x="21207" y="7488"/>
                  <a:pt x="20920" y="7138"/>
                </a:cubicBezTo>
                <a:lnTo>
                  <a:pt x="15672" y="749"/>
                </a:lnTo>
                <a:cubicBezTo>
                  <a:pt x="15432" y="457"/>
                  <a:pt x="15109" y="293"/>
                  <a:pt x="14769" y="293"/>
                </a:cubicBezTo>
                <a:cubicBezTo>
                  <a:pt x="14429" y="293"/>
                  <a:pt x="14107" y="457"/>
                  <a:pt x="13866" y="749"/>
                </a:cubicBezTo>
                <a:lnTo>
                  <a:pt x="12055" y="2955"/>
                </a:lnTo>
                <a:cubicBezTo>
                  <a:pt x="11721" y="3362"/>
                  <a:pt x="11281" y="3583"/>
                  <a:pt x="10806" y="3583"/>
                </a:cubicBezTo>
                <a:cubicBezTo>
                  <a:pt x="10331" y="3583"/>
                  <a:pt x="9891" y="3362"/>
                  <a:pt x="9557" y="2955"/>
                </a:cubicBezTo>
                <a:lnTo>
                  <a:pt x="7745" y="749"/>
                </a:lnTo>
                <a:cubicBezTo>
                  <a:pt x="7499" y="450"/>
                  <a:pt x="7177" y="293"/>
                  <a:pt x="6836" y="29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B9F3CBA-8367-96E6-097A-6527B85DADBC}"/>
              </a:ext>
            </a:extLst>
          </p:cNvPr>
          <p:cNvSpPr/>
          <p:nvPr/>
        </p:nvSpPr>
        <p:spPr>
          <a:xfrm>
            <a:off x="4390899" y="2521459"/>
            <a:ext cx="2246377" cy="18451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10349" y="21600"/>
                  <a:pt x="9897" y="21393"/>
                  <a:pt x="9551" y="20972"/>
                </a:cubicBezTo>
                <a:lnTo>
                  <a:pt x="516" y="9972"/>
                </a:lnTo>
                <a:cubicBezTo>
                  <a:pt x="182" y="9565"/>
                  <a:pt x="0" y="9030"/>
                  <a:pt x="0" y="8452"/>
                </a:cubicBezTo>
                <a:cubicBezTo>
                  <a:pt x="0" y="7873"/>
                  <a:pt x="182" y="7338"/>
                  <a:pt x="516" y="6931"/>
                </a:cubicBezTo>
                <a:lnTo>
                  <a:pt x="5764" y="543"/>
                </a:lnTo>
                <a:cubicBezTo>
                  <a:pt x="6051" y="193"/>
                  <a:pt x="6432" y="0"/>
                  <a:pt x="6836" y="0"/>
                </a:cubicBezTo>
                <a:cubicBezTo>
                  <a:pt x="7241" y="0"/>
                  <a:pt x="7622" y="193"/>
                  <a:pt x="7909" y="543"/>
                </a:cubicBezTo>
                <a:lnTo>
                  <a:pt x="9721" y="2748"/>
                </a:lnTo>
                <a:cubicBezTo>
                  <a:pt x="10008" y="3098"/>
                  <a:pt x="10395" y="3291"/>
                  <a:pt x="10800" y="3291"/>
                </a:cubicBezTo>
                <a:cubicBezTo>
                  <a:pt x="11205" y="3291"/>
                  <a:pt x="11592" y="3098"/>
                  <a:pt x="11879" y="2748"/>
                </a:cubicBezTo>
                <a:lnTo>
                  <a:pt x="13691" y="543"/>
                </a:lnTo>
                <a:cubicBezTo>
                  <a:pt x="13978" y="193"/>
                  <a:pt x="14359" y="0"/>
                  <a:pt x="14764" y="0"/>
                </a:cubicBezTo>
                <a:cubicBezTo>
                  <a:pt x="15168" y="0"/>
                  <a:pt x="15549" y="193"/>
                  <a:pt x="15836" y="543"/>
                </a:cubicBezTo>
                <a:lnTo>
                  <a:pt x="21084" y="6931"/>
                </a:lnTo>
                <a:cubicBezTo>
                  <a:pt x="21418" y="7338"/>
                  <a:pt x="21600" y="7873"/>
                  <a:pt x="21600" y="8452"/>
                </a:cubicBezTo>
                <a:cubicBezTo>
                  <a:pt x="21600" y="9030"/>
                  <a:pt x="21418" y="9565"/>
                  <a:pt x="21084" y="9972"/>
                </a:cubicBezTo>
                <a:lnTo>
                  <a:pt x="12043" y="20972"/>
                </a:lnTo>
                <a:cubicBezTo>
                  <a:pt x="11703" y="21386"/>
                  <a:pt x="11251" y="21600"/>
                  <a:pt x="10800" y="21600"/>
                </a:cubicBezTo>
                <a:close/>
                <a:moveTo>
                  <a:pt x="6831" y="293"/>
                </a:moveTo>
                <a:cubicBezTo>
                  <a:pt x="6491" y="293"/>
                  <a:pt x="6168" y="457"/>
                  <a:pt x="5928" y="749"/>
                </a:cubicBezTo>
                <a:lnTo>
                  <a:pt x="680" y="7138"/>
                </a:lnTo>
                <a:cubicBezTo>
                  <a:pt x="393" y="7488"/>
                  <a:pt x="235" y="7959"/>
                  <a:pt x="235" y="8452"/>
                </a:cubicBezTo>
                <a:cubicBezTo>
                  <a:pt x="235" y="8944"/>
                  <a:pt x="393" y="9415"/>
                  <a:pt x="680" y="9765"/>
                </a:cubicBezTo>
                <a:lnTo>
                  <a:pt x="9715" y="20765"/>
                </a:lnTo>
                <a:cubicBezTo>
                  <a:pt x="10313" y="21493"/>
                  <a:pt x="11281" y="21493"/>
                  <a:pt x="11879" y="20765"/>
                </a:cubicBezTo>
                <a:lnTo>
                  <a:pt x="20914" y="9765"/>
                </a:lnTo>
                <a:cubicBezTo>
                  <a:pt x="21201" y="9415"/>
                  <a:pt x="21360" y="8944"/>
                  <a:pt x="21360" y="8452"/>
                </a:cubicBezTo>
                <a:cubicBezTo>
                  <a:pt x="21360" y="7959"/>
                  <a:pt x="21201" y="7488"/>
                  <a:pt x="20914" y="7138"/>
                </a:cubicBezTo>
                <a:lnTo>
                  <a:pt x="15666" y="749"/>
                </a:lnTo>
                <a:cubicBezTo>
                  <a:pt x="15426" y="457"/>
                  <a:pt x="15104" y="293"/>
                  <a:pt x="14763" y="293"/>
                </a:cubicBezTo>
                <a:cubicBezTo>
                  <a:pt x="14423" y="293"/>
                  <a:pt x="14101" y="457"/>
                  <a:pt x="13861" y="749"/>
                </a:cubicBezTo>
                <a:lnTo>
                  <a:pt x="12049" y="2955"/>
                </a:lnTo>
                <a:cubicBezTo>
                  <a:pt x="11715" y="3362"/>
                  <a:pt x="11275" y="3583"/>
                  <a:pt x="10800" y="3583"/>
                </a:cubicBezTo>
                <a:cubicBezTo>
                  <a:pt x="10325" y="3583"/>
                  <a:pt x="9885" y="3362"/>
                  <a:pt x="9551" y="2955"/>
                </a:cubicBezTo>
                <a:lnTo>
                  <a:pt x="7739" y="749"/>
                </a:lnTo>
                <a:cubicBezTo>
                  <a:pt x="7493" y="450"/>
                  <a:pt x="7177" y="293"/>
                  <a:pt x="6831" y="29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ED3751E-74FE-8AC9-F74E-BD888CEEBB0D}"/>
              </a:ext>
            </a:extLst>
          </p:cNvPr>
          <p:cNvSpPr/>
          <p:nvPr/>
        </p:nvSpPr>
        <p:spPr>
          <a:xfrm>
            <a:off x="6268974" y="2521459"/>
            <a:ext cx="2246377" cy="18451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10349" y="21600"/>
                  <a:pt x="9897" y="21393"/>
                  <a:pt x="9551" y="20972"/>
                </a:cubicBezTo>
                <a:lnTo>
                  <a:pt x="516" y="9972"/>
                </a:lnTo>
                <a:cubicBezTo>
                  <a:pt x="182" y="9565"/>
                  <a:pt x="0" y="9030"/>
                  <a:pt x="0" y="8452"/>
                </a:cubicBezTo>
                <a:cubicBezTo>
                  <a:pt x="0" y="7873"/>
                  <a:pt x="182" y="7338"/>
                  <a:pt x="516" y="6931"/>
                </a:cubicBezTo>
                <a:lnTo>
                  <a:pt x="5764" y="543"/>
                </a:lnTo>
                <a:cubicBezTo>
                  <a:pt x="6051" y="193"/>
                  <a:pt x="6432" y="0"/>
                  <a:pt x="6836" y="0"/>
                </a:cubicBezTo>
                <a:cubicBezTo>
                  <a:pt x="7241" y="0"/>
                  <a:pt x="7622" y="193"/>
                  <a:pt x="7909" y="543"/>
                </a:cubicBezTo>
                <a:lnTo>
                  <a:pt x="9721" y="2748"/>
                </a:lnTo>
                <a:cubicBezTo>
                  <a:pt x="10008" y="3098"/>
                  <a:pt x="10395" y="3291"/>
                  <a:pt x="10800" y="3291"/>
                </a:cubicBezTo>
                <a:cubicBezTo>
                  <a:pt x="11210" y="3291"/>
                  <a:pt x="11592" y="3098"/>
                  <a:pt x="11879" y="2748"/>
                </a:cubicBezTo>
                <a:lnTo>
                  <a:pt x="13691" y="543"/>
                </a:lnTo>
                <a:cubicBezTo>
                  <a:pt x="13978" y="193"/>
                  <a:pt x="14359" y="0"/>
                  <a:pt x="14764" y="0"/>
                </a:cubicBezTo>
                <a:cubicBezTo>
                  <a:pt x="15168" y="0"/>
                  <a:pt x="15549" y="193"/>
                  <a:pt x="15836" y="543"/>
                </a:cubicBezTo>
                <a:lnTo>
                  <a:pt x="21084" y="6931"/>
                </a:lnTo>
                <a:cubicBezTo>
                  <a:pt x="21418" y="7338"/>
                  <a:pt x="21600" y="7873"/>
                  <a:pt x="21600" y="8452"/>
                </a:cubicBezTo>
                <a:cubicBezTo>
                  <a:pt x="21600" y="9030"/>
                  <a:pt x="21418" y="9565"/>
                  <a:pt x="21084" y="9972"/>
                </a:cubicBezTo>
                <a:lnTo>
                  <a:pt x="12049" y="20972"/>
                </a:lnTo>
                <a:cubicBezTo>
                  <a:pt x="11703" y="21386"/>
                  <a:pt x="11251" y="21600"/>
                  <a:pt x="10800" y="21600"/>
                </a:cubicBezTo>
                <a:close/>
                <a:moveTo>
                  <a:pt x="6836" y="293"/>
                </a:moveTo>
                <a:cubicBezTo>
                  <a:pt x="6496" y="293"/>
                  <a:pt x="6174" y="457"/>
                  <a:pt x="5934" y="749"/>
                </a:cubicBezTo>
                <a:lnTo>
                  <a:pt x="686" y="7138"/>
                </a:lnTo>
                <a:cubicBezTo>
                  <a:pt x="399" y="7488"/>
                  <a:pt x="240" y="7959"/>
                  <a:pt x="240" y="8452"/>
                </a:cubicBezTo>
                <a:cubicBezTo>
                  <a:pt x="240" y="8944"/>
                  <a:pt x="399" y="9415"/>
                  <a:pt x="686" y="9765"/>
                </a:cubicBezTo>
                <a:lnTo>
                  <a:pt x="9721" y="20765"/>
                </a:lnTo>
                <a:cubicBezTo>
                  <a:pt x="10319" y="21493"/>
                  <a:pt x="11287" y="21493"/>
                  <a:pt x="11885" y="20765"/>
                </a:cubicBezTo>
                <a:lnTo>
                  <a:pt x="20920" y="9765"/>
                </a:lnTo>
                <a:cubicBezTo>
                  <a:pt x="21207" y="9415"/>
                  <a:pt x="21365" y="8944"/>
                  <a:pt x="21365" y="8452"/>
                </a:cubicBezTo>
                <a:cubicBezTo>
                  <a:pt x="21365" y="7959"/>
                  <a:pt x="21207" y="7488"/>
                  <a:pt x="20920" y="7138"/>
                </a:cubicBezTo>
                <a:lnTo>
                  <a:pt x="15672" y="749"/>
                </a:lnTo>
                <a:cubicBezTo>
                  <a:pt x="15432" y="457"/>
                  <a:pt x="15109" y="293"/>
                  <a:pt x="14769" y="293"/>
                </a:cubicBezTo>
                <a:cubicBezTo>
                  <a:pt x="14429" y="293"/>
                  <a:pt x="14107" y="457"/>
                  <a:pt x="13866" y="749"/>
                </a:cubicBezTo>
                <a:lnTo>
                  <a:pt x="12055" y="2955"/>
                </a:lnTo>
                <a:cubicBezTo>
                  <a:pt x="11721" y="3362"/>
                  <a:pt x="11281" y="3583"/>
                  <a:pt x="10806" y="3583"/>
                </a:cubicBezTo>
                <a:cubicBezTo>
                  <a:pt x="10337" y="3583"/>
                  <a:pt x="9891" y="3362"/>
                  <a:pt x="9557" y="2955"/>
                </a:cubicBezTo>
                <a:lnTo>
                  <a:pt x="7745" y="749"/>
                </a:lnTo>
                <a:cubicBezTo>
                  <a:pt x="7499" y="450"/>
                  <a:pt x="7177" y="293"/>
                  <a:pt x="6836" y="29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5A7F4E1-6A97-CEFF-C5D4-69EC42556C09}"/>
              </a:ext>
            </a:extLst>
          </p:cNvPr>
          <p:cNvSpPr/>
          <p:nvPr/>
        </p:nvSpPr>
        <p:spPr>
          <a:xfrm>
            <a:off x="1392838" y="1972670"/>
            <a:ext cx="717694" cy="717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6" h="20856" extrusionOk="0">
                <a:moveTo>
                  <a:pt x="7744" y="19739"/>
                </a:moveTo>
                <a:lnTo>
                  <a:pt x="1116" y="13112"/>
                </a:lnTo>
                <a:cubicBezTo>
                  <a:pt x="-372" y="11624"/>
                  <a:pt x="-372" y="9232"/>
                  <a:pt x="1116" y="7743"/>
                </a:cubicBezTo>
                <a:lnTo>
                  <a:pt x="7744" y="1116"/>
                </a:lnTo>
                <a:cubicBezTo>
                  <a:pt x="9232" y="-372"/>
                  <a:pt x="11624" y="-372"/>
                  <a:pt x="13112" y="1116"/>
                </a:cubicBezTo>
                <a:lnTo>
                  <a:pt x="19740" y="7743"/>
                </a:lnTo>
                <a:cubicBezTo>
                  <a:pt x="21228" y="9232"/>
                  <a:pt x="21228" y="11624"/>
                  <a:pt x="19740" y="13112"/>
                </a:cubicBezTo>
                <a:lnTo>
                  <a:pt x="13112" y="19739"/>
                </a:lnTo>
                <a:cubicBezTo>
                  <a:pt x="11624" y="21228"/>
                  <a:pt x="9232" y="21228"/>
                  <a:pt x="7744" y="1973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6242300-4C4B-BCD4-F0A8-03D16288C84B}"/>
              </a:ext>
            </a:extLst>
          </p:cNvPr>
          <p:cNvSpPr/>
          <p:nvPr/>
        </p:nvSpPr>
        <p:spPr>
          <a:xfrm>
            <a:off x="3271066" y="1972670"/>
            <a:ext cx="717694" cy="717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6" h="20856" extrusionOk="0">
                <a:moveTo>
                  <a:pt x="7744" y="19739"/>
                </a:moveTo>
                <a:lnTo>
                  <a:pt x="1116" y="13112"/>
                </a:lnTo>
                <a:cubicBezTo>
                  <a:pt x="-372" y="11624"/>
                  <a:pt x="-372" y="9232"/>
                  <a:pt x="1116" y="7743"/>
                </a:cubicBezTo>
                <a:lnTo>
                  <a:pt x="7744" y="1116"/>
                </a:lnTo>
                <a:cubicBezTo>
                  <a:pt x="9232" y="-372"/>
                  <a:pt x="11624" y="-372"/>
                  <a:pt x="13112" y="1116"/>
                </a:cubicBezTo>
                <a:lnTo>
                  <a:pt x="19740" y="7743"/>
                </a:lnTo>
                <a:cubicBezTo>
                  <a:pt x="21228" y="9232"/>
                  <a:pt x="21228" y="11624"/>
                  <a:pt x="19740" y="13112"/>
                </a:cubicBezTo>
                <a:lnTo>
                  <a:pt x="13112" y="19739"/>
                </a:lnTo>
                <a:cubicBezTo>
                  <a:pt x="11642" y="21228"/>
                  <a:pt x="9232" y="21228"/>
                  <a:pt x="7744" y="1973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2B19300-E5C8-DEAB-5465-5A57EC592C87}"/>
              </a:ext>
            </a:extLst>
          </p:cNvPr>
          <p:cNvSpPr/>
          <p:nvPr/>
        </p:nvSpPr>
        <p:spPr>
          <a:xfrm>
            <a:off x="5155240" y="1972670"/>
            <a:ext cx="717694" cy="717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6" h="20856" extrusionOk="0">
                <a:moveTo>
                  <a:pt x="7744" y="19739"/>
                </a:moveTo>
                <a:lnTo>
                  <a:pt x="1116" y="13112"/>
                </a:lnTo>
                <a:cubicBezTo>
                  <a:pt x="-372" y="11624"/>
                  <a:pt x="-372" y="9232"/>
                  <a:pt x="1116" y="7743"/>
                </a:cubicBezTo>
                <a:lnTo>
                  <a:pt x="7744" y="1116"/>
                </a:lnTo>
                <a:cubicBezTo>
                  <a:pt x="9232" y="-372"/>
                  <a:pt x="11624" y="-372"/>
                  <a:pt x="13112" y="1116"/>
                </a:cubicBezTo>
                <a:lnTo>
                  <a:pt x="19740" y="7743"/>
                </a:lnTo>
                <a:cubicBezTo>
                  <a:pt x="21228" y="9232"/>
                  <a:pt x="21228" y="11624"/>
                  <a:pt x="19740" y="13112"/>
                </a:cubicBezTo>
                <a:lnTo>
                  <a:pt x="13112" y="19739"/>
                </a:lnTo>
                <a:cubicBezTo>
                  <a:pt x="11624" y="21228"/>
                  <a:pt x="9232" y="21228"/>
                  <a:pt x="7744" y="1973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1232C92-03BA-2CA9-C296-92A41DC9585C}"/>
              </a:ext>
            </a:extLst>
          </p:cNvPr>
          <p:cNvSpPr/>
          <p:nvPr/>
        </p:nvSpPr>
        <p:spPr>
          <a:xfrm>
            <a:off x="7033316" y="1972670"/>
            <a:ext cx="717694" cy="717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6" h="20856" extrusionOk="0">
                <a:moveTo>
                  <a:pt x="7744" y="19739"/>
                </a:moveTo>
                <a:lnTo>
                  <a:pt x="1116" y="13112"/>
                </a:lnTo>
                <a:cubicBezTo>
                  <a:pt x="-372" y="11624"/>
                  <a:pt x="-372" y="9232"/>
                  <a:pt x="1116" y="7743"/>
                </a:cubicBezTo>
                <a:lnTo>
                  <a:pt x="7744" y="1116"/>
                </a:lnTo>
                <a:cubicBezTo>
                  <a:pt x="9232" y="-372"/>
                  <a:pt x="11624" y="-372"/>
                  <a:pt x="13112" y="1116"/>
                </a:cubicBezTo>
                <a:lnTo>
                  <a:pt x="19740" y="7743"/>
                </a:lnTo>
                <a:cubicBezTo>
                  <a:pt x="21228" y="9232"/>
                  <a:pt x="21228" y="11624"/>
                  <a:pt x="19740" y="13112"/>
                </a:cubicBezTo>
                <a:lnTo>
                  <a:pt x="13112" y="19739"/>
                </a:lnTo>
                <a:cubicBezTo>
                  <a:pt x="11642" y="21228"/>
                  <a:pt x="9232" y="21228"/>
                  <a:pt x="7744" y="1973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50C8C7-56FF-C7C7-A746-F8CF5B940093}"/>
              </a:ext>
            </a:extLst>
          </p:cNvPr>
          <p:cNvGrpSpPr/>
          <p:nvPr/>
        </p:nvGrpSpPr>
        <p:grpSpPr>
          <a:xfrm>
            <a:off x="1173451" y="2865966"/>
            <a:ext cx="1156468" cy="806031"/>
            <a:chOff x="332936" y="2689322"/>
            <a:chExt cx="2975111" cy="1074708"/>
          </a:xfrm>
        </p:grpSpPr>
        <p:sp>
          <p:nvSpPr>
            <p:cNvPr id="37" name="TextBox 12">
              <a:extLst>
                <a:ext uri="{FF2B5EF4-FFF2-40B4-BE49-F238E27FC236}">
                  <a16:creationId xmlns:a16="http://schemas.microsoft.com/office/drawing/2014/main" id="{79C59836-D69A-F425-A9A8-DDD122F695F0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38" name="TextBox 13">
              <a:extLst>
                <a:ext uri="{FF2B5EF4-FFF2-40B4-BE49-F238E27FC236}">
                  <a16:creationId xmlns:a16="http://schemas.microsoft.com/office/drawing/2014/main" id="{8756793A-AB76-3078-AF01-91EC2F3C9FF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CF7F2AA-7E5F-B399-1D84-55C99A1C6A27}"/>
              </a:ext>
            </a:extLst>
          </p:cNvPr>
          <p:cNvGrpSpPr/>
          <p:nvPr/>
        </p:nvGrpSpPr>
        <p:grpSpPr>
          <a:xfrm>
            <a:off x="3051679" y="2865966"/>
            <a:ext cx="1156468" cy="806031"/>
            <a:chOff x="332936" y="2689322"/>
            <a:chExt cx="2975111" cy="1074708"/>
          </a:xfrm>
        </p:grpSpPr>
        <p:sp>
          <p:nvSpPr>
            <p:cNvPr id="35" name="TextBox 15">
              <a:extLst>
                <a:ext uri="{FF2B5EF4-FFF2-40B4-BE49-F238E27FC236}">
                  <a16:creationId xmlns:a16="http://schemas.microsoft.com/office/drawing/2014/main" id="{8FE825C6-F631-FC0F-0C4B-09AD04998F8D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36" name="TextBox 16">
              <a:extLst>
                <a:ext uri="{FF2B5EF4-FFF2-40B4-BE49-F238E27FC236}">
                  <a16:creationId xmlns:a16="http://schemas.microsoft.com/office/drawing/2014/main" id="{7EBEE461-FFE3-E48A-F0ED-5AA5C37C5FE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03B38A1-A5DB-9E0D-22B3-556122D366EE}"/>
              </a:ext>
            </a:extLst>
          </p:cNvPr>
          <p:cNvGrpSpPr/>
          <p:nvPr/>
        </p:nvGrpSpPr>
        <p:grpSpPr>
          <a:xfrm>
            <a:off x="4935853" y="2865966"/>
            <a:ext cx="1156468" cy="806031"/>
            <a:chOff x="332936" y="2689322"/>
            <a:chExt cx="2975111" cy="1074708"/>
          </a:xfrm>
        </p:grpSpPr>
        <p:sp>
          <p:nvSpPr>
            <p:cNvPr id="33" name="TextBox 18">
              <a:extLst>
                <a:ext uri="{FF2B5EF4-FFF2-40B4-BE49-F238E27FC236}">
                  <a16:creationId xmlns:a16="http://schemas.microsoft.com/office/drawing/2014/main" id="{2D95B312-BA24-22D3-CFBE-E2F3B163031E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34" name="TextBox 19">
              <a:extLst>
                <a:ext uri="{FF2B5EF4-FFF2-40B4-BE49-F238E27FC236}">
                  <a16:creationId xmlns:a16="http://schemas.microsoft.com/office/drawing/2014/main" id="{83734E00-4F0D-F7B1-4B4F-3125C89AA78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06490AF-1458-3001-27AA-D3CA7F44FD7C}"/>
              </a:ext>
            </a:extLst>
          </p:cNvPr>
          <p:cNvGrpSpPr/>
          <p:nvPr/>
        </p:nvGrpSpPr>
        <p:grpSpPr>
          <a:xfrm>
            <a:off x="6813929" y="2865966"/>
            <a:ext cx="1156468" cy="806031"/>
            <a:chOff x="332936" y="2689322"/>
            <a:chExt cx="2975111" cy="1074708"/>
          </a:xfrm>
        </p:grpSpPr>
        <p:sp>
          <p:nvSpPr>
            <p:cNvPr id="31" name="TextBox 21">
              <a:extLst>
                <a:ext uri="{FF2B5EF4-FFF2-40B4-BE49-F238E27FC236}">
                  <a16:creationId xmlns:a16="http://schemas.microsoft.com/office/drawing/2014/main" id="{4973FBAF-01B5-BB48-727C-53429E7F9B1C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32" name="TextBox 22">
              <a:extLst>
                <a:ext uri="{FF2B5EF4-FFF2-40B4-BE49-F238E27FC236}">
                  <a16:creationId xmlns:a16="http://schemas.microsoft.com/office/drawing/2014/main" id="{70804601-D905-307C-C9B2-5AD7A8D1C7F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5" name="Graphic 24" descr="Bullseye with solid fill">
            <a:extLst>
              <a:ext uri="{FF2B5EF4-FFF2-40B4-BE49-F238E27FC236}">
                <a16:creationId xmlns:a16="http://schemas.microsoft.com/office/drawing/2014/main" id="{611E74D3-A379-EC70-8AF6-C7E3EC08E7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36018" y="2137623"/>
            <a:ext cx="387790" cy="387790"/>
          </a:xfrm>
          <a:prstGeom prst="rect">
            <a:avLst/>
          </a:prstGeom>
        </p:spPr>
      </p:pic>
      <p:pic>
        <p:nvPicPr>
          <p:cNvPr id="16" name="Graphic 25" descr="Database with solid fill">
            <a:extLst>
              <a:ext uri="{FF2B5EF4-FFF2-40B4-BE49-F238E27FC236}">
                <a16:creationId xmlns:a16="http://schemas.microsoft.com/office/drawing/2014/main" id="{06712E8B-46EF-3164-A028-29E1C780166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98268" y="2137623"/>
            <a:ext cx="387790" cy="387790"/>
          </a:xfrm>
          <a:prstGeom prst="rect">
            <a:avLst/>
          </a:prstGeom>
        </p:spPr>
      </p:pic>
      <p:pic>
        <p:nvPicPr>
          <p:cNvPr id="17" name="Graphic 26" descr="Gears with solid fill">
            <a:extLst>
              <a:ext uri="{FF2B5EF4-FFF2-40B4-BE49-F238E27FC236}">
                <a16:creationId xmlns:a16="http://schemas.microsoft.com/office/drawing/2014/main" id="{BB10ED9E-2CF7-EA02-3405-C291A1A4C5F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20192" y="2137623"/>
            <a:ext cx="387790" cy="387790"/>
          </a:xfrm>
          <a:prstGeom prst="rect">
            <a:avLst/>
          </a:prstGeom>
        </p:spPr>
      </p:pic>
      <p:pic>
        <p:nvPicPr>
          <p:cNvPr id="18" name="Graphic 28" descr="Lightbulb with solid fill">
            <a:extLst>
              <a:ext uri="{FF2B5EF4-FFF2-40B4-BE49-F238E27FC236}">
                <a16:creationId xmlns:a16="http://schemas.microsoft.com/office/drawing/2014/main" id="{352906DC-8A62-66BB-AAFF-072A7EED370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57790" y="2137623"/>
            <a:ext cx="387790" cy="387790"/>
          </a:xfrm>
          <a:prstGeom prst="rect">
            <a:avLst/>
          </a:prstGeom>
        </p:spPr>
      </p:pic>
      <p:sp>
        <p:nvSpPr>
          <p:cNvPr id="19" name="TextBox 2">
            <a:extLst>
              <a:ext uri="{FF2B5EF4-FFF2-40B4-BE49-F238E27FC236}">
                <a16:creationId xmlns:a16="http://schemas.microsoft.com/office/drawing/2014/main" id="{06799114-4CED-233D-0B63-3853A3995C3B}"/>
              </a:ext>
            </a:extLst>
          </p:cNvPr>
          <p:cNvSpPr txBox="1"/>
          <p:nvPr/>
        </p:nvSpPr>
        <p:spPr>
          <a:xfrm>
            <a:off x="2510225" y="3102553"/>
            <a:ext cx="3609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>
                <a:solidFill>
                  <a:schemeClr val="accent5"/>
                </a:solidFill>
              </a:rPr>
              <a:t>01</a:t>
            </a:r>
          </a:p>
        </p:txBody>
      </p:sp>
      <p:sp>
        <p:nvSpPr>
          <p:cNvPr id="20" name="TextBox 29">
            <a:extLst>
              <a:ext uri="{FF2B5EF4-FFF2-40B4-BE49-F238E27FC236}">
                <a16:creationId xmlns:a16="http://schemas.microsoft.com/office/drawing/2014/main" id="{EB1F86AC-4796-78B2-1BA4-EB51E4C155AF}"/>
              </a:ext>
            </a:extLst>
          </p:cNvPr>
          <p:cNvSpPr txBox="1"/>
          <p:nvPr/>
        </p:nvSpPr>
        <p:spPr>
          <a:xfrm>
            <a:off x="4391502" y="3102553"/>
            <a:ext cx="3609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>
                <a:solidFill>
                  <a:schemeClr val="accent5"/>
                </a:solidFill>
              </a:rPr>
              <a:t>02</a:t>
            </a:r>
          </a:p>
        </p:txBody>
      </p:sp>
      <p:sp>
        <p:nvSpPr>
          <p:cNvPr id="21" name="TextBox 30">
            <a:extLst>
              <a:ext uri="{FF2B5EF4-FFF2-40B4-BE49-F238E27FC236}">
                <a16:creationId xmlns:a16="http://schemas.microsoft.com/office/drawing/2014/main" id="{109C1D75-2040-9C70-95EE-72E37C9DA6FE}"/>
              </a:ext>
            </a:extLst>
          </p:cNvPr>
          <p:cNvSpPr txBox="1"/>
          <p:nvPr/>
        </p:nvSpPr>
        <p:spPr>
          <a:xfrm>
            <a:off x="6272627" y="3102553"/>
            <a:ext cx="3609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>
                <a:solidFill>
                  <a:schemeClr val="accent5"/>
                </a:solidFill>
              </a:rPr>
              <a:t>03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ADEF5F0-239F-0D69-2BF2-8E6971A6CCE1}"/>
              </a:ext>
            </a:extLst>
          </p:cNvPr>
          <p:cNvGrpSpPr/>
          <p:nvPr/>
        </p:nvGrpSpPr>
        <p:grpSpPr>
          <a:xfrm>
            <a:off x="1939003" y="4306456"/>
            <a:ext cx="1503440" cy="1121502"/>
            <a:chOff x="332936" y="2638026"/>
            <a:chExt cx="2926080" cy="149533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272D35B-397E-106A-5BA1-239B678EE468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F4E01A7-0EB3-539B-976A-C60302FF55A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F044D65-1E34-5F29-2E49-BC78926EA7B3}"/>
              </a:ext>
            </a:extLst>
          </p:cNvPr>
          <p:cNvGrpSpPr/>
          <p:nvPr/>
        </p:nvGrpSpPr>
        <p:grpSpPr>
          <a:xfrm>
            <a:off x="3820280" y="4306456"/>
            <a:ext cx="1503440" cy="1121502"/>
            <a:chOff x="332936" y="2638026"/>
            <a:chExt cx="2926080" cy="149533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7113E60-B60B-74E0-870E-62321A80C17D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D6CF6A0-FB4F-F47A-DDF3-DBDB1BD00FF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46FDB9B-6752-21C2-1140-14ABF31EB2E2}"/>
              </a:ext>
            </a:extLst>
          </p:cNvPr>
          <p:cNvGrpSpPr/>
          <p:nvPr/>
        </p:nvGrpSpPr>
        <p:grpSpPr>
          <a:xfrm>
            <a:off x="5701405" y="4306456"/>
            <a:ext cx="1503440" cy="1121502"/>
            <a:chOff x="332936" y="2638026"/>
            <a:chExt cx="2926080" cy="149533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9894B34-C2AB-B434-D9AC-4F05C46C290B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0B58675-705A-A73C-4D8F-3E5FAAB0FA9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Block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272B7FE-95D0-A70F-8ACE-67FD5C2F4B7B}"/>
              </a:ext>
            </a:extLst>
          </p:cNvPr>
          <p:cNvSpPr/>
          <p:nvPr/>
        </p:nvSpPr>
        <p:spPr>
          <a:xfrm>
            <a:off x="628651" y="2521459"/>
            <a:ext cx="2246069" cy="1844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2" h="21600" extrusionOk="0">
                <a:moveTo>
                  <a:pt x="10625" y="21600"/>
                </a:moveTo>
                <a:cubicBezTo>
                  <a:pt x="10181" y="21600"/>
                  <a:pt x="9736" y="21393"/>
                  <a:pt x="9396" y="20972"/>
                </a:cubicBezTo>
                <a:lnTo>
                  <a:pt x="506" y="9968"/>
                </a:lnTo>
                <a:cubicBezTo>
                  <a:pt x="-169" y="9133"/>
                  <a:pt x="-169" y="7769"/>
                  <a:pt x="506" y="6933"/>
                </a:cubicBezTo>
                <a:lnTo>
                  <a:pt x="5673" y="543"/>
                </a:lnTo>
                <a:cubicBezTo>
                  <a:pt x="5955" y="193"/>
                  <a:pt x="6331" y="0"/>
                  <a:pt x="6729" y="0"/>
                </a:cubicBezTo>
                <a:cubicBezTo>
                  <a:pt x="7127" y="0"/>
                  <a:pt x="7502" y="193"/>
                  <a:pt x="7785" y="543"/>
                </a:cubicBezTo>
                <a:lnTo>
                  <a:pt x="9569" y="2749"/>
                </a:lnTo>
                <a:cubicBezTo>
                  <a:pt x="9852" y="3099"/>
                  <a:pt x="10233" y="3292"/>
                  <a:pt x="10631" y="3292"/>
                </a:cubicBezTo>
                <a:cubicBezTo>
                  <a:pt x="11029" y="3292"/>
                  <a:pt x="11410" y="3099"/>
                  <a:pt x="11693" y="2749"/>
                </a:cubicBezTo>
                <a:lnTo>
                  <a:pt x="13477" y="543"/>
                </a:lnTo>
                <a:cubicBezTo>
                  <a:pt x="13760" y="193"/>
                  <a:pt x="14135" y="0"/>
                  <a:pt x="14533" y="0"/>
                </a:cubicBezTo>
                <a:cubicBezTo>
                  <a:pt x="14931" y="0"/>
                  <a:pt x="15307" y="193"/>
                  <a:pt x="15589" y="543"/>
                </a:cubicBezTo>
                <a:lnTo>
                  <a:pt x="20756" y="6933"/>
                </a:lnTo>
                <a:cubicBezTo>
                  <a:pt x="21431" y="7769"/>
                  <a:pt x="21431" y="9133"/>
                  <a:pt x="20756" y="9968"/>
                </a:cubicBezTo>
                <a:lnTo>
                  <a:pt x="11861" y="20972"/>
                </a:lnTo>
                <a:cubicBezTo>
                  <a:pt x="11520" y="21386"/>
                  <a:pt x="11075" y="21600"/>
                  <a:pt x="10625" y="21600"/>
                </a:cubicBezTo>
                <a:close/>
                <a:moveTo>
                  <a:pt x="6723" y="286"/>
                </a:moveTo>
                <a:cubicBezTo>
                  <a:pt x="6388" y="286"/>
                  <a:pt x="6071" y="450"/>
                  <a:pt x="5834" y="743"/>
                </a:cubicBezTo>
                <a:lnTo>
                  <a:pt x="668" y="7133"/>
                </a:lnTo>
                <a:cubicBezTo>
                  <a:pt x="79" y="7862"/>
                  <a:pt x="79" y="9040"/>
                  <a:pt x="668" y="9768"/>
                </a:cubicBezTo>
                <a:lnTo>
                  <a:pt x="9563" y="20772"/>
                </a:lnTo>
                <a:cubicBezTo>
                  <a:pt x="10152" y="21500"/>
                  <a:pt x="11104" y="21500"/>
                  <a:pt x="11693" y="20772"/>
                </a:cubicBezTo>
                <a:lnTo>
                  <a:pt x="20588" y="9768"/>
                </a:lnTo>
                <a:cubicBezTo>
                  <a:pt x="21177" y="9040"/>
                  <a:pt x="21177" y="7862"/>
                  <a:pt x="20588" y="7133"/>
                </a:cubicBezTo>
                <a:lnTo>
                  <a:pt x="15422" y="743"/>
                </a:lnTo>
                <a:cubicBezTo>
                  <a:pt x="15185" y="450"/>
                  <a:pt x="14868" y="286"/>
                  <a:pt x="14533" y="286"/>
                </a:cubicBezTo>
                <a:cubicBezTo>
                  <a:pt x="14198" y="286"/>
                  <a:pt x="13881" y="450"/>
                  <a:pt x="13644" y="743"/>
                </a:cubicBezTo>
                <a:lnTo>
                  <a:pt x="11860" y="2949"/>
                </a:lnTo>
                <a:cubicBezTo>
                  <a:pt x="11531" y="3356"/>
                  <a:pt x="11099" y="3577"/>
                  <a:pt x="10631" y="3577"/>
                </a:cubicBezTo>
                <a:cubicBezTo>
                  <a:pt x="10163" y="3577"/>
                  <a:pt x="9731" y="3356"/>
                  <a:pt x="9401" y="2949"/>
                </a:cubicBezTo>
                <a:lnTo>
                  <a:pt x="7618" y="743"/>
                </a:lnTo>
                <a:cubicBezTo>
                  <a:pt x="7375" y="443"/>
                  <a:pt x="7064" y="286"/>
                  <a:pt x="6723" y="28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E4EE68F-BFD0-5F3D-3BC9-FF140BA4A95D}"/>
              </a:ext>
            </a:extLst>
          </p:cNvPr>
          <p:cNvSpPr/>
          <p:nvPr/>
        </p:nvSpPr>
        <p:spPr>
          <a:xfrm>
            <a:off x="2506726" y="2521459"/>
            <a:ext cx="2246375" cy="18451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10349" y="21600"/>
                  <a:pt x="9897" y="21393"/>
                  <a:pt x="9551" y="20972"/>
                </a:cubicBezTo>
                <a:lnTo>
                  <a:pt x="516" y="9972"/>
                </a:lnTo>
                <a:cubicBezTo>
                  <a:pt x="182" y="9565"/>
                  <a:pt x="0" y="9030"/>
                  <a:pt x="0" y="8452"/>
                </a:cubicBezTo>
                <a:cubicBezTo>
                  <a:pt x="0" y="7873"/>
                  <a:pt x="182" y="7338"/>
                  <a:pt x="516" y="6931"/>
                </a:cubicBezTo>
                <a:lnTo>
                  <a:pt x="5764" y="543"/>
                </a:lnTo>
                <a:cubicBezTo>
                  <a:pt x="6051" y="193"/>
                  <a:pt x="6432" y="0"/>
                  <a:pt x="6836" y="0"/>
                </a:cubicBezTo>
                <a:cubicBezTo>
                  <a:pt x="7241" y="0"/>
                  <a:pt x="7622" y="193"/>
                  <a:pt x="7909" y="543"/>
                </a:cubicBezTo>
                <a:lnTo>
                  <a:pt x="9721" y="2748"/>
                </a:lnTo>
                <a:cubicBezTo>
                  <a:pt x="10008" y="3098"/>
                  <a:pt x="10395" y="3291"/>
                  <a:pt x="10800" y="3291"/>
                </a:cubicBezTo>
                <a:cubicBezTo>
                  <a:pt x="11205" y="3291"/>
                  <a:pt x="11592" y="3098"/>
                  <a:pt x="11879" y="2748"/>
                </a:cubicBezTo>
                <a:lnTo>
                  <a:pt x="13691" y="543"/>
                </a:lnTo>
                <a:lnTo>
                  <a:pt x="13773" y="642"/>
                </a:lnTo>
                <a:lnTo>
                  <a:pt x="13691" y="543"/>
                </a:lnTo>
                <a:cubicBezTo>
                  <a:pt x="13978" y="193"/>
                  <a:pt x="14359" y="0"/>
                  <a:pt x="14764" y="0"/>
                </a:cubicBezTo>
                <a:cubicBezTo>
                  <a:pt x="15168" y="0"/>
                  <a:pt x="15549" y="193"/>
                  <a:pt x="15836" y="543"/>
                </a:cubicBezTo>
                <a:lnTo>
                  <a:pt x="21084" y="6931"/>
                </a:lnTo>
                <a:cubicBezTo>
                  <a:pt x="21418" y="7338"/>
                  <a:pt x="21600" y="7873"/>
                  <a:pt x="21600" y="8452"/>
                </a:cubicBezTo>
                <a:cubicBezTo>
                  <a:pt x="21600" y="9030"/>
                  <a:pt x="21418" y="9565"/>
                  <a:pt x="21084" y="9972"/>
                </a:cubicBezTo>
                <a:lnTo>
                  <a:pt x="12049" y="20972"/>
                </a:lnTo>
                <a:cubicBezTo>
                  <a:pt x="11703" y="21386"/>
                  <a:pt x="11251" y="21600"/>
                  <a:pt x="10800" y="21600"/>
                </a:cubicBezTo>
                <a:close/>
                <a:moveTo>
                  <a:pt x="6836" y="293"/>
                </a:moveTo>
                <a:cubicBezTo>
                  <a:pt x="6496" y="293"/>
                  <a:pt x="6174" y="457"/>
                  <a:pt x="5934" y="749"/>
                </a:cubicBezTo>
                <a:lnTo>
                  <a:pt x="686" y="7138"/>
                </a:lnTo>
                <a:cubicBezTo>
                  <a:pt x="399" y="7488"/>
                  <a:pt x="240" y="7959"/>
                  <a:pt x="240" y="8452"/>
                </a:cubicBezTo>
                <a:cubicBezTo>
                  <a:pt x="240" y="8944"/>
                  <a:pt x="399" y="9415"/>
                  <a:pt x="686" y="9765"/>
                </a:cubicBezTo>
                <a:lnTo>
                  <a:pt x="9721" y="20765"/>
                </a:lnTo>
                <a:cubicBezTo>
                  <a:pt x="10319" y="21493"/>
                  <a:pt x="11287" y="21493"/>
                  <a:pt x="11885" y="20765"/>
                </a:cubicBezTo>
                <a:lnTo>
                  <a:pt x="20920" y="9765"/>
                </a:lnTo>
                <a:cubicBezTo>
                  <a:pt x="21207" y="9415"/>
                  <a:pt x="21365" y="8944"/>
                  <a:pt x="21365" y="8452"/>
                </a:cubicBezTo>
                <a:cubicBezTo>
                  <a:pt x="21365" y="7959"/>
                  <a:pt x="21207" y="7488"/>
                  <a:pt x="20920" y="7138"/>
                </a:cubicBezTo>
                <a:lnTo>
                  <a:pt x="15672" y="749"/>
                </a:lnTo>
                <a:cubicBezTo>
                  <a:pt x="15432" y="457"/>
                  <a:pt x="15109" y="293"/>
                  <a:pt x="14769" y="293"/>
                </a:cubicBezTo>
                <a:cubicBezTo>
                  <a:pt x="14429" y="293"/>
                  <a:pt x="14107" y="457"/>
                  <a:pt x="13866" y="749"/>
                </a:cubicBezTo>
                <a:lnTo>
                  <a:pt x="12055" y="2955"/>
                </a:lnTo>
                <a:cubicBezTo>
                  <a:pt x="11721" y="3362"/>
                  <a:pt x="11281" y="3583"/>
                  <a:pt x="10806" y="3583"/>
                </a:cubicBezTo>
                <a:cubicBezTo>
                  <a:pt x="10331" y="3583"/>
                  <a:pt x="9891" y="3362"/>
                  <a:pt x="9557" y="2955"/>
                </a:cubicBezTo>
                <a:lnTo>
                  <a:pt x="7745" y="749"/>
                </a:lnTo>
                <a:cubicBezTo>
                  <a:pt x="7499" y="450"/>
                  <a:pt x="7177" y="293"/>
                  <a:pt x="6836" y="293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B9F3CBA-8367-96E6-097A-6527B85DADBC}"/>
              </a:ext>
            </a:extLst>
          </p:cNvPr>
          <p:cNvSpPr/>
          <p:nvPr/>
        </p:nvSpPr>
        <p:spPr>
          <a:xfrm>
            <a:off x="4390899" y="2521459"/>
            <a:ext cx="2246377" cy="18451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10349" y="21600"/>
                  <a:pt x="9897" y="21393"/>
                  <a:pt x="9551" y="20972"/>
                </a:cubicBezTo>
                <a:lnTo>
                  <a:pt x="516" y="9972"/>
                </a:lnTo>
                <a:cubicBezTo>
                  <a:pt x="182" y="9565"/>
                  <a:pt x="0" y="9030"/>
                  <a:pt x="0" y="8452"/>
                </a:cubicBezTo>
                <a:cubicBezTo>
                  <a:pt x="0" y="7873"/>
                  <a:pt x="182" y="7338"/>
                  <a:pt x="516" y="6931"/>
                </a:cubicBezTo>
                <a:lnTo>
                  <a:pt x="5764" y="543"/>
                </a:lnTo>
                <a:cubicBezTo>
                  <a:pt x="6051" y="193"/>
                  <a:pt x="6432" y="0"/>
                  <a:pt x="6836" y="0"/>
                </a:cubicBezTo>
                <a:cubicBezTo>
                  <a:pt x="7241" y="0"/>
                  <a:pt x="7622" y="193"/>
                  <a:pt x="7909" y="543"/>
                </a:cubicBezTo>
                <a:lnTo>
                  <a:pt x="9721" y="2748"/>
                </a:lnTo>
                <a:cubicBezTo>
                  <a:pt x="10008" y="3098"/>
                  <a:pt x="10395" y="3291"/>
                  <a:pt x="10800" y="3291"/>
                </a:cubicBezTo>
                <a:cubicBezTo>
                  <a:pt x="11205" y="3291"/>
                  <a:pt x="11592" y="3098"/>
                  <a:pt x="11879" y="2748"/>
                </a:cubicBezTo>
                <a:lnTo>
                  <a:pt x="13691" y="543"/>
                </a:lnTo>
                <a:cubicBezTo>
                  <a:pt x="13978" y="193"/>
                  <a:pt x="14359" y="0"/>
                  <a:pt x="14764" y="0"/>
                </a:cubicBezTo>
                <a:cubicBezTo>
                  <a:pt x="15168" y="0"/>
                  <a:pt x="15549" y="193"/>
                  <a:pt x="15836" y="543"/>
                </a:cubicBezTo>
                <a:lnTo>
                  <a:pt x="21084" y="6931"/>
                </a:lnTo>
                <a:cubicBezTo>
                  <a:pt x="21418" y="7338"/>
                  <a:pt x="21600" y="7873"/>
                  <a:pt x="21600" y="8452"/>
                </a:cubicBezTo>
                <a:cubicBezTo>
                  <a:pt x="21600" y="9030"/>
                  <a:pt x="21418" y="9565"/>
                  <a:pt x="21084" y="9972"/>
                </a:cubicBezTo>
                <a:lnTo>
                  <a:pt x="12043" y="20972"/>
                </a:lnTo>
                <a:cubicBezTo>
                  <a:pt x="11703" y="21386"/>
                  <a:pt x="11251" y="21600"/>
                  <a:pt x="10800" y="21600"/>
                </a:cubicBezTo>
                <a:close/>
                <a:moveTo>
                  <a:pt x="6831" y="293"/>
                </a:moveTo>
                <a:cubicBezTo>
                  <a:pt x="6491" y="293"/>
                  <a:pt x="6168" y="457"/>
                  <a:pt x="5928" y="749"/>
                </a:cubicBezTo>
                <a:lnTo>
                  <a:pt x="680" y="7138"/>
                </a:lnTo>
                <a:cubicBezTo>
                  <a:pt x="393" y="7488"/>
                  <a:pt x="235" y="7959"/>
                  <a:pt x="235" y="8452"/>
                </a:cubicBezTo>
                <a:cubicBezTo>
                  <a:pt x="235" y="8944"/>
                  <a:pt x="393" y="9415"/>
                  <a:pt x="680" y="9765"/>
                </a:cubicBezTo>
                <a:lnTo>
                  <a:pt x="9715" y="20765"/>
                </a:lnTo>
                <a:cubicBezTo>
                  <a:pt x="10313" y="21493"/>
                  <a:pt x="11281" y="21493"/>
                  <a:pt x="11879" y="20765"/>
                </a:cubicBezTo>
                <a:lnTo>
                  <a:pt x="20914" y="9765"/>
                </a:lnTo>
                <a:cubicBezTo>
                  <a:pt x="21201" y="9415"/>
                  <a:pt x="21360" y="8944"/>
                  <a:pt x="21360" y="8452"/>
                </a:cubicBezTo>
                <a:cubicBezTo>
                  <a:pt x="21360" y="7959"/>
                  <a:pt x="21201" y="7488"/>
                  <a:pt x="20914" y="7138"/>
                </a:cubicBezTo>
                <a:lnTo>
                  <a:pt x="15666" y="749"/>
                </a:lnTo>
                <a:cubicBezTo>
                  <a:pt x="15426" y="457"/>
                  <a:pt x="15104" y="293"/>
                  <a:pt x="14763" y="293"/>
                </a:cubicBezTo>
                <a:cubicBezTo>
                  <a:pt x="14423" y="293"/>
                  <a:pt x="14101" y="457"/>
                  <a:pt x="13861" y="749"/>
                </a:cubicBezTo>
                <a:lnTo>
                  <a:pt x="12049" y="2955"/>
                </a:lnTo>
                <a:cubicBezTo>
                  <a:pt x="11715" y="3362"/>
                  <a:pt x="11275" y="3583"/>
                  <a:pt x="10800" y="3583"/>
                </a:cubicBezTo>
                <a:cubicBezTo>
                  <a:pt x="10325" y="3583"/>
                  <a:pt x="9885" y="3362"/>
                  <a:pt x="9551" y="2955"/>
                </a:cubicBezTo>
                <a:lnTo>
                  <a:pt x="7739" y="749"/>
                </a:lnTo>
                <a:cubicBezTo>
                  <a:pt x="7493" y="450"/>
                  <a:pt x="7177" y="293"/>
                  <a:pt x="6831" y="293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ED3751E-74FE-8AC9-F74E-BD888CEEBB0D}"/>
              </a:ext>
            </a:extLst>
          </p:cNvPr>
          <p:cNvSpPr/>
          <p:nvPr/>
        </p:nvSpPr>
        <p:spPr>
          <a:xfrm>
            <a:off x="6268974" y="2521459"/>
            <a:ext cx="2246377" cy="18451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10349" y="21600"/>
                  <a:pt x="9897" y="21393"/>
                  <a:pt x="9551" y="20972"/>
                </a:cubicBezTo>
                <a:lnTo>
                  <a:pt x="516" y="9972"/>
                </a:lnTo>
                <a:cubicBezTo>
                  <a:pt x="182" y="9565"/>
                  <a:pt x="0" y="9030"/>
                  <a:pt x="0" y="8452"/>
                </a:cubicBezTo>
                <a:cubicBezTo>
                  <a:pt x="0" y="7873"/>
                  <a:pt x="182" y="7338"/>
                  <a:pt x="516" y="6931"/>
                </a:cubicBezTo>
                <a:lnTo>
                  <a:pt x="5764" y="543"/>
                </a:lnTo>
                <a:cubicBezTo>
                  <a:pt x="6051" y="193"/>
                  <a:pt x="6432" y="0"/>
                  <a:pt x="6836" y="0"/>
                </a:cubicBezTo>
                <a:cubicBezTo>
                  <a:pt x="7241" y="0"/>
                  <a:pt x="7622" y="193"/>
                  <a:pt x="7909" y="543"/>
                </a:cubicBezTo>
                <a:lnTo>
                  <a:pt x="9721" y="2748"/>
                </a:lnTo>
                <a:cubicBezTo>
                  <a:pt x="10008" y="3098"/>
                  <a:pt x="10395" y="3291"/>
                  <a:pt x="10800" y="3291"/>
                </a:cubicBezTo>
                <a:cubicBezTo>
                  <a:pt x="11210" y="3291"/>
                  <a:pt x="11592" y="3098"/>
                  <a:pt x="11879" y="2748"/>
                </a:cubicBezTo>
                <a:lnTo>
                  <a:pt x="13691" y="543"/>
                </a:lnTo>
                <a:cubicBezTo>
                  <a:pt x="13978" y="193"/>
                  <a:pt x="14359" y="0"/>
                  <a:pt x="14764" y="0"/>
                </a:cubicBezTo>
                <a:cubicBezTo>
                  <a:pt x="15168" y="0"/>
                  <a:pt x="15549" y="193"/>
                  <a:pt x="15836" y="543"/>
                </a:cubicBezTo>
                <a:lnTo>
                  <a:pt x="21084" y="6931"/>
                </a:lnTo>
                <a:cubicBezTo>
                  <a:pt x="21418" y="7338"/>
                  <a:pt x="21600" y="7873"/>
                  <a:pt x="21600" y="8452"/>
                </a:cubicBezTo>
                <a:cubicBezTo>
                  <a:pt x="21600" y="9030"/>
                  <a:pt x="21418" y="9565"/>
                  <a:pt x="21084" y="9972"/>
                </a:cubicBezTo>
                <a:lnTo>
                  <a:pt x="12049" y="20972"/>
                </a:lnTo>
                <a:cubicBezTo>
                  <a:pt x="11703" y="21386"/>
                  <a:pt x="11251" y="21600"/>
                  <a:pt x="10800" y="21600"/>
                </a:cubicBezTo>
                <a:close/>
                <a:moveTo>
                  <a:pt x="6836" y="293"/>
                </a:moveTo>
                <a:cubicBezTo>
                  <a:pt x="6496" y="293"/>
                  <a:pt x="6174" y="457"/>
                  <a:pt x="5934" y="749"/>
                </a:cubicBezTo>
                <a:lnTo>
                  <a:pt x="686" y="7138"/>
                </a:lnTo>
                <a:cubicBezTo>
                  <a:pt x="399" y="7488"/>
                  <a:pt x="240" y="7959"/>
                  <a:pt x="240" y="8452"/>
                </a:cubicBezTo>
                <a:cubicBezTo>
                  <a:pt x="240" y="8944"/>
                  <a:pt x="399" y="9415"/>
                  <a:pt x="686" y="9765"/>
                </a:cubicBezTo>
                <a:lnTo>
                  <a:pt x="9721" y="20765"/>
                </a:lnTo>
                <a:cubicBezTo>
                  <a:pt x="10319" y="21493"/>
                  <a:pt x="11287" y="21493"/>
                  <a:pt x="11885" y="20765"/>
                </a:cubicBezTo>
                <a:lnTo>
                  <a:pt x="20920" y="9765"/>
                </a:lnTo>
                <a:cubicBezTo>
                  <a:pt x="21207" y="9415"/>
                  <a:pt x="21365" y="8944"/>
                  <a:pt x="21365" y="8452"/>
                </a:cubicBezTo>
                <a:cubicBezTo>
                  <a:pt x="21365" y="7959"/>
                  <a:pt x="21207" y="7488"/>
                  <a:pt x="20920" y="7138"/>
                </a:cubicBezTo>
                <a:lnTo>
                  <a:pt x="15672" y="749"/>
                </a:lnTo>
                <a:cubicBezTo>
                  <a:pt x="15432" y="457"/>
                  <a:pt x="15109" y="293"/>
                  <a:pt x="14769" y="293"/>
                </a:cubicBezTo>
                <a:cubicBezTo>
                  <a:pt x="14429" y="293"/>
                  <a:pt x="14107" y="457"/>
                  <a:pt x="13866" y="749"/>
                </a:cubicBezTo>
                <a:lnTo>
                  <a:pt x="12055" y="2955"/>
                </a:lnTo>
                <a:cubicBezTo>
                  <a:pt x="11721" y="3362"/>
                  <a:pt x="11281" y="3583"/>
                  <a:pt x="10806" y="3583"/>
                </a:cubicBezTo>
                <a:cubicBezTo>
                  <a:pt x="10337" y="3583"/>
                  <a:pt x="9891" y="3362"/>
                  <a:pt x="9557" y="2955"/>
                </a:cubicBezTo>
                <a:lnTo>
                  <a:pt x="7745" y="749"/>
                </a:lnTo>
                <a:cubicBezTo>
                  <a:pt x="7499" y="450"/>
                  <a:pt x="7177" y="293"/>
                  <a:pt x="6836" y="293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5A7F4E1-6A97-CEFF-C5D4-69EC42556C09}"/>
              </a:ext>
            </a:extLst>
          </p:cNvPr>
          <p:cNvSpPr/>
          <p:nvPr/>
        </p:nvSpPr>
        <p:spPr>
          <a:xfrm>
            <a:off x="1392838" y="1972670"/>
            <a:ext cx="717694" cy="717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6" h="20856" extrusionOk="0">
                <a:moveTo>
                  <a:pt x="7744" y="19739"/>
                </a:moveTo>
                <a:lnTo>
                  <a:pt x="1116" y="13112"/>
                </a:lnTo>
                <a:cubicBezTo>
                  <a:pt x="-372" y="11624"/>
                  <a:pt x="-372" y="9232"/>
                  <a:pt x="1116" y="7743"/>
                </a:cubicBezTo>
                <a:lnTo>
                  <a:pt x="7744" y="1116"/>
                </a:lnTo>
                <a:cubicBezTo>
                  <a:pt x="9232" y="-372"/>
                  <a:pt x="11624" y="-372"/>
                  <a:pt x="13112" y="1116"/>
                </a:cubicBezTo>
                <a:lnTo>
                  <a:pt x="19740" y="7743"/>
                </a:lnTo>
                <a:cubicBezTo>
                  <a:pt x="21228" y="9232"/>
                  <a:pt x="21228" y="11624"/>
                  <a:pt x="19740" y="13112"/>
                </a:cubicBezTo>
                <a:lnTo>
                  <a:pt x="13112" y="19739"/>
                </a:lnTo>
                <a:cubicBezTo>
                  <a:pt x="11624" y="21228"/>
                  <a:pt x="9232" y="21228"/>
                  <a:pt x="7744" y="1973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6242300-4C4B-BCD4-F0A8-03D16288C84B}"/>
              </a:ext>
            </a:extLst>
          </p:cNvPr>
          <p:cNvSpPr/>
          <p:nvPr/>
        </p:nvSpPr>
        <p:spPr>
          <a:xfrm>
            <a:off x="3271066" y="1972670"/>
            <a:ext cx="717694" cy="717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6" h="20856" extrusionOk="0">
                <a:moveTo>
                  <a:pt x="7744" y="19739"/>
                </a:moveTo>
                <a:lnTo>
                  <a:pt x="1116" y="13112"/>
                </a:lnTo>
                <a:cubicBezTo>
                  <a:pt x="-372" y="11624"/>
                  <a:pt x="-372" y="9232"/>
                  <a:pt x="1116" y="7743"/>
                </a:cubicBezTo>
                <a:lnTo>
                  <a:pt x="7744" y="1116"/>
                </a:lnTo>
                <a:cubicBezTo>
                  <a:pt x="9232" y="-372"/>
                  <a:pt x="11624" y="-372"/>
                  <a:pt x="13112" y="1116"/>
                </a:cubicBezTo>
                <a:lnTo>
                  <a:pt x="19740" y="7743"/>
                </a:lnTo>
                <a:cubicBezTo>
                  <a:pt x="21228" y="9232"/>
                  <a:pt x="21228" y="11624"/>
                  <a:pt x="19740" y="13112"/>
                </a:cubicBezTo>
                <a:lnTo>
                  <a:pt x="13112" y="19739"/>
                </a:lnTo>
                <a:cubicBezTo>
                  <a:pt x="11642" y="21228"/>
                  <a:pt x="9232" y="21228"/>
                  <a:pt x="7744" y="1973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2B19300-E5C8-DEAB-5465-5A57EC592C87}"/>
              </a:ext>
            </a:extLst>
          </p:cNvPr>
          <p:cNvSpPr/>
          <p:nvPr/>
        </p:nvSpPr>
        <p:spPr>
          <a:xfrm>
            <a:off x="5155240" y="1972670"/>
            <a:ext cx="717694" cy="717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6" h="20856" extrusionOk="0">
                <a:moveTo>
                  <a:pt x="7744" y="19739"/>
                </a:moveTo>
                <a:lnTo>
                  <a:pt x="1116" y="13112"/>
                </a:lnTo>
                <a:cubicBezTo>
                  <a:pt x="-372" y="11624"/>
                  <a:pt x="-372" y="9232"/>
                  <a:pt x="1116" y="7743"/>
                </a:cubicBezTo>
                <a:lnTo>
                  <a:pt x="7744" y="1116"/>
                </a:lnTo>
                <a:cubicBezTo>
                  <a:pt x="9232" y="-372"/>
                  <a:pt x="11624" y="-372"/>
                  <a:pt x="13112" y="1116"/>
                </a:cubicBezTo>
                <a:lnTo>
                  <a:pt x="19740" y="7743"/>
                </a:lnTo>
                <a:cubicBezTo>
                  <a:pt x="21228" y="9232"/>
                  <a:pt x="21228" y="11624"/>
                  <a:pt x="19740" y="13112"/>
                </a:cubicBezTo>
                <a:lnTo>
                  <a:pt x="13112" y="19739"/>
                </a:lnTo>
                <a:cubicBezTo>
                  <a:pt x="11624" y="21228"/>
                  <a:pt x="9232" y="21228"/>
                  <a:pt x="7744" y="1973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1232C92-03BA-2CA9-C296-92A41DC9585C}"/>
              </a:ext>
            </a:extLst>
          </p:cNvPr>
          <p:cNvSpPr/>
          <p:nvPr/>
        </p:nvSpPr>
        <p:spPr>
          <a:xfrm>
            <a:off x="7033316" y="1972670"/>
            <a:ext cx="717694" cy="717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6" h="20856" extrusionOk="0">
                <a:moveTo>
                  <a:pt x="7744" y="19739"/>
                </a:moveTo>
                <a:lnTo>
                  <a:pt x="1116" y="13112"/>
                </a:lnTo>
                <a:cubicBezTo>
                  <a:pt x="-372" y="11624"/>
                  <a:pt x="-372" y="9232"/>
                  <a:pt x="1116" y="7743"/>
                </a:cubicBezTo>
                <a:lnTo>
                  <a:pt x="7744" y="1116"/>
                </a:lnTo>
                <a:cubicBezTo>
                  <a:pt x="9232" y="-372"/>
                  <a:pt x="11624" y="-372"/>
                  <a:pt x="13112" y="1116"/>
                </a:cubicBezTo>
                <a:lnTo>
                  <a:pt x="19740" y="7743"/>
                </a:lnTo>
                <a:cubicBezTo>
                  <a:pt x="21228" y="9232"/>
                  <a:pt x="21228" y="11624"/>
                  <a:pt x="19740" y="13112"/>
                </a:cubicBezTo>
                <a:lnTo>
                  <a:pt x="13112" y="19739"/>
                </a:lnTo>
                <a:cubicBezTo>
                  <a:pt x="11642" y="21228"/>
                  <a:pt x="9232" y="21228"/>
                  <a:pt x="7744" y="1973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50C8C7-56FF-C7C7-A746-F8CF5B940093}"/>
              </a:ext>
            </a:extLst>
          </p:cNvPr>
          <p:cNvGrpSpPr/>
          <p:nvPr/>
        </p:nvGrpSpPr>
        <p:grpSpPr>
          <a:xfrm>
            <a:off x="1173451" y="2865966"/>
            <a:ext cx="1156468" cy="806031"/>
            <a:chOff x="332936" y="2689322"/>
            <a:chExt cx="2975111" cy="1074708"/>
          </a:xfrm>
        </p:grpSpPr>
        <p:sp>
          <p:nvSpPr>
            <p:cNvPr id="37" name="TextBox 12">
              <a:extLst>
                <a:ext uri="{FF2B5EF4-FFF2-40B4-BE49-F238E27FC236}">
                  <a16:creationId xmlns:a16="http://schemas.microsoft.com/office/drawing/2014/main" id="{79C59836-D69A-F425-A9A8-DDD122F695F0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13">
              <a:extLst>
                <a:ext uri="{FF2B5EF4-FFF2-40B4-BE49-F238E27FC236}">
                  <a16:creationId xmlns:a16="http://schemas.microsoft.com/office/drawing/2014/main" id="{8756793A-AB76-3078-AF01-91EC2F3C9FF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CF7F2AA-7E5F-B399-1D84-55C99A1C6A27}"/>
              </a:ext>
            </a:extLst>
          </p:cNvPr>
          <p:cNvGrpSpPr/>
          <p:nvPr/>
        </p:nvGrpSpPr>
        <p:grpSpPr>
          <a:xfrm>
            <a:off x="3051679" y="2865966"/>
            <a:ext cx="1156468" cy="806031"/>
            <a:chOff x="332936" y="2689322"/>
            <a:chExt cx="2975111" cy="1074708"/>
          </a:xfrm>
        </p:grpSpPr>
        <p:sp>
          <p:nvSpPr>
            <p:cNvPr id="35" name="TextBox 15">
              <a:extLst>
                <a:ext uri="{FF2B5EF4-FFF2-40B4-BE49-F238E27FC236}">
                  <a16:creationId xmlns:a16="http://schemas.microsoft.com/office/drawing/2014/main" id="{8FE825C6-F631-FC0F-0C4B-09AD04998F8D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16">
              <a:extLst>
                <a:ext uri="{FF2B5EF4-FFF2-40B4-BE49-F238E27FC236}">
                  <a16:creationId xmlns:a16="http://schemas.microsoft.com/office/drawing/2014/main" id="{7EBEE461-FFE3-E48A-F0ED-5AA5C37C5FE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03B38A1-A5DB-9E0D-22B3-556122D366EE}"/>
              </a:ext>
            </a:extLst>
          </p:cNvPr>
          <p:cNvGrpSpPr/>
          <p:nvPr/>
        </p:nvGrpSpPr>
        <p:grpSpPr>
          <a:xfrm>
            <a:off x="4935853" y="2865966"/>
            <a:ext cx="1156468" cy="806031"/>
            <a:chOff x="332936" y="2689322"/>
            <a:chExt cx="2975111" cy="1074708"/>
          </a:xfrm>
        </p:grpSpPr>
        <p:sp>
          <p:nvSpPr>
            <p:cNvPr id="33" name="TextBox 18">
              <a:extLst>
                <a:ext uri="{FF2B5EF4-FFF2-40B4-BE49-F238E27FC236}">
                  <a16:creationId xmlns:a16="http://schemas.microsoft.com/office/drawing/2014/main" id="{2D95B312-BA24-22D3-CFBE-E2F3B163031E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19">
              <a:extLst>
                <a:ext uri="{FF2B5EF4-FFF2-40B4-BE49-F238E27FC236}">
                  <a16:creationId xmlns:a16="http://schemas.microsoft.com/office/drawing/2014/main" id="{83734E00-4F0D-F7B1-4B4F-3125C89AA78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06490AF-1458-3001-27AA-D3CA7F44FD7C}"/>
              </a:ext>
            </a:extLst>
          </p:cNvPr>
          <p:cNvGrpSpPr/>
          <p:nvPr/>
        </p:nvGrpSpPr>
        <p:grpSpPr>
          <a:xfrm>
            <a:off x="6813929" y="2865966"/>
            <a:ext cx="1156468" cy="806031"/>
            <a:chOff x="332936" y="2689322"/>
            <a:chExt cx="2975111" cy="1074708"/>
          </a:xfrm>
        </p:grpSpPr>
        <p:sp>
          <p:nvSpPr>
            <p:cNvPr id="31" name="TextBox 21">
              <a:extLst>
                <a:ext uri="{FF2B5EF4-FFF2-40B4-BE49-F238E27FC236}">
                  <a16:creationId xmlns:a16="http://schemas.microsoft.com/office/drawing/2014/main" id="{4973FBAF-01B5-BB48-727C-53429E7F9B1C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22">
              <a:extLst>
                <a:ext uri="{FF2B5EF4-FFF2-40B4-BE49-F238E27FC236}">
                  <a16:creationId xmlns:a16="http://schemas.microsoft.com/office/drawing/2014/main" id="{70804601-D905-307C-C9B2-5AD7A8D1C7F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5" name="Graphic 24" descr="Bullseye with solid fill">
            <a:extLst>
              <a:ext uri="{FF2B5EF4-FFF2-40B4-BE49-F238E27FC236}">
                <a16:creationId xmlns:a16="http://schemas.microsoft.com/office/drawing/2014/main" id="{611E74D3-A379-EC70-8AF6-C7E3EC08E7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36018" y="2137623"/>
            <a:ext cx="387790" cy="387790"/>
          </a:xfrm>
          <a:prstGeom prst="rect">
            <a:avLst/>
          </a:prstGeom>
        </p:spPr>
      </p:pic>
      <p:pic>
        <p:nvPicPr>
          <p:cNvPr id="16" name="Graphic 25" descr="Database with solid fill">
            <a:extLst>
              <a:ext uri="{FF2B5EF4-FFF2-40B4-BE49-F238E27FC236}">
                <a16:creationId xmlns:a16="http://schemas.microsoft.com/office/drawing/2014/main" id="{06712E8B-46EF-3164-A028-29E1C780166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98268" y="2137623"/>
            <a:ext cx="387790" cy="387790"/>
          </a:xfrm>
          <a:prstGeom prst="rect">
            <a:avLst/>
          </a:prstGeom>
        </p:spPr>
      </p:pic>
      <p:pic>
        <p:nvPicPr>
          <p:cNvPr id="17" name="Graphic 26" descr="Gears with solid fill">
            <a:extLst>
              <a:ext uri="{FF2B5EF4-FFF2-40B4-BE49-F238E27FC236}">
                <a16:creationId xmlns:a16="http://schemas.microsoft.com/office/drawing/2014/main" id="{BB10ED9E-2CF7-EA02-3405-C291A1A4C5F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20192" y="2137623"/>
            <a:ext cx="387790" cy="387790"/>
          </a:xfrm>
          <a:prstGeom prst="rect">
            <a:avLst/>
          </a:prstGeom>
        </p:spPr>
      </p:pic>
      <p:pic>
        <p:nvPicPr>
          <p:cNvPr id="18" name="Graphic 28" descr="Lightbulb with solid fill">
            <a:extLst>
              <a:ext uri="{FF2B5EF4-FFF2-40B4-BE49-F238E27FC236}">
                <a16:creationId xmlns:a16="http://schemas.microsoft.com/office/drawing/2014/main" id="{352906DC-8A62-66BB-AAFF-072A7EED370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57790" y="2137623"/>
            <a:ext cx="387790" cy="387790"/>
          </a:xfrm>
          <a:prstGeom prst="rect">
            <a:avLst/>
          </a:prstGeom>
        </p:spPr>
      </p:pic>
      <p:sp>
        <p:nvSpPr>
          <p:cNvPr id="19" name="TextBox 2">
            <a:extLst>
              <a:ext uri="{FF2B5EF4-FFF2-40B4-BE49-F238E27FC236}">
                <a16:creationId xmlns:a16="http://schemas.microsoft.com/office/drawing/2014/main" id="{06799114-4CED-233D-0B63-3853A3995C3B}"/>
              </a:ext>
            </a:extLst>
          </p:cNvPr>
          <p:cNvSpPr txBox="1"/>
          <p:nvPr/>
        </p:nvSpPr>
        <p:spPr>
          <a:xfrm>
            <a:off x="2510225" y="3102553"/>
            <a:ext cx="3609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>
                <a:solidFill>
                  <a:srgbClr val="F16077"/>
                </a:solidFill>
              </a:rPr>
              <a:t>01</a:t>
            </a:r>
          </a:p>
        </p:txBody>
      </p:sp>
      <p:sp>
        <p:nvSpPr>
          <p:cNvPr id="20" name="TextBox 29">
            <a:extLst>
              <a:ext uri="{FF2B5EF4-FFF2-40B4-BE49-F238E27FC236}">
                <a16:creationId xmlns:a16="http://schemas.microsoft.com/office/drawing/2014/main" id="{EB1F86AC-4796-78B2-1BA4-EB51E4C155AF}"/>
              </a:ext>
            </a:extLst>
          </p:cNvPr>
          <p:cNvSpPr txBox="1"/>
          <p:nvPr/>
        </p:nvSpPr>
        <p:spPr>
          <a:xfrm>
            <a:off x="4391502" y="3102553"/>
            <a:ext cx="3609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>
                <a:solidFill>
                  <a:srgbClr val="F16077"/>
                </a:solidFill>
              </a:rPr>
              <a:t>02</a:t>
            </a:r>
          </a:p>
        </p:txBody>
      </p:sp>
      <p:sp>
        <p:nvSpPr>
          <p:cNvPr id="21" name="TextBox 30">
            <a:extLst>
              <a:ext uri="{FF2B5EF4-FFF2-40B4-BE49-F238E27FC236}">
                <a16:creationId xmlns:a16="http://schemas.microsoft.com/office/drawing/2014/main" id="{109C1D75-2040-9C70-95EE-72E37C9DA6FE}"/>
              </a:ext>
            </a:extLst>
          </p:cNvPr>
          <p:cNvSpPr txBox="1"/>
          <p:nvPr/>
        </p:nvSpPr>
        <p:spPr>
          <a:xfrm>
            <a:off x="6272627" y="3102553"/>
            <a:ext cx="3609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>
                <a:solidFill>
                  <a:srgbClr val="F16077"/>
                </a:solidFill>
              </a:rPr>
              <a:t>03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36A5516-EFCA-6292-FA50-5AB68E82DC27}"/>
              </a:ext>
            </a:extLst>
          </p:cNvPr>
          <p:cNvGrpSpPr/>
          <p:nvPr/>
        </p:nvGrpSpPr>
        <p:grpSpPr>
          <a:xfrm>
            <a:off x="1939003" y="4306456"/>
            <a:ext cx="1503440" cy="1121502"/>
            <a:chOff x="332936" y="2638026"/>
            <a:chExt cx="2926080" cy="149533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52424DB-2F86-44AC-68F7-DB3E51054A7C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297B214-27A1-DC76-4A41-2828EED5771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DCC2E78-5091-285A-A0C3-DA98DA696171}"/>
              </a:ext>
            </a:extLst>
          </p:cNvPr>
          <p:cNvGrpSpPr/>
          <p:nvPr/>
        </p:nvGrpSpPr>
        <p:grpSpPr>
          <a:xfrm>
            <a:off x="3820280" y="4306456"/>
            <a:ext cx="1503440" cy="1121502"/>
            <a:chOff x="332936" y="2638026"/>
            <a:chExt cx="2926080" cy="149533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D1FB331-0179-BA37-0104-0D9B8CDA81DB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03A3649-53C5-4BEB-BA46-D2276420F96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7FEB8DA-4B95-9249-F4D8-2C784A9A62FA}"/>
              </a:ext>
            </a:extLst>
          </p:cNvPr>
          <p:cNvGrpSpPr/>
          <p:nvPr/>
        </p:nvGrpSpPr>
        <p:grpSpPr>
          <a:xfrm>
            <a:off x="5701405" y="4306456"/>
            <a:ext cx="1503440" cy="1121502"/>
            <a:chOff x="332936" y="2638026"/>
            <a:chExt cx="2926080" cy="1495336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0C6DD08-AD29-C8A4-39A4-18097063CAB1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580014C-6122-5BDE-6429-1DB6A5B3E03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3899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385</Words>
  <Application>Microsoft Office PowerPoint</Application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Block Process – Slide Template</vt:lpstr>
      <vt:lpstr>Line Block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Block Process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2022-07-20T23:40:16Z</dcterms:modified>
  <cp:category>Charts &amp; Diagrams</cp:category>
</cp:coreProperties>
</file>