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3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2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Line Design Alternating Process – Slide Template</a:t>
            </a: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A1AEDF0B-B7AD-4DC9-8942-7F91563151BE}"/>
              </a:ext>
            </a:extLst>
          </p:cNvPr>
          <p:cNvSpPr/>
          <p:nvPr/>
        </p:nvSpPr>
        <p:spPr>
          <a:xfrm>
            <a:off x="8373611" y="1320845"/>
            <a:ext cx="2614767" cy="2614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28" y="0"/>
                </a:moveTo>
                <a:lnTo>
                  <a:pt x="4372" y="0"/>
                </a:lnTo>
                <a:cubicBezTo>
                  <a:pt x="1951" y="0"/>
                  <a:pt x="0" y="1951"/>
                  <a:pt x="0" y="4372"/>
                </a:cubicBezTo>
                <a:lnTo>
                  <a:pt x="0" y="17228"/>
                </a:lnTo>
                <a:cubicBezTo>
                  <a:pt x="0" y="19649"/>
                  <a:pt x="1951" y="21600"/>
                  <a:pt x="4372" y="21600"/>
                </a:cubicBezTo>
                <a:lnTo>
                  <a:pt x="17228" y="21600"/>
                </a:lnTo>
                <a:cubicBezTo>
                  <a:pt x="19649" y="21600"/>
                  <a:pt x="21600" y="19649"/>
                  <a:pt x="21600" y="17228"/>
                </a:cubicBezTo>
                <a:lnTo>
                  <a:pt x="21600" y="4372"/>
                </a:lnTo>
                <a:cubicBezTo>
                  <a:pt x="21600" y="1951"/>
                  <a:pt x="19649" y="0"/>
                  <a:pt x="17228" y="0"/>
                </a:cubicBezTo>
                <a:close/>
                <a:moveTo>
                  <a:pt x="20895" y="17228"/>
                </a:moveTo>
                <a:cubicBezTo>
                  <a:pt x="20895" y="19250"/>
                  <a:pt x="19250" y="20895"/>
                  <a:pt x="17228" y="20895"/>
                </a:cubicBezTo>
                <a:lnTo>
                  <a:pt x="4372" y="20895"/>
                </a:lnTo>
                <a:cubicBezTo>
                  <a:pt x="2350" y="20895"/>
                  <a:pt x="705" y="19250"/>
                  <a:pt x="705" y="17228"/>
                </a:cubicBezTo>
                <a:lnTo>
                  <a:pt x="705" y="4372"/>
                </a:lnTo>
                <a:cubicBezTo>
                  <a:pt x="705" y="2350"/>
                  <a:pt x="2350" y="705"/>
                  <a:pt x="4372" y="705"/>
                </a:cubicBezTo>
                <a:lnTo>
                  <a:pt x="17228" y="705"/>
                </a:lnTo>
                <a:cubicBezTo>
                  <a:pt x="19250" y="705"/>
                  <a:pt x="20895" y="2350"/>
                  <a:pt x="20895" y="4372"/>
                </a:cubicBezTo>
                <a:lnTo>
                  <a:pt x="20895" y="1722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3D65AD95-399A-4F85-9561-CED6C8BADE69}"/>
              </a:ext>
            </a:extLst>
          </p:cNvPr>
          <p:cNvSpPr/>
          <p:nvPr/>
        </p:nvSpPr>
        <p:spPr>
          <a:xfrm>
            <a:off x="1203622" y="1320847"/>
            <a:ext cx="2682477" cy="2677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12741" y="19901"/>
                </a:moveTo>
                <a:cubicBezTo>
                  <a:pt x="12398" y="19901"/>
                  <a:pt x="12101" y="20108"/>
                  <a:pt x="11987" y="20406"/>
                </a:cubicBezTo>
                <a:lnTo>
                  <a:pt x="4270" y="20406"/>
                </a:lnTo>
                <a:cubicBezTo>
                  <a:pt x="2306" y="20406"/>
                  <a:pt x="708" y="18800"/>
                  <a:pt x="708" y="16826"/>
                </a:cubicBezTo>
                <a:lnTo>
                  <a:pt x="708" y="4270"/>
                </a:lnTo>
                <a:cubicBezTo>
                  <a:pt x="708" y="2295"/>
                  <a:pt x="2306" y="689"/>
                  <a:pt x="4270" y="689"/>
                </a:cubicBezTo>
                <a:lnTo>
                  <a:pt x="16759" y="689"/>
                </a:lnTo>
                <a:cubicBezTo>
                  <a:pt x="18723" y="689"/>
                  <a:pt x="20321" y="2295"/>
                  <a:pt x="20321" y="4270"/>
                </a:cubicBezTo>
                <a:lnTo>
                  <a:pt x="20321" y="11179"/>
                </a:lnTo>
                <a:lnTo>
                  <a:pt x="20070" y="11179"/>
                </a:lnTo>
                <a:cubicBezTo>
                  <a:pt x="19842" y="11179"/>
                  <a:pt x="19728" y="11408"/>
                  <a:pt x="19819" y="11615"/>
                </a:cubicBezTo>
                <a:lnTo>
                  <a:pt x="20413" y="12671"/>
                </a:lnTo>
                <a:cubicBezTo>
                  <a:pt x="20527" y="12854"/>
                  <a:pt x="20801" y="12854"/>
                  <a:pt x="20892" y="12671"/>
                </a:cubicBezTo>
                <a:lnTo>
                  <a:pt x="21486" y="11615"/>
                </a:lnTo>
                <a:cubicBezTo>
                  <a:pt x="21600" y="11431"/>
                  <a:pt x="21463" y="11179"/>
                  <a:pt x="21235" y="11179"/>
                </a:cubicBezTo>
                <a:lnTo>
                  <a:pt x="20984" y="11179"/>
                </a:lnTo>
                <a:lnTo>
                  <a:pt x="20984" y="4270"/>
                </a:lnTo>
                <a:cubicBezTo>
                  <a:pt x="20984" y="1905"/>
                  <a:pt x="19088" y="0"/>
                  <a:pt x="16737" y="0"/>
                </a:cubicBezTo>
                <a:lnTo>
                  <a:pt x="4247" y="0"/>
                </a:lnTo>
                <a:cubicBezTo>
                  <a:pt x="1895" y="0"/>
                  <a:pt x="0" y="1905"/>
                  <a:pt x="0" y="4270"/>
                </a:cubicBezTo>
                <a:lnTo>
                  <a:pt x="0" y="16826"/>
                </a:lnTo>
                <a:cubicBezTo>
                  <a:pt x="0" y="19190"/>
                  <a:pt x="1895" y="21095"/>
                  <a:pt x="4247" y="21095"/>
                </a:cubicBezTo>
                <a:lnTo>
                  <a:pt x="11964" y="21095"/>
                </a:lnTo>
                <a:cubicBezTo>
                  <a:pt x="12101" y="21393"/>
                  <a:pt x="12375" y="21600"/>
                  <a:pt x="12718" y="21600"/>
                </a:cubicBezTo>
                <a:cubicBezTo>
                  <a:pt x="13175" y="21600"/>
                  <a:pt x="13563" y="21233"/>
                  <a:pt x="13563" y="20751"/>
                </a:cubicBezTo>
                <a:cubicBezTo>
                  <a:pt x="13563" y="20269"/>
                  <a:pt x="13197" y="19901"/>
                  <a:pt x="12741" y="1990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4E6441AC-22A9-43EB-8E17-C48807D6173A}"/>
              </a:ext>
            </a:extLst>
          </p:cNvPr>
          <p:cNvSpPr/>
          <p:nvPr/>
        </p:nvSpPr>
        <p:spPr>
          <a:xfrm>
            <a:off x="4788616" y="1320847"/>
            <a:ext cx="2682477" cy="2677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12672" y="19901"/>
                </a:moveTo>
                <a:cubicBezTo>
                  <a:pt x="12330" y="19901"/>
                  <a:pt x="12033" y="20108"/>
                  <a:pt x="11919" y="20406"/>
                </a:cubicBezTo>
                <a:lnTo>
                  <a:pt x="4270" y="20406"/>
                </a:lnTo>
                <a:cubicBezTo>
                  <a:pt x="2306" y="20406"/>
                  <a:pt x="708" y="18800"/>
                  <a:pt x="708" y="16826"/>
                </a:cubicBezTo>
                <a:lnTo>
                  <a:pt x="708" y="4270"/>
                </a:lnTo>
                <a:cubicBezTo>
                  <a:pt x="708" y="2295"/>
                  <a:pt x="2306" y="689"/>
                  <a:pt x="4270" y="689"/>
                </a:cubicBezTo>
                <a:lnTo>
                  <a:pt x="16759" y="689"/>
                </a:lnTo>
                <a:cubicBezTo>
                  <a:pt x="18723" y="689"/>
                  <a:pt x="20321" y="2295"/>
                  <a:pt x="20321" y="4270"/>
                </a:cubicBezTo>
                <a:lnTo>
                  <a:pt x="20321" y="11179"/>
                </a:lnTo>
                <a:lnTo>
                  <a:pt x="20070" y="11179"/>
                </a:lnTo>
                <a:cubicBezTo>
                  <a:pt x="19842" y="11179"/>
                  <a:pt x="19728" y="11408"/>
                  <a:pt x="19819" y="11615"/>
                </a:cubicBezTo>
                <a:lnTo>
                  <a:pt x="20413" y="12671"/>
                </a:lnTo>
                <a:cubicBezTo>
                  <a:pt x="20527" y="12854"/>
                  <a:pt x="20801" y="12854"/>
                  <a:pt x="20892" y="12671"/>
                </a:cubicBezTo>
                <a:lnTo>
                  <a:pt x="21486" y="11615"/>
                </a:lnTo>
                <a:cubicBezTo>
                  <a:pt x="21600" y="11431"/>
                  <a:pt x="21463" y="11179"/>
                  <a:pt x="21235" y="11179"/>
                </a:cubicBezTo>
                <a:lnTo>
                  <a:pt x="20984" y="11179"/>
                </a:lnTo>
                <a:lnTo>
                  <a:pt x="20984" y="4270"/>
                </a:lnTo>
                <a:cubicBezTo>
                  <a:pt x="20984" y="1905"/>
                  <a:pt x="19088" y="0"/>
                  <a:pt x="16737" y="0"/>
                </a:cubicBezTo>
                <a:lnTo>
                  <a:pt x="4247" y="0"/>
                </a:lnTo>
                <a:cubicBezTo>
                  <a:pt x="1895" y="0"/>
                  <a:pt x="0" y="1905"/>
                  <a:pt x="0" y="4270"/>
                </a:cubicBezTo>
                <a:lnTo>
                  <a:pt x="0" y="16826"/>
                </a:lnTo>
                <a:cubicBezTo>
                  <a:pt x="0" y="19190"/>
                  <a:pt x="1895" y="21095"/>
                  <a:pt x="4247" y="21095"/>
                </a:cubicBezTo>
                <a:lnTo>
                  <a:pt x="11896" y="21095"/>
                </a:lnTo>
                <a:cubicBezTo>
                  <a:pt x="12033" y="21393"/>
                  <a:pt x="12307" y="21600"/>
                  <a:pt x="12650" y="21600"/>
                </a:cubicBezTo>
                <a:cubicBezTo>
                  <a:pt x="13106" y="21600"/>
                  <a:pt x="13494" y="21233"/>
                  <a:pt x="13494" y="20751"/>
                </a:cubicBezTo>
                <a:cubicBezTo>
                  <a:pt x="13494" y="20269"/>
                  <a:pt x="13152" y="19901"/>
                  <a:pt x="12672" y="199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6C787F12-0E14-4DF0-832A-7FB52073ECEA}"/>
              </a:ext>
            </a:extLst>
          </p:cNvPr>
          <p:cNvSpPr/>
          <p:nvPr/>
        </p:nvSpPr>
        <p:spPr>
          <a:xfrm>
            <a:off x="2996116" y="2999535"/>
            <a:ext cx="2681294" cy="2677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20891" y="8608"/>
                </a:moveTo>
                <a:cubicBezTo>
                  <a:pt x="20777" y="8424"/>
                  <a:pt x="20503" y="8424"/>
                  <a:pt x="20411" y="8608"/>
                </a:cubicBezTo>
                <a:lnTo>
                  <a:pt x="19817" y="9664"/>
                </a:lnTo>
                <a:cubicBezTo>
                  <a:pt x="19703" y="9847"/>
                  <a:pt x="19840" y="10100"/>
                  <a:pt x="20069" y="10100"/>
                </a:cubicBezTo>
                <a:lnTo>
                  <a:pt x="20320" y="10100"/>
                </a:lnTo>
                <a:lnTo>
                  <a:pt x="20320" y="17331"/>
                </a:lnTo>
                <a:cubicBezTo>
                  <a:pt x="20320" y="19305"/>
                  <a:pt x="18720" y="20911"/>
                  <a:pt x="16754" y="20911"/>
                </a:cubicBezTo>
                <a:lnTo>
                  <a:pt x="4251" y="20911"/>
                </a:lnTo>
                <a:cubicBezTo>
                  <a:pt x="2286" y="20911"/>
                  <a:pt x="686" y="19305"/>
                  <a:pt x="686" y="17331"/>
                </a:cubicBezTo>
                <a:lnTo>
                  <a:pt x="686" y="4774"/>
                </a:lnTo>
                <a:cubicBezTo>
                  <a:pt x="686" y="2800"/>
                  <a:pt x="2286" y="1194"/>
                  <a:pt x="4251" y="1194"/>
                </a:cubicBezTo>
                <a:lnTo>
                  <a:pt x="12069" y="1194"/>
                </a:lnTo>
                <a:cubicBezTo>
                  <a:pt x="12206" y="1492"/>
                  <a:pt x="12480" y="1699"/>
                  <a:pt x="12823" y="1699"/>
                </a:cubicBezTo>
                <a:cubicBezTo>
                  <a:pt x="13280" y="1699"/>
                  <a:pt x="13669" y="1331"/>
                  <a:pt x="13669" y="849"/>
                </a:cubicBezTo>
                <a:cubicBezTo>
                  <a:pt x="13669" y="367"/>
                  <a:pt x="13303" y="0"/>
                  <a:pt x="12823" y="0"/>
                </a:cubicBezTo>
                <a:cubicBezTo>
                  <a:pt x="12480" y="0"/>
                  <a:pt x="12183" y="207"/>
                  <a:pt x="12069" y="505"/>
                </a:cubicBezTo>
                <a:lnTo>
                  <a:pt x="4251" y="505"/>
                </a:lnTo>
                <a:cubicBezTo>
                  <a:pt x="1897" y="505"/>
                  <a:pt x="0" y="2410"/>
                  <a:pt x="0" y="4774"/>
                </a:cubicBezTo>
                <a:lnTo>
                  <a:pt x="0" y="17331"/>
                </a:lnTo>
                <a:cubicBezTo>
                  <a:pt x="0" y="19695"/>
                  <a:pt x="1897" y="21600"/>
                  <a:pt x="4251" y="21600"/>
                </a:cubicBezTo>
                <a:lnTo>
                  <a:pt x="16754" y="21600"/>
                </a:lnTo>
                <a:cubicBezTo>
                  <a:pt x="19109" y="21600"/>
                  <a:pt x="21006" y="19695"/>
                  <a:pt x="21006" y="17331"/>
                </a:cubicBezTo>
                <a:lnTo>
                  <a:pt x="21006" y="10077"/>
                </a:lnTo>
                <a:lnTo>
                  <a:pt x="21257" y="10077"/>
                </a:lnTo>
                <a:cubicBezTo>
                  <a:pt x="21486" y="10077"/>
                  <a:pt x="21600" y="9847"/>
                  <a:pt x="21509" y="9641"/>
                </a:cubicBezTo>
                <a:lnTo>
                  <a:pt x="20891" y="860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0A3C58D7-7A3D-4D2B-A4FD-228BC6DA1A11}"/>
              </a:ext>
            </a:extLst>
          </p:cNvPr>
          <p:cNvSpPr/>
          <p:nvPr/>
        </p:nvSpPr>
        <p:spPr>
          <a:xfrm>
            <a:off x="6581111" y="2999535"/>
            <a:ext cx="2681294" cy="2677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20891" y="8608"/>
                </a:moveTo>
                <a:cubicBezTo>
                  <a:pt x="20777" y="8424"/>
                  <a:pt x="20503" y="8424"/>
                  <a:pt x="20411" y="8608"/>
                </a:cubicBezTo>
                <a:lnTo>
                  <a:pt x="19817" y="9664"/>
                </a:lnTo>
                <a:cubicBezTo>
                  <a:pt x="19703" y="9847"/>
                  <a:pt x="19840" y="10100"/>
                  <a:pt x="20069" y="10100"/>
                </a:cubicBezTo>
                <a:lnTo>
                  <a:pt x="20320" y="10100"/>
                </a:lnTo>
                <a:lnTo>
                  <a:pt x="20320" y="17331"/>
                </a:lnTo>
                <a:cubicBezTo>
                  <a:pt x="20320" y="19305"/>
                  <a:pt x="18720" y="20911"/>
                  <a:pt x="16754" y="20911"/>
                </a:cubicBezTo>
                <a:lnTo>
                  <a:pt x="4251" y="20911"/>
                </a:lnTo>
                <a:cubicBezTo>
                  <a:pt x="2286" y="20911"/>
                  <a:pt x="686" y="19305"/>
                  <a:pt x="686" y="17331"/>
                </a:cubicBezTo>
                <a:lnTo>
                  <a:pt x="686" y="4774"/>
                </a:lnTo>
                <a:cubicBezTo>
                  <a:pt x="686" y="2800"/>
                  <a:pt x="2286" y="1194"/>
                  <a:pt x="4251" y="1194"/>
                </a:cubicBezTo>
                <a:lnTo>
                  <a:pt x="11680" y="1194"/>
                </a:lnTo>
                <a:cubicBezTo>
                  <a:pt x="11817" y="1492"/>
                  <a:pt x="12091" y="1699"/>
                  <a:pt x="12434" y="1699"/>
                </a:cubicBezTo>
                <a:cubicBezTo>
                  <a:pt x="12891" y="1699"/>
                  <a:pt x="13280" y="1331"/>
                  <a:pt x="13280" y="849"/>
                </a:cubicBezTo>
                <a:cubicBezTo>
                  <a:pt x="13280" y="367"/>
                  <a:pt x="12914" y="0"/>
                  <a:pt x="12434" y="0"/>
                </a:cubicBezTo>
                <a:cubicBezTo>
                  <a:pt x="12091" y="0"/>
                  <a:pt x="11794" y="207"/>
                  <a:pt x="11680" y="505"/>
                </a:cubicBezTo>
                <a:lnTo>
                  <a:pt x="4251" y="505"/>
                </a:lnTo>
                <a:cubicBezTo>
                  <a:pt x="1897" y="505"/>
                  <a:pt x="0" y="2410"/>
                  <a:pt x="0" y="4774"/>
                </a:cubicBezTo>
                <a:lnTo>
                  <a:pt x="0" y="17331"/>
                </a:lnTo>
                <a:cubicBezTo>
                  <a:pt x="0" y="19695"/>
                  <a:pt x="1897" y="21600"/>
                  <a:pt x="4251" y="21600"/>
                </a:cubicBezTo>
                <a:lnTo>
                  <a:pt x="16754" y="21600"/>
                </a:lnTo>
                <a:cubicBezTo>
                  <a:pt x="19109" y="21600"/>
                  <a:pt x="21006" y="19695"/>
                  <a:pt x="21006" y="17331"/>
                </a:cubicBezTo>
                <a:lnTo>
                  <a:pt x="21006" y="10077"/>
                </a:lnTo>
                <a:lnTo>
                  <a:pt x="21257" y="10077"/>
                </a:lnTo>
                <a:cubicBezTo>
                  <a:pt x="21486" y="10077"/>
                  <a:pt x="21600" y="9847"/>
                  <a:pt x="21509" y="9641"/>
                </a:cubicBezTo>
                <a:lnTo>
                  <a:pt x="20891" y="860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824E675-1A3C-49D5-86F3-CC629F2161B3}"/>
              </a:ext>
            </a:extLst>
          </p:cNvPr>
          <p:cNvGrpSpPr/>
          <p:nvPr/>
        </p:nvGrpSpPr>
        <p:grpSpPr>
          <a:xfrm>
            <a:off x="8635479" y="1632854"/>
            <a:ext cx="2091030" cy="1474588"/>
            <a:chOff x="8921977" y="1505763"/>
            <a:chExt cx="2926080" cy="134989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DF45B4-CE3F-406C-B48F-B59D6EEF99FA}"/>
                </a:ext>
              </a:extLst>
            </p:cNvPr>
            <p:cNvSpPr txBox="1"/>
            <p:nvPr/>
          </p:nvSpPr>
          <p:spPr>
            <a:xfrm>
              <a:off x="8921977" y="1505763"/>
              <a:ext cx="2926080" cy="422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57AFEE-94E1-416D-86C3-75464F4BC0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97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321D96D-3557-48A3-AD6A-9D88B0FC20FC}"/>
              </a:ext>
            </a:extLst>
          </p:cNvPr>
          <p:cNvGrpSpPr/>
          <p:nvPr/>
        </p:nvGrpSpPr>
        <p:grpSpPr>
          <a:xfrm>
            <a:off x="5068108" y="1632853"/>
            <a:ext cx="2091030" cy="1474587"/>
            <a:chOff x="8921977" y="1505763"/>
            <a:chExt cx="2926080" cy="134989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88F3FB-50D0-4D0A-8C86-4CE4DE36B5F7}"/>
                </a:ext>
              </a:extLst>
            </p:cNvPr>
            <p:cNvSpPr txBox="1"/>
            <p:nvPr/>
          </p:nvSpPr>
          <p:spPr>
            <a:xfrm>
              <a:off x="8921977" y="1505763"/>
              <a:ext cx="2926080" cy="422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9D322AA-E0B2-4706-9A75-20A98E4AFF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97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C81B363-5339-475B-AD03-9D737C421DE9}"/>
              </a:ext>
            </a:extLst>
          </p:cNvPr>
          <p:cNvGrpSpPr/>
          <p:nvPr/>
        </p:nvGrpSpPr>
        <p:grpSpPr>
          <a:xfrm>
            <a:off x="1459969" y="1632853"/>
            <a:ext cx="2091030" cy="1474587"/>
            <a:chOff x="8921977" y="1505763"/>
            <a:chExt cx="2926080" cy="134989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5F99451-6310-4380-9CBF-80ACE4F58DE3}"/>
                </a:ext>
              </a:extLst>
            </p:cNvPr>
            <p:cNvSpPr txBox="1"/>
            <p:nvPr/>
          </p:nvSpPr>
          <p:spPr>
            <a:xfrm>
              <a:off x="8921977" y="1505763"/>
              <a:ext cx="2926080" cy="422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1C498ED-ADC7-4874-BF94-3AF64122A5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97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1B017CA-3405-449B-ACD6-242E2D98BFD0}"/>
              </a:ext>
            </a:extLst>
          </p:cNvPr>
          <p:cNvGrpSpPr/>
          <p:nvPr/>
        </p:nvGrpSpPr>
        <p:grpSpPr>
          <a:xfrm>
            <a:off x="3291248" y="3777060"/>
            <a:ext cx="2091030" cy="1474587"/>
            <a:chOff x="8921977" y="1505763"/>
            <a:chExt cx="2926080" cy="134989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12C4CD2-5871-4B59-8759-36ADEE06BC2D}"/>
                </a:ext>
              </a:extLst>
            </p:cNvPr>
            <p:cNvSpPr txBox="1"/>
            <p:nvPr/>
          </p:nvSpPr>
          <p:spPr>
            <a:xfrm>
              <a:off x="8921977" y="1505763"/>
              <a:ext cx="2367631" cy="422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E6BB6D6-D7C0-42EF-AA4B-AFF5229B0B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97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D766A6F-806C-453E-AB35-E679406F376C}"/>
              </a:ext>
            </a:extLst>
          </p:cNvPr>
          <p:cNvGrpSpPr/>
          <p:nvPr/>
        </p:nvGrpSpPr>
        <p:grpSpPr>
          <a:xfrm>
            <a:off x="6879001" y="3777060"/>
            <a:ext cx="2091030" cy="1474587"/>
            <a:chOff x="8921977" y="1505763"/>
            <a:chExt cx="2926080" cy="134989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BCA386-4AFB-4B26-B6B3-E4A294044453}"/>
                </a:ext>
              </a:extLst>
            </p:cNvPr>
            <p:cNvSpPr txBox="1"/>
            <p:nvPr/>
          </p:nvSpPr>
          <p:spPr>
            <a:xfrm>
              <a:off x="8921977" y="1505763"/>
              <a:ext cx="2367631" cy="422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077AEDA-9A2C-4408-9708-BC5F218A1A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97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9" name="Graphic 53" descr="Layers Design">
            <a:extLst>
              <a:ext uri="{FF2B5EF4-FFF2-40B4-BE49-F238E27FC236}">
                <a16:creationId xmlns:a16="http://schemas.microsoft.com/office/drawing/2014/main" id="{4E39BA6D-D34F-4441-83AE-2B54C0AE8DB4}"/>
              </a:ext>
            </a:extLst>
          </p:cNvPr>
          <p:cNvGrpSpPr/>
          <p:nvPr/>
        </p:nvGrpSpPr>
        <p:grpSpPr>
          <a:xfrm>
            <a:off x="1572814" y="3163531"/>
            <a:ext cx="618574" cy="618574"/>
            <a:chOff x="1572814" y="3163531"/>
            <a:chExt cx="618574" cy="618574"/>
          </a:xfrm>
          <a:solidFill>
            <a:schemeClr val="accent6">
              <a:lumMod val="50000"/>
            </a:schemeClr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7176599A-9EB1-4CBE-8900-ED9B8973428E}"/>
                </a:ext>
              </a:extLst>
            </p:cNvPr>
            <p:cNvSpPr/>
            <p:nvPr/>
          </p:nvSpPr>
          <p:spPr>
            <a:xfrm>
              <a:off x="1585984" y="3486819"/>
              <a:ext cx="592310" cy="179302"/>
            </a:xfrm>
            <a:custGeom>
              <a:avLst/>
              <a:gdLst>
                <a:gd name="connsiteX0" fmla="*/ 296155 w 592310"/>
                <a:gd name="connsiteY0" fmla="*/ 71987 h 179302"/>
                <a:gd name="connsiteX1" fmla="*/ 126473 w 592310"/>
                <a:gd name="connsiteY1" fmla="*/ 0 h 179302"/>
                <a:gd name="connsiteX2" fmla="*/ 0 w 592310"/>
                <a:gd name="connsiteY2" fmla="*/ 53655 h 179302"/>
                <a:gd name="connsiteX3" fmla="*/ 296155 w 592310"/>
                <a:gd name="connsiteY3" fmla="*/ 179303 h 179302"/>
                <a:gd name="connsiteX4" fmla="*/ 592310 w 592310"/>
                <a:gd name="connsiteY4" fmla="*/ 53655 h 179302"/>
                <a:gd name="connsiteX5" fmla="*/ 465838 w 592310"/>
                <a:gd name="connsiteY5" fmla="*/ 0 h 179302"/>
                <a:gd name="connsiteX6" fmla="*/ 296155 w 592310"/>
                <a:gd name="connsiteY6" fmla="*/ 71987 h 179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310" h="179302">
                  <a:moveTo>
                    <a:pt x="296155" y="71987"/>
                  </a:moveTo>
                  <a:lnTo>
                    <a:pt x="126473" y="0"/>
                  </a:lnTo>
                  <a:lnTo>
                    <a:pt x="0" y="53655"/>
                  </a:lnTo>
                  <a:lnTo>
                    <a:pt x="296155" y="179303"/>
                  </a:lnTo>
                  <a:lnTo>
                    <a:pt x="592310" y="53655"/>
                  </a:lnTo>
                  <a:lnTo>
                    <a:pt x="465838" y="0"/>
                  </a:lnTo>
                  <a:lnTo>
                    <a:pt x="296155" y="71987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2816889-928F-4076-AFDC-C601163F9841}"/>
                </a:ext>
              </a:extLst>
            </p:cNvPr>
            <p:cNvSpPr/>
            <p:nvPr/>
          </p:nvSpPr>
          <p:spPr>
            <a:xfrm>
              <a:off x="1585984" y="3279513"/>
              <a:ext cx="592310" cy="251295"/>
            </a:xfrm>
            <a:custGeom>
              <a:avLst/>
              <a:gdLst>
                <a:gd name="connsiteX0" fmla="*/ 296155 w 592310"/>
                <a:gd name="connsiteY0" fmla="*/ 0 h 251295"/>
                <a:gd name="connsiteX1" fmla="*/ 0 w 592310"/>
                <a:gd name="connsiteY1" fmla="*/ 125648 h 251295"/>
                <a:gd name="connsiteX2" fmla="*/ 296155 w 592310"/>
                <a:gd name="connsiteY2" fmla="*/ 251296 h 251295"/>
                <a:gd name="connsiteX3" fmla="*/ 592310 w 592310"/>
                <a:gd name="connsiteY3" fmla="*/ 125648 h 251295"/>
                <a:gd name="connsiteX4" fmla="*/ 296155 w 592310"/>
                <a:gd name="connsiteY4" fmla="*/ 0 h 25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10" h="251295">
                  <a:moveTo>
                    <a:pt x="296155" y="0"/>
                  </a:moveTo>
                  <a:lnTo>
                    <a:pt x="0" y="125648"/>
                  </a:lnTo>
                  <a:lnTo>
                    <a:pt x="296155" y="251296"/>
                  </a:lnTo>
                  <a:lnTo>
                    <a:pt x="592310" y="125648"/>
                  </a:lnTo>
                  <a:lnTo>
                    <a:pt x="296155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55" descr="Plugged Unplugged">
            <a:extLst>
              <a:ext uri="{FF2B5EF4-FFF2-40B4-BE49-F238E27FC236}">
                <a16:creationId xmlns:a16="http://schemas.microsoft.com/office/drawing/2014/main" id="{DA864D55-94D9-4319-BDAF-B1D3B9E8B951}"/>
              </a:ext>
            </a:extLst>
          </p:cNvPr>
          <p:cNvGrpSpPr/>
          <p:nvPr/>
        </p:nvGrpSpPr>
        <p:grpSpPr>
          <a:xfrm>
            <a:off x="3408905" y="3243539"/>
            <a:ext cx="618574" cy="618574"/>
            <a:chOff x="3408905" y="3243539"/>
            <a:chExt cx="618574" cy="618574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E32EF46-6F62-4F89-A784-3F633A16088B}"/>
                </a:ext>
              </a:extLst>
            </p:cNvPr>
            <p:cNvSpPr/>
            <p:nvPr/>
          </p:nvSpPr>
          <p:spPr>
            <a:xfrm>
              <a:off x="3421791" y="3321911"/>
              <a:ext cx="347836" cy="282351"/>
            </a:xfrm>
            <a:custGeom>
              <a:avLst/>
              <a:gdLst>
                <a:gd name="connsiteX0" fmla="*/ 278500 w 347836"/>
                <a:gd name="connsiteY0" fmla="*/ 249466 h 282351"/>
                <a:gd name="connsiteX1" fmla="*/ 242049 w 347836"/>
                <a:gd name="connsiteY1" fmla="*/ 213015 h 282351"/>
                <a:gd name="connsiteX2" fmla="*/ 278500 w 347836"/>
                <a:gd name="connsiteY2" fmla="*/ 176564 h 282351"/>
                <a:gd name="connsiteX3" fmla="*/ 314951 w 347836"/>
                <a:gd name="connsiteY3" fmla="*/ 213015 h 282351"/>
                <a:gd name="connsiteX4" fmla="*/ 342287 w 347836"/>
                <a:gd name="connsiteY4" fmla="*/ 212789 h 282351"/>
                <a:gd name="connsiteX5" fmla="*/ 342284 w 347836"/>
                <a:gd name="connsiteY5" fmla="*/ 185675 h 282351"/>
                <a:gd name="connsiteX6" fmla="*/ 305833 w 347836"/>
                <a:gd name="connsiteY6" fmla="*/ 149231 h 282351"/>
                <a:gd name="connsiteX7" fmla="*/ 328617 w 347836"/>
                <a:gd name="connsiteY7" fmla="*/ 126447 h 282351"/>
                <a:gd name="connsiteX8" fmla="*/ 283056 w 347836"/>
                <a:gd name="connsiteY8" fmla="*/ 80885 h 282351"/>
                <a:gd name="connsiteX9" fmla="*/ 161564 w 347836"/>
                <a:gd name="connsiteY9" fmla="*/ 68481 h 282351"/>
                <a:gd name="connsiteX10" fmla="*/ 146621 w 347836"/>
                <a:gd name="connsiteY10" fmla="*/ 53017 h 282351"/>
                <a:gd name="connsiteX11" fmla="*/ 21566 w 347836"/>
                <a:gd name="connsiteY11" fmla="*/ 0 h 282351"/>
                <a:gd name="connsiteX12" fmla="*/ 0 w 347836"/>
                <a:gd name="connsiteY12" fmla="*/ 0 h 282351"/>
                <a:gd name="connsiteX13" fmla="*/ 0 w 347836"/>
                <a:gd name="connsiteY13" fmla="*/ 38661 h 282351"/>
                <a:gd name="connsiteX14" fmla="*/ 21566 w 347836"/>
                <a:gd name="connsiteY14" fmla="*/ 38661 h 282351"/>
                <a:gd name="connsiteX15" fmla="*/ 118863 w 347836"/>
                <a:gd name="connsiteY15" fmla="*/ 79899 h 282351"/>
                <a:gd name="connsiteX16" fmla="*/ 134211 w 347836"/>
                <a:gd name="connsiteY16" fmla="*/ 95776 h 282351"/>
                <a:gd name="connsiteX17" fmla="*/ 146402 w 347836"/>
                <a:gd name="connsiteY17" fmla="*/ 217558 h 282351"/>
                <a:gd name="connsiteX18" fmla="*/ 191932 w 347836"/>
                <a:gd name="connsiteY18" fmla="*/ 263132 h 282351"/>
                <a:gd name="connsiteX19" fmla="*/ 214716 w 347836"/>
                <a:gd name="connsiteY19" fmla="*/ 240348 h 282351"/>
                <a:gd name="connsiteX20" fmla="*/ 251160 w 347836"/>
                <a:gd name="connsiteY20" fmla="*/ 276799 h 282351"/>
                <a:gd name="connsiteX21" fmla="*/ 278497 w 347836"/>
                <a:gd name="connsiteY21" fmla="*/ 276580 h 282351"/>
                <a:gd name="connsiteX22" fmla="*/ 278500 w 347836"/>
                <a:gd name="connsiteY22" fmla="*/ 249466 h 28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47836" h="282351">
                  <a:moveTo>
                    <a:pt x="278500" y="249466"/>
                  </a:moveTo>
                  <a:lnTo>
                    <a:pt x="242049" y="213015"/>
                  </a:lnTo>
                  <a:lnTo>
                    <a:pt x="278500" y="176564"/>
                  </a:lnTo>
                  <a:lnTo>
                    <a:pt x="314951" y="213015"/>
                  </a:lnTo>
                  <a:cubicBezTo>
                    <a:pt x="322562" y="220502"/>
                    <a:pt x="334801" y="220400"/>
                    <a:pt x="342287" y="212789"/>
                  </a:cubicBezTo>
                  <a:cubicBezTo>
                    <a:pt x="349688" y="205265"/>
                    <a:pt x="349686" y="193197"/>
                    <a:pt x="342284" y="185675"/>
                  </a:cubicBezTo>
                  <a:lnTo>
                    <a:pt x="305833" y="149231"/>
                  </a:lnTo>
                  <a:lnTo>
                    <a:pt x="328617" y="126447"/>
                  </a:lnTo>
                  <a:lnTo>
                    <a:pt x="283056" y="80885"/>
                  </a:lnTo>
                  <a:cubicBezTo>
                    <a:pt x="250631" y="48449"/>
                    <a:pt x="199875" y="43267"/>
                    <a:pt x="161564" y="68481"/>
                  </a:cubicBezTo>
                  <a:lnTo>
                    <a:pt x="146621" y="53017"/>
                  </a:lnTo>
                  <a:cubicBezTo>
                    <a:pt x="113780" y="19222"/>
                    <a:pt x="68691" y="106"/>
                    <a:pt x="21566" y="0"/>
                  </a:cubicBezTo>
                  <a:lnTo>
                    <a:pt x="0" y="0"/>
                  </a:lnTo>
                  <a:lnTo>
                    <a:pt x="0" y="38661"/>
                  </a:lnTo>
                  <a:lnTo>
                    <a:pt x="21566" y="38661"/>
                  </a:lnTo>
                  <a:cubicBezTo>
                    <a:pt x="58230" y="38734"/>
                    <a:pt x="93313" y="53603"/>
                    <a:pt x="118863" y="79899"/>
                  </a:cubicBezTo>
                  <a:lnTo>
                    <a:pt x="134211" y="95776"/>
                  </a:lnTo>
                  <a:cubicBezTo>
                    <a:pt x="108781" y="134100"/>
                    <a:pt x="113880" y="185035"/>
                    <a:pt x="146402" y="217558"/>
                  </a:cubicBezTo>
                  <a:lnTo>
                    <a:pt x="191932" y="263132"/>
                  </a:lnTo>
                  <a:lnTo>
                    <a:pt x="214716" y="240348"/>
                  </a:lnTo>
                  <a:lnTo>
                    <a:pt x="251160" y="276799"/>
                  </a:lnTo>
                  <a:cubicBezTo>
                    <a:pt x="258769" y="284287"/>
                    <a:pt x="271009" y="284189"/>
                    <a:pt x="278497" y="276580"/>
                  </a:cubicBezTo>
                  <a:cubicBezTo>
                    <a:pt x="285899" y="269058"/>
                    <a:pt x="285900" y="256989"/>
                    <a:pt x="278500" y="24946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C4729EC-CD00-4668-BE89-E1E81E50DD61}"/>
                </a:ext>
              </a:extLst>
            </p:cNvPr>
            <p:cNvSpPr/>
            <p:nvPr/>
          </p:nvSpPr>
          <p:spPr>
            <a:xfrm>
              <a:off x="3687024" y="3523978"/>
              <a:ext cx="327567" cy="260813"/>
            </a:xfrm>
            <a:custGeom>
              <a:avLst/>
              <a:gdLst>
                <a:gd name="connsiteX0" fmla="*/ 306349 w 327567"/>
                <a:gd name="connsiteY0" fmla="*/ 222152 h 260813"/>
                <a:gd name="connsiteX1" fmla="*/ 212274 w 327567"/>
                <a:gd name="connsiteY1" fmla="*/ 184103 h 260813"/>
                <a:gd name="connsiteX2" fmla="*/ 194651 w 327567"/>
                <a:gd name="connsiteY2" fmla="*/ 167054 h 260813"/>
                <a:gd name="connsiteX3" fmla="*/ 182241 w 327567"/>
                <a:gd name="connsiteY3" fmla="*/ 45562 h 260813"/>
                <a:gd name="connsiteX4" fmla="*/ 136679 w 327567"/>
                <a:gd name="connsiteY4" fmla="*/ 0 h 260813"/>
                <a:gd name="connsiteX5" fmla="*/ 0 w 327567"/>
                <a:gd name="connsiteY5" fmla="*/ 136692 h 260813"/>
                <a:gd name="connsiteX6" fmla="*/ 45562 w 327567"/>
                <a:gd name="connsiteY6" fmla="*/ 182254 h 260813"/>
                <a:gd name="connsiteX7" fmla="*/ 167344 w 327567"/>
                <a:gd name="connsiteY7" fmla="*/ 194438 h 260813"/>
                <a:gd name="connsiteX8" fmla="*/ 185385 w 327567"/>
                <a:gd name="connsiteY8" fmla="*/ 211894 h 260813"/>
                <a:gd name="connsiteX9" fmla="*/ 306349 w 327567"/>
                <a:gd name="connsiteY9" fmla="*/ 260813 h 260813"/>
                <a:gd name="connsiteX10" fmla="*/ 327567 w 327567"/>
                <a:gd name="connsiteY10" fmla="*/ 260813 h 260813"/>
                <a:gd name="connsiteX11" fmla="*/ 327567 w 327567"/>
                <a:gd name="connsiteY11" fmla="*/ 222152 h 26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567" h="260813">
                  <a:moveTo>
                    <a:pt x="306349" y="222152"/>
                  </a:moveTo>
                  <a:cubicBezTo>
                    <a:pt x="271228" y="222225"/>
                    <a:pt x="237469" y="208571"/>
                    <a:pt x="212274" y="184103"/>
                  </a:cubicBezTo>
                  <a:lnTo>
                    <a:pt x="194651" y="167054"/>
                  </a:lnTo>
                  <a:cubicBezTo>
                    <a:pt x="219848" y="128737"/>
                    <a:pt x="214665" y="77992"/>
                    <a:pt x="182241" y="45562"/>
                  </a:cubicBezTo>
                  <a:lnTo>
                    <a:pt x="136679" y="0"/>
                  </a:lnTo>
                  <a:lnTo>
                    <a:pt x="0" y="136692"/>
                  </a:lnTo>
                  <a:lnTo>
                    <a:pt x="45562" y="182254"/>
                  </a:lnTo>
                  <a:cubicBezTo>
                    <a:pt x="78086" y="214773"/>
                    <a:pt x="129021" y="219870"/>
                    <a:pt x="167344" y="194438"/>
                  </a:cubicBezTo>
                  <a:lnTo>
                    <a:pt x="185385" y="211894"/>
                  </a:lnTo>
                  <a:cubicBezTo>
                    <a:pt x="217782" y="243354"/>
                    <a:pt x="261190" y="260909"/>
                    <a:pt x="306349" y="260813"/>
                  </a:cubicBezTo>
                  <a:lnTo>
                    <a:pt x="327567" y="260813"/>
                  </a:lnTo>
                  <a:lnTo>
                    <a:pt x="327567" y="222152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5" name="Graphic 57" descr="USB">
            <a:extLst>
              <a:ext uri="{FF2B5EF4-FFF2-40B4-BE49-F238E27FC236}">
                <a16:creationId xmlns:a16="http://schemas.microsoft.com/office/drawing/2014/main" id="{2A7F8152-7E68-4DA6-A532-4EB76BE3ADA1}"/>
              </a:ext>
            </a:extLst>
          </p:cNvPr>
          <p:cNvSpPr/>
          <p:nvPr/>
        </p:nvSpPr>
        <p:spPr>
          <a:xfrm>
            <a:off x="5138246" y="3253739"/>
            <a:ext cx="451043" cy="438156"/>
          </a:xfrm>
          <a:custGeom>
            <a:avLst/>
            <a:gdLst>
              <a:gd name="connsiteX0" fmla="*/ 431713 w 451043"/>
              <a:gd name="connsiteY0" fmla="*/ 200650 h 438156"/>
              <a:gd name="connsiteX1" fmla="*/ 431713 w 451043"/>
              <a:gd name="connsiteY1" fmla="*/ 167530 h 438156"/>
              <a:gd name="connsiteX2" fmla="*/ 399496 w 451043"/>
              <a:gd name="connsiteY2" fmla="*/ 167530 h 438156"/>
              <a:gd name="connsiteX3" fmla="*/ 399496 w 451043"/>
              <a:gd name="connsiteY3" fmla="*/ 45104 h 438156"/>
              <a:gd name="connsiteX4" fmla="*/ 360835 w 451043"/>
              <a:gd name="connsiteY4" fmla="*/ 6443 h 438156"/>
              <a:gd name="connsiteX5" fmla="*/ 251296 w 451043"/>
              <a:gd name="connsiteY5" fmla="*/ 6443 h 438156"/>
              <a:gd name="connsiteX6" fmla="*/ 212635 w 451043"/>
              <a:gd name="connsiteY6" fmla="*/ 45104 h 438156"/>
              <a:gd name="connsiteX7" fmla="*/ 212635 w 451043"/>
              <a:gd name="connsiteY7" fmla="*/ 386609 h 438156"/>
              <a:gd name="connsiteX8" fmla="*/ 199748 w 451043"/>
              <a:gd name="connsiteY8" fmla="*/ 399496 h 438156"/>
              <a:gd name="connsiteX9" fmla="*/ 90209 w 451043"/>
              <a:gd name="connsiteY9" fmla="*/ 399496 h 438156"/>
              <a:gd name="connsiteX10" fmla="*/ 77322 w 451043"/>
              <a:gd name="connsiteY10" fmla="*/ 386609 h 438156"/>
              <a:gd name="connsiteX11" fmla="*/ 77322 w 451043"/>
              <a:gd name="connsiteY11" fmla="*/ 270626 h 438156"/>
              <a:gd name="connsiteX12" fmla="*/ 109539 w 451043"/>
              <a:gd name="connsiteY12" fmla="*/ 270626 h 438156"/>
              <a:gd name="connsiteX13" fmla="*/ 109539 w 451043"/>
              <a:gd name="connsiteY13" fmla="*/ 237507 h 438156"/>
              <a:gd name="connsiteX14" fmla="*/ 128870 w 451043"/>
              <a:gd name="connsiteY14" fmla="*/ 212635 h 438156"/>
              <a:gd name="connsiteX15" fmla="*/ 128870 w 451043"/>
              <a:gd name="connsiteY15" fmla="*/ 57991 h 438156"/>
              <a:gd name="connsiteX16" fmla="*/ 109539 w 451043"/>
              <a:gd name="connsiteY16" fmla="*/ 57991 h 438156"/>
              <a:gd name="connsiteX17" fmla="*/ 109539 w 451043"/>
              <a:gd name="connsiteY17" fmla="*/ 0 h 438156"/>
              <a:gd name="connsiteX18" fmla="*/ 19330 w 451043"/>
              <a:gd name="connsiteY18" fmla="*/ 0 h 438156"/>
              <a:gd name="connsiteX19" fmla="*/ 19330 w 451043"/>
              <a:gd name="connsiteY19" fmla="*/ 57991 h 438156"/>
              <a:gd name="connsiteX20" fmla="*/ 0 w 451043"/>
              <a:gd name="connsiteY20" fmla="*/ 57991 h 438156"/>
              <a:gd name="connsiteX21" fmla="*/ 0 w 451043"/>
              <a:gd name="connsiteY21" fmla="*/ 212635 h 438156"/>
              <a:gd name="connsiteX22" fmla="*/ 19330 w 451043"/>
              <a:gd name="connsiteY22" fmla="*/ 237507 h 438156"/>
              <a:gd name="connsiteX23" fmla="*/ 19330 w 451043"/>
              <a:gd name="connsiteY23" fmla="*/ 270626 h 438156"/>
              <a:gd name="connsiteX24" fmla="*/ 51548 w 451043"/>
              <a:gd name="connsiteY24" fmla="*/ 270626 h 438156"/>
              <a:gd name="connsiteX25" fmla="*/ 51548 w 451043"/>
              <a:gd name="connsiteY25" fmla="*/ 386609 h 438156"/>
              <a:gd name="connsiteX26" fmla="*/ 90209 w 451043"/>
              <a:gd name="connsiteY26" fmla="*/ 425270 h 438156"/>
              <a:gd name="connsiteX27" fmla="*/ 199748 w 451043"/>
              <a:gd name="connsiteY27" fmla="*/ 425270 h 438156"/>
              <a:gd name="connsiteX28" fmla="*/ 238409 w 451043"/>
              <a:gd name="connsiteY28" fmla="*/ 386609 h 438156"/>
              <a:gd name="connsiteX29" fmla="*/ 238409 w 451043"/>
              <a:gd name="connsiteY29" fmla="*/ 45104 h 438156"/>
              <a:gd name="connsiteX30" fmla="*/ 251296 w 451043"/>
              <a:gd name="connsiteY30" fmla="*/ 32217 h 438156"/>
              <a:gd name="connsiteX31" fmla="*/ 360835 w 451043"/>
              <a:gd name="connsiteY31" fmla="*/ 32217 h 438156"/>
              <a:gd name="connsiteX32" fmla="*/ 373722 w 451043"/>
              <a:gd name="connsiteY32" fmla="*/ 45104 h 438156"/>
              <a:gd name="connsiteX33" fmla="*/ 373722 w 451043"/>
              <a:gd name="connsiteY33" fmla="*/ 167530 h 438156"/>
              <a:gd name="connsiteX34" fmla="*/ 341504 w 451043"/>
              <a:gd name="connsiteY34" fmla="*/ 167530 h 438156"/>
              <a:gd name="connsiteX35" fmla="*/ 341504 w 451043"/>
              <a:gd name="connsiteY35" fmla="*/ 200650 h 438156"/>
              <a:gd name="connsiteX36" fmla="*/ 322174 w 451043"/>
              <a:gd name="connsiteY36" fmla="*/ 225522 h 438156"/>
              <a:gd name="connsiteX37" fmla="*/ 322174 w 451043"/>
              <a:gd name="connsiteY37" fmla="*/ 380165 h 438156"/>
              <a:gd name="connsiteX38" fmla="*/ 341504 w 451043"/>
              <a:gd name="connsiteY38" fmla="*/ 380165 h 438156"/>
              <a:gd name="connsiteX39" fmla="*/ 341504 w 451043"/>
              <a:gd name="connsiteY39" fmla="*/ 438157 h 438156"/>
              <a:gd name="connsiteX40" fmla="*/ 431713 w 451043"/>
              <a:gd name="connsiteY40" fmla="*/ 438157 h 438156"/>
              <a:gd name="connsiteX41" fmla="*/ 431713 w 451043"/>
              <a:gd name="connsiteY41" fmla="*/ 380165 h 438156"/>
              <a:gd name="connsiteX42" fmla="*/ 451044 w 451043"/>
              <a:gd name="connsiteY42" fmla="*/ 380165 h 438156"/>
              <a:gd name="connsiteX43" fmla="*/ 451044 w 451043"/>
              <a:gd name="connsiteY43" fmla="*/ 225522 h 438156"/>
              <a:gd name="connsiteX44" fmla="*/ 431713 w 451043"/>
              <a:gd name="connsiteY44" fmla="*/ 200650 h 438156"/>
              <a:gd name="connsiteX45" fmla="*/ 45104 w 451043"/>
              <a:gd name="connsiteY45" fmla="*/ 25774 h 438156"/>
              <a:gd name="connsiteX46" fmla="*/ 83765 w 451043"/>
              <a:gd name="connsiteY46" fmla="*/ 25774 h 438156"/>
              <a:gd name="connsiteX47" fmla="*/ 83765 w 451043"/>
              <a:gd name="connsiteY47" fmla="*/ 57991 h 438156"/>
              <a:gd name="connsiteX48" fmla="*/ 45104 w 451043"/>
              <a:gd name="connsiteY48" fmla="*/ 57991 h 438156"/>
              <a:gd name="connsiteX49" fmla="*/ 405939 w 451043"/>
              <a:gd name="connsiteY49" fmla="*/ 412383 h 438156"/>
              <a:gd name="connsiteX50" fmla="*/ 367278 w 451043"/>
              <a:gd name="connsiteY50" fmla="*/ 412383 h 438156"/>
              <a:gd name="connsiteX51" fmla="*/ 367278 w 451043"/>
              <a:gd name="connsiteY51" fmla="*/ 380165 h 438156"/>
              <a:gd name="connsiteX52" fmla="*/ 405939 w 451043"/>
              <a:gd name="connsiteY52" fmla="*/ 380165 h 43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51043" h="438156">
                <a:moveTo>
                  <a:pt x="431713" y="200650"/>
                </a:moveTo>
                <a:lnTo>
                  <a:pt x="431713" y="167530"/>
                </a:lnTo>
                <a:lnTo>
                  <a:pt x="399496" y="167530"/>
                </a:lnTo>
                <a:lnTo>
                  <a:pt x="399496" y="45104"/>
                </a:lnTo>
                <a:cubicBezTo>
                  <a:pt x="399496" y="23753"/>
                  <a:pt x="382187" y="6443"/>
                  <a:pt x="360835" y="6443"/>
                </a:cubicBezTo>
                <a:lnTo>
                  <a:pt x="251296" y="6443"/>
                </a:lnTo>
                <a:cubicBezTo>
                  <a:pt x="229944" y="6443"/>
                  <a:pt x="212635" y="23753"/>
                  <a:pt x="212635" y="45104"/>
                </a:cubicBezTo>
                <a:lnTo>
                  <a:pt x="212635" y="386609"/>
                </a:lnTo>
                <a:cubicBezTo>
                  <a:pt x="212635" y="393726"/>
                  <a:pt x="206865" y="399496"/>
                  <a:pt x="199748" y="399496"/>
                </a:cubicBezTo>
                <a:lnTo>
                  <a:pt x="90209" y="399496"/>
                </a:lnTo>
                <a:cubicBezTo>
                  <a:pt x="83091" y="399496"/>
                  <a:pt x="77322" y="393726"/>
                  <a:pt x="77322" y="386609"/>
                </a:cubicBezTo>
                <a:lnTo>
                  <a:pt x="77322" y="270626"/>
                </a:lnTo>
                <a:lnTo>
                  <a:pt x="109539" y="270626"/>
                </a:lnTo>
                <a:lnTo>
                  <a:pt x="109539" y="237507"/>
                </a:lnTo>
                <a:cubicBezTo>
                  <a:pt x="120889" y="234576"/>
                  <a:pt x="128832" y="224357"/>
                  <a:pt x="128870" y="212635"/>
                </a:cubicBezTo>
                <a:lnTo>
                  <a:pt x="128870" y="57991"/>
                </a:lnTo>
                <a:lnTo>
                  <a:pt x="109539" y="57991"/>
                </a:lnTo>
                <a:lnTo>
                  <a:pt x="109539" y="0"/>
                </a:lnTo>
                <a:lnTo>
                  <a:pt x="19330" y="0"/>
                </a:lnTo>
                <a:lnTo>
                  <a:pt x="19330" y="57991"/>
                </a:lnTo>
                <a:lnTo>
                  <a:pt x="0" y="57991"/>
                </a:lnTo>
                <a:lnTo>
                  <a:pt x="0" y="212635"/>
                </a:lnTo>
                <a:cubicBezTo>
                  <a:pt x="38" y="224357"/>
                  <a:pt x="7981" y="234576"/>
                  <a:pt x="19330" y="237507"/>
                </a:cubicBezTo>
                <a:lnTo>
                  <a:pt x="19330" y="270626"/>
                </a:lnTo>
                <a:lnTo>
                  <a:pt x="51548" y="270626"/>
                </a:lnTo>
                <a:lnTo>
                  <a:pt x="51548" y="386609"/>
                </a:lnTo>
                <a:cubicBezTo>
                  <a:pt x="51548" y="407961"/>
                  <a:pt x="68857" y="425270"/>
                  <a:pt x="90209" y="425270"/>
                </a:cubicBezTo>
                <a:lnTo>
                  <a:pt x="199748" y="425270"/>
                </a:lnTo>
                <a:cubicBezTo>
                  <a:pt x="221100" y="425270"/>
                  <a:pt x="238409" y="407961"/>
                  <a:pt x="238409" y="386609"/>
                </a:cubicBezTo>
                <a:lnTo>
                  <a:pt x="238409" y="45104"/>
                </a:lnTo>
                <a:cubicBezTo>
                  <a:pt x="238409" y="37987"/>
                  <a:pt x="244178" y="32217"/>
                  <a:pt x="251296" y="32217"/>
                </a:cubicBezTo>
                <a:lnTo>
                  <a:pt x="360835" y="32217"/>
                </a:lnTo>
                <a:cubicBezTo>
                  <a:pt x="367952" y="32217"/>
                  <a:pt x="373722" y="37987"/>
                  <a:pt x="373722" y="45104"/>
                </a:cubicBezTo>
                <a:lnTo>
                  <a:pt x="373722" y="167530"/>
                </a:lnTo>
                <a:lnTo>
                  <a:pt x="341504" y="167530"/>
                </a:lnTo>
                <a:lnTo>
                  <a:pt x="341504" y="200650"/>
                </a:lnTo>
                <a:cubicBezTo>
                  <a:pt x="330155" y="203580"/>
                  <a:pt x="322212" y="213800"/>
                  <a:pt x="322174" y="225522"/>
                </a:cubicBezTo>
                <a:lnTo>
                  <a:pt x="322174" y="380165"/>
                </a:lnTo>
                <a:lnTo>
                  <a:pt x="341504" y="380165"/>
                </a:lnTo>
                <a:lnTo>
                  <a:pt x="341504" y="438157"/>
                </a:lnTo>
                <a:lnTo>
                  <a:pt x="431713" y="438157"/>
                </a:lnTo>
                <a:lnTo>
                  <a:pt x="431713" y="380165"/>
                </a:lnTo>
                <a:lnTo>
                  <a:pt x="451044" y="380165"/>
                </a:lnTo>
                <a:lnTo>
                  <a:pt x="451044" y="225522"/>
                </a:lnTo>
                <a:cubicBezTo>
                  <a:pt x="451006" y="213800"/>
                  <a:pt x="443063" y="203580"/>
                  <a:pt x="431713" y="200650"/>
                </a:cubicBezTo>
                <a:close/>
                <a:moveTo>
                  <a:pt x="45104" y="25774"/>
                </a:moveTo>
                <a:lnTo>
                  <a:pt x="83765" y="25774"/>
                </a:lnTo>
                <a:lnTo>
                  <a:pt x="83765" y="57991"/>
                </a:lnTo>
                <a:lnTo>
                  <a:pt x="45104" y="57991"/>
                </a:lnTo>
                <a:close/>
                <a:moveTo>
                  <a:pt x="405939" y="412383"/>
                </a:moveTo>
                <a:lnTo>
                  <a:pt x="367278" y="412383"/>
                </a:lnTo>
                <a:lnTo>
                  <a:pt x="367278" y="380165"/>
                </a:lnTo>
                <a:lnTo>
                  <a:pt x="405939" y="380165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6" name="Graphic 51" descr="Fluorescent Light Blub">
            <a:extLst>
              <a:ext uri="{FF2B5EF4-FFF2-40B4-BE49-F238E27FC236}">
                <a16:creationId xmlns:a16="http://schemas.microsoft.com/office/drawing/2014/main" id="{1457999C-AE9B-4C87-A462-BA3BA7A8209A}"/>
              </a:ext>
            </a:extLst>
          </p:cNvPr>
          <p:cNvGrpSpPr/>
          <p:nvPr/>
        </p:nvGrpSpPr>
        <p:grpSpPr>
          <a:xfrm>
            <a:off x="6841610" y="3243539"/>
            <a:ext cx="618574" cy="618574"/>
            <a:chOff x="6841610" y="3243539"/>
            <a:chExt cx="618574" cy="618574"/>
          </a:xfrm>
          <a:solidFill>
            <a:schemeClr val="accent5">
              <a:lumMod val="50000"/>
            </a:schemeClr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166B7CEA-8E00-48EE-9DBC-0141463401A9}"/>
                </a:ext>
              </a:extLst>
            </p:cNvPr>
            <p:cNvSpPr/>
            <p:nvPr/>
          </p:nvSpPr>
          <p:spPr>
            <a:xfrm>
              <a:off x="7109014" y="3771839"/>
              <a:ext cx="83765" cy="38725"/>
            </a:xfrm>
            <a:custGeom>
              <a:avLst/>
              <a:gdLst>
                <a:gd name="connsiteX0" fmla="*/ 41883 w 83765"/>
                <a:gd name="connsiteY0" fmla="*/ 38725 h 38725"/>
                <a:gd name="connsiteX1" fmla="*/ 83765 w 83765"/>
                <a:gd name="connsiteY1" fmla="*/ 0 h 38725"/>
                <a:gd name="connsiteX2" fmla="*/ 0 w 83765"/>
                <a:gd name="connsiteY2" fmla="*/ 0 h 38725"/>
                <a:gd name="connsiteX3" fmla="*/ 41883 w 83765"/>
                <a:gd name="connsiteY3" fmla="*/ 38725 h 3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765" h="38725">
                  <a:moveTo>
                    <a:pt x="41883" y="38725"/>
                  </a:moveTo>
                  <a:cubicBezTo>
                    <a:pt x="63810" y="38725"/>
                    <a:pt x="82050" y="21861"/>
                    <a:pt x="83765" y="0"/>
                  </a:cubicBezTo>
                  <a:lnTo>
                    <a:pt x="0" y="0"/>
                  </a:lnTo>
                  <a:cubicBezTo>
                    <a:pt x="1715" y="21861"/>
                    <a:pt x="19955" y="38725"/>
                    <a:pt x="41883" y="38725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32EAF47-D1D0-40D5-A665-5E87A498DC72}"/>
                </a:ext>
              </a:extLst>
            </p:cNvPr>
            <p:cNvSpPr/>
            <p:nvPr/>
          </p:nvSpPr>
          <p:spPr>
            <a:xfrm>
              <a:off x="7022019" y="3415953"/>
              <a:ext cx="257735" cy="330112"/>
            </a:xfrm>
            <a:custGeom>
              <a:avLst/>
              <a:gdLst>
                <a:gd name="connsiteX0" fmla="*/ 255775 w 257735"/>
                <a:gd name="connsiteY0" fmla="*/ 15916 h 330112"/>
                <a:gd name="connsiteX1" fmla="*/ 222108 w 257735"/>
                <a:gd name="connsiteY1" fmla="*/ 1966 h 330112"/>
                <a:gd name="connsiteX2" fmla="*/ 15917 w 257735"/>
                <a:gd name="connsiteY2" fmla="*/ 87374 h 330112"/>
                <a:gd name="connsiteX3" fmla="*/ 1969 w 257735"/>
                <a:gd name="connsiteY3" fmla="*/ 121049 h 330112"/>
                <a:gd name="connsiteX4" fmla="*/ 15917 w 257735"/>
                <a:gd name="connsiteY4" fmla="*/ 134998 h 330112"/>
                <a:gd name="connsiteX5" fmla="*/ 64443 w 257735"/>
                <a:gd name="connsiteY5" fmla="*/ 155101 h 330112"/>
                <a:gd name="connsiteX6" fmla="*/ 64443 w 257735"/>
                <a:gd name="connsiteY6" fmla="*/ 194800 h 330112"/>
                <a:gd name="connsiteX7" fmla="*/ 38669 w 257735"/>
                <a:gd name="connsiteY7" fmla="*/ 194800 h 330112"/>
                <a:gd name="connsiteX8" fmla="*/ 38669 w 257735"/>
                <a:gd name="connsiteY8" fmla="*/ 304339 h 330112"/>
                <a:gd name="connsiteX9" fmla="*/ 64443 w 257735"/>
                <a:gd name="connsiteY9" fmla="*/ 330113 h 330112"/>
                <a:gd name="connsiteX10" fmla="*/ 193312 w 257735"/>
                <a:gd name="connsiteY10" fmla="*/ 330113 h 330112"/>
                <a:gd name="connsiteX11" fmla="*/ 219086 w 257735"/>
                <a:gd name="connsiteY11" fmla="*/ 304339 h 330112"/>
                <a:gd name="connsiteX12" fmla="*/ 219086 w 257735"/>
                <a:gd name="connsiteY12" fmla="*/ 194800 h 330112"/>
                <a:gd name="connsiteX13" fmla="*/ 193312 w 257735"/>
                <a:gd name="connsiteY13" fmla="*/ 194800 h 330112"/>
                <a:gd name="connsiteX14" fmla="*/ 193312 w 257735"/>
                <a:gd name="connsiteY14" fmla="*/ 155101 h 330112"/>
                <a:gd name="connsiteX15" fmla="*/ 241832 w 257735"/>
                <a:gd name="connsiteY15" fmla="*/ 134998 h 330112"/>
                <a:gd name="connsiteX16" fmla="*/ 255375 w 257735"/>
                <a:gd name="connsiteY16" fmla="*/ 101157 h 330112"/>
                <a:gd name="connsiteX17" fmla="*/ 222115 w 257735"/>
                <a:gd name="connsiteY17" fmla="*/ 87374 h 330112"/>
                <a:gd name="connsiteX18" fmla="*/ 157680 w 257735"/>
                <a:gd name="connsiteY18" fmla="*/ 114063 h 330112"/>
                <a:gd name="connsiteX19" fmla="*/ 141765 w 257735"/>
                <a:gd name="connsiteY19" fmla="*/ 137904 h 330112"/>
                <a:gd name="connsiteX20" fmla="*/ 141765 w 257735"/>
                <a:gd name="connsiteY20" fmla="*/ 194800 h 330112"/>
                <a:gd name="connsiteX21" fmla="*/ 115991 w 257735"/>
                <a:gd name="connsiteY21" fmla="*/ 194800 h 330112"/>
                <a:gd name="connsiteX22" fmla="*/ 115991 w 257735"/>
                <a:gd name="connsiteY22" fmla="*/ 137878 h 330112"/>
                <a:gd name="connsiteX23" fmla="*/ 100075 w 257735"/>
                <a:gd name="connsiteY23" fmla="*/ 114037 h 330112"/>
                <a:gd name="connsiteX24" fmla="*/ 93129 w 257735"/>
                <a:gd name="connsiteY24" fmla="*/ 111163 h 330112"/>
                <a:gd name="connsiteX25" fmla="*/ 241832 w 257735"/>
                <a:gd name="connsiteY25" fmla="*/ 49564 h 330112"/>
                <a:gd name="connsiteX26" fmla="*/ 255775 w 257735"/>
                <a:gd name="connsiteY26" fmla="*/ 15916 h 33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57735" h="330112">
                  <a:moveTo>
                    <a:pt x="255775" y="15916"/>
                  </a:moveTo>
                  <a:cubicBezTo>
                    <a:pt x="250329" y="2768"/>
                    <a:pt x="235257" y="-3476"/>
                    <a:pt x="222108" y="1966"/>
                  </a:cubicBezTo>
                  <a:lnTo>
                    <a:pt x="15917" y="87374"/>
                  </a:lnTo>
                  <a:cubicBezTo>
                    <a:pt x="2766" y="92821"/>
                    <a:pt x="-3479" y="107898"/>
                    <a:pt x="1969" y="121049"/>
                  </a:cubicBezTo>
                  <a:cubicBezTo>
                    <a:pt x="4585" y="127365"/>
                    <a:pt x="9602" y="132382"/>
                    <a:pt x="15917" y="134998"/>
                  </a:cubicBezTo>
                  <a:lnTo>
                    <a:pt x="64443" y="155101"/>
                  </a:lnTo>
                  <a:lnTo>
                    <a:pt x="64443" y="194800"/>
                  </a:lnTo>
                  <a:lnTo>
                    <a:pt x="38669" y="194800"/>
                  </a:lnTo>
                  <a:lnTo>
                    <a:pt x="38669" y="304339"/>
                  </a:lnTo>
                  <a:cubicBezTo>
                    <a:pt x="38669" y="318573"/>
                    <a:pt x="50209" y="330113"/>
                    <a:pt x="64443" y="330113"/>
                  </a:cubicBezTo>
                  <a:lnTo>
                    <a:pt x="193312" y="330113"/>
                  </a:lnTo>
                  <a:cubicBezTo>
                    <a:pt x="207547" y="330113"/>
                    <a:pt x="219086" y="318573"/>
                    <a:pt x="219086" y="304339"/>
                  </a:cubicBezTo>
                  <a:lnTo>
                    <a:pt x="219086" y="194800"/>
                  </a:lnTo>
                  <a:lnTo>
                    <a:pt x="193312" y="194800"/>
                  </a:lnTo>
                  <a:lnTo>
                    <a:pt x="193312" y="155101"/>
                  </a:lnTo>
                  <a:lnTo>
                    <a:pt x="241832" y="134998"/>
                  </a:lnTo>
                  <a:cubicBezTo>
                    <a:pt x="254917" y="129392"/>
                    <a:pt x="260980" y="114242"/>
                    <a:pt x="255375" y="101157"/>
                  </a:cubicBezTo>
                  <a:cubicBezTo>
                    <a:pt x="249866" y="88298"/>
                    <a:pt x="235105" y="82180"/>
                    <a:pt x="222115" y="87374"/>
                  </a:cubicBezTo>
                  <a:lnTo>
                    <a:pt x="157680" y="114063"/>
                  </a:lnTo>
                  <a:cubicBezTo>
                    <a:pt x="148037" y="118054"/>
                    <a:pt x="141754" y="127467"/>
                    <a:pt x="141765" y="137904"/>
                  </a:cubicBezTo>
                  <a:lnTo>
                    <a:pt x="141765" y="194800"/>
                  </a:lnTo>
                  <a:lnTo>
                    <a:pt x="115991" y="194800"/>
                  </a:lnTo>
                  <a:lnTo>
                    <a:pt x="115991" y="137878"/>
                  </a:lnTo>
                  <a:cubicBezTo>
                    <a:pt x="116002" y="127441"/>
                    <a:pt x="109718" y="118029"/>
                    <a:pt x="100075" y="114037"/>
                  </a:cubicBezTo>
                  <a:lnTo>
                    <a:pt x="93129" y="111163"/>
                  </a:lnTo>
                  <a:lnTo>
                    <a:pt x="241832" y="49564"/>
                  </a:lnTo>
                  <a:cubicBezTo>
                    <a:pt x="254966" y="44114"/>
                    <a:pt x="261205" y="29058"/>
                    <a:pt x="255775" y="1591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7D37C12-701D-4F7C-B08C-51556E6CF523}"/>
                </a:ext>
              </a:extLst>
            </p:cNvPr>
            <p:cNvSpPr/>
            <p:nvPr/>
          </p:nvSpPr>
          <p:spPr>
            <a:xfrm>
              <a:off x="7022005" y="3331763"/>
              <a:ext cx="258219" cy="137161"/>
            </a:xfrm>
            <a:custGeom>
              <a:avLst/>
              <a:gdLst>
                <a:gd name="connsiteX0" fmla="*/ 25796 w 258219"/>
                <a:gd name="connsiteY0" fmla="*/ 137162 h 137161"/>
                <a:gd name="connsiteX1" fmla="*/ 35642 w 258219"/>
                <a:gd name="connsiteY1" fmla="*/ 135190 h 137161"/>
                <a:gd name="connsiteX2" fmla="*/ 241833 w 258219"/>
                <a:gd name="connsiteY2" fmla="*/ 49782 h 137161"/>
                <a:gd name="connsiteX3" fmla="*/ 256439 w 258219"/>
                <a:gd name="connsiteY3" fmla="*/ 16386 h 137161"/>
                <a:gd name="connsiteX4" fmla="*/ 223044 w 258219"/>
                <a:gd name="connsiteY4" fmla="*/ 1780 h 137161"/>
                <a:gd name="connsiteX5" fmla="*/ 222116 w 258219"/>
                <a:gd name="connsiteY5" fmla="*/ 2164 h 137161"/>
                <a:gd name="connsiteX6" fmla="*/ 15925 w 258219"/>
                <a:gd name="connsiteY6" fmla="*/ 87573 h 137161"/>
                <a:gd name="connsiteX7" fmla="*/ 1966 w 258219"/>
                <a:gd name="connsiteY7" fmla="*/ 121244 h 137161"/>
                <a:gd name="connsiteX8" fmla="*/ 25796 w 258219"/>
                <a:gd name="connsiteY8" fmla="*/ 137162 h 137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219" h="137161">
                  <a:moveTo>
                    <a:pt x="25796" y="137162"/>
                  </a:moveTo>
                  <a:cubicBezTo>
                    <a:pt x="29176" y="137162"/>
                    <a:pt x="32523" y="136492"/>
                    <a:pt x="35642" y="135190"/>
                  </a:cubicBezTo>
                  <a:lnTo>
                    <a:pt x="241833" y="49782"/>
                  </a:lnTo>
                  <a:cubicBezTo>
                    <a:pt x="255089" y="44593"/>
                    <a:pt x="261628" y="29642"/>
                    <a:pt x="256439" y="16386"/>
                  </a:cubicBezTo>
                  <a:cubicBezTo>
                    <a:pt x="251251" y="3131"/>
                    <a:pt x="236300" y="-3409"/>
                    <a:pt x="223044" y="1780"/>
                  </a:cubicBezTo>
                  <a:cubicBezTo>
                    <a:pt x="222732" y="1902"/>
                    <a:pt x="222423" y="2030"/>
                    <a:pt x="222116" y="2164"/>
                  </a:cubicBezTo>
                  <a:lnTo>
                    <a:pt x="15925" y="87573"/>
                  </a:lnTo>
                  <a:cubicBezTo>
                    <a:pt x="2772" y="93016"/>
                    <a:pt x="-3478" y="108091"/>
                    <a:pt x="1966" y="121244"/>
                  </a:cubicBezTo>
                  <a:cubicBezTo>
                    <a:pt x="5955" y="130884"/>
                    <a:pt x="15363" y="137168"/>
                    <a:pt x="25796" y="137162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2C0A3BC-0361-4B18-9D51-007EE683204A}"/>
                </a:ext>
              </a:extLst>
            </p:cNvPr>
            <p:cNvSpPr/>
            <p:nvPr/>
          </p:nvSpPr>
          <p:spPr>
            <a:xfrm>
              <a:off x="7022011" y="3301370"/>
              <a:ext cx="129368" cy="83789"/>
            </a:xfrm>
            <a:custGeom>
              <a:avLst/>
              <a:gdLst>
                <a:gd name="connsiteX0" fmla="*/ 25790 w 129368"/>
                <a:gd name="connsiteY0" fmla="*/ 83790 h 83789"/>
                <a:gd name="connsiteX1" fmla="*/ 35635 w 129368"/>
                <a:gd name="connsiteY1" fmla="*/ 81818 h 83789"/>
                <a:gd name="connsiteX2" fmla="*/ 113737 w 129368"/>
                <a:gd name="connsiteY2" fmla="*/ 49472 h 83789"/>
                <a:gd name="connsiteX3" fmla="*/ 127280 w 129368"/>
                <a:gd name="connsiteY3" fmla="*/ 15631 h 83789"/>
                <a:gd name="connsiteX4" fmla="*/ 94020 w 129368"/>
                <a:gd name="connsiteY4" fmla="*/ 1848 h 83789"/>
                <a:gd name="connsiteX5" fmla="*/ 15925 w 129368"/>
                <a:gd name="connsiteY5" fmla="*/ 34201 h 83789"/>
                <a:gd name="connsiteX6" fmla="*/ 1966 w 129368"/>
                <a:gd name="connsiteY6" fmla="*/ 67872 h 83789"/>
                <a:gd name="connsiteX7" fmla="*/ 25790 w 129368"/>
                <a:gd name="connsiteY7" fmla="*/ 83790 h 83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368" h="83789">
                  <a:moveTo>
                    <a:pt x="25790" y="83790"/>
                  </a:moveTo>
                  <a:cubicBezTo>
                    <a:pt x="29170" y="83790"/>
                    <a:pt x="32516" y="83120"/>
                    <a:pt x="35635" y="81818"/>
                  </a:cubicBezTo>
                  <a:lnTo>
                    <a:pt x="113737" y="49472"/>
                  </a:lnTo>
                  <a:cubicBezTo>
                    <a:pt x="126822" y="43867"/>
                    <a:pt x="132885" y="28716"/>
                    <a:pt x="127280" y="15631"/>
                  </a:cubicBezTo>
                  <a:cubicBezTo>
                    <a:pt x="121771" y="2772"/>
                    <a:pt x="107010" y="-3345"/>
                    <a:pt x="94020" y="1848"/>
                  </a:cubicBezTo>
                  <a:lnTo>
                    <a:pt x="15925" y="34201"/>
                  </a:lnTo>
                  <a:cubicBezTo>
                    <a:pt x="2772" y="39644"/>
                    <a:pt x="-3478" y="54719"/>
                    <a:pt x="1966" y="67872"/>
                  </a:cubicBezTo>
                  <a:cubicBezTo>
                    <a:pt x="5954" y="77510"/>
                    <a:pt x="15359" y="83794"/>
                    <a:pt x="25790" y="8379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1" name="Graphic 49" descr="Cell Tower">
            <a:extLst>
              <a:ext uri="{FF2B5EF4-FFF2-40B4-BE49-F238E27FC236}">
                <a16:creationId xmlns:a16="http://schemas.microsoft.com/office/drawing/2014/main" id="{407BB9DC-93B5-4D5D-A7A4-1F97E3C84FFA}"/>
              </a:ext>
            </a:extLst>
          </p:cNvPr>
          <p:cNvGrpSpPr/>
          <p:nvPr/>
        </p:nvGrpSpPr>
        <p:grpSpPr>
          <a:xfrm>
            <a:off x="8680270" y="3163531"/>
            <a:ext cx="618574" cy="618574"/>
            <a:chOff x="8680270" y="3163531"/>
            <a:chExt cx="618574" cy="618574"/>
          </a:xfrm>
          <a:solidFill>
            <a:schemeClr val="accent4">
              <a:lumMod val="50000"/>
            </a:schemeClr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DF613F0-8F68-4250-A6EA-C5DCBF8DDAB5}"/>
                </a:ext>
              </a:extLst>
            </p:cNvPr>
            <p:cNvSpPr/>
            <p:nvPr/>
          </p:nvSpPr>
          <p:spPr>
            <a:xfrm>
              <a:off x="8915453" y="3279513"/>
              <a:ext cx="40597" cy="109539"/>
            </a:xfrm>
            <a:custGeom>
              <a:avLst/>
              <a:gdLst>
                <a:gd name="connsiteX0" fmla="*/ 22556 w 40597"/>
                <a:gd name="connsiteY0" fmla="*/ 109539 h 109539"/>
                <a:gd name="connsiteX1" fmla="*/ 40597 w 40597"/>
                <a:gd name="connsiteY1" fmla="*/ 91497 h 109539"/>
                <a:gd name="connsiteX2" fmla="*/ 40597 w 40597"/>
                <a:gd name="connsiteY2" fmla="*/ 18042 h 109539"/>
                <a:gd name="connsiteX3" fmla="*/ 22556 w 40597"/>
                <a:gd name="connsiteY3" fmla="*/ 0 h 109539"/>
                <a:gd name="connsiteX4" fmla="*/ 22556 w 40597"/>
                <a:gd name="connsiteY4" fmla="*/ 109539 h 10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7" h="109539">
                  <a:moveTo>
                    <a:pt x="22556" y="109539"/>
                  </a:moveTo>
                  <a:lnTo>
                    <a:pt x="40597" y="91497"/>
                  </a:lnTo>
                  <a:cubicBezTo>
                    <a:pt x="20828" y="71003"/>
                    <a:pt x="20828" y="38536"/>
                    <a:pt x="40597" y="18042"/>
                  </a:cubicBezTo>
                  <a:lnTo>
                    <a:pt x="22556" y="0"/>
                  </a:lnTo>
                  <a:cubicBezTo>
                    <a:pt x="-7519" y="30320"/>
                    <a:pt x="-7519" y="79219"/>
                    <a:pt x="22556" y="10953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5A8D253-84FF-4F1C-961C-AFCB2EF843CF}"/>
                </a:ext>
              </a:extLst>
            </p:cNvPr>
            <p:cNvSpPr/>
            <p:nvPr/>
          </p:nvSpPr>
          <p:spPr>
            <a:xfrm>
              <a:off x="8863913" y="3243430"/>
              <a:ext cx="56053" cy="181706"/>
            </a:xfrm>
            <a:custGeom>
              <a:avLst/>
              <a:gdLst>
                <a:gd name="connsiteX0" fmla="*/ 38012 w 56053"/>
                <a:gd name="connsiteY0" fmla="*/ 181706 h 181706"/>
                <a:gd name="connsiteX1" fmla="*/ 56054 w 56053"/>
                <a:gd name="connsiteY1" fmla="*/ 163664 h 181706"/>
                <a:gd name="connsiteX2" fmla="*/ 55592 w 56053"/>
                <a:gd name="connsiteY2" fmla="*/ 18504 h 181706"/>
                <a:gd name="connsiteX3" fmla="*/ 56054 w 56053"/>
                <a:gd name="connsiteY3" fmla="*/ 18042 h 181706"/>
                <a:gd name="connsiteX4" fmla="*/ 38012 w 56053"/>
                <a:gd name="connsiteY4" fmla="*/ 0 h 181706"/>
                <a:gd name="connsiteX5" fmla="*/ 36728 w 56053"/>
                <a:gd name="connsiteY5" fmla="*/ 180422 h 181706"/>
                <a:gd name="connsiteX6" fmla="*/ 38012 w 56053"/>
                <a:gd name="connsiteY6" fmla="*/ 181706 h 18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3" h="181706">
                  <a:moveTo>
                    <a:pt x="38012" y="181706"/>
                  </a:moveTo>
                  <a:lnTo>
                    <a:pt x="56054" y="163664"/>
                  </a:lnTo>
                  <a:cubicBezTo>
                    <a:pt x="15841" y="123707"/>
                    <a:pt x="15634" y="58716"/>
                    <a:pt x="55592" y="18504"/>
                  </a:cubicBezTo>
                  <a:cubicBezTo>
                    <a:pt x="55745" y="18349"/>
                    <a:pt x="55899" y="18195"/>
                    <a:pt x="56054" y="18042"/>
                  </a:cubicBezTo>
                  <a:lnTo>
                    <a:pt x="38012" y="0"/>
                  </a:lnTo>
                  <a:cubicBezTo>
                    <a:pt x="-12165" y="49468"/>
                    <a:pt x="-12740" y="130245"/>
                    <a:pt x="36728" y="180422"/>
                  </a:cubicBezTo>
                  <a:cubicBezTo>
                    <a:pt x="37153" y="180853"/>
                    <a:pt x="37581" y="181281"/>
                    <a:pt x="38012" y="18170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5D38E2A-FE5C-4C16-9890-26B5D96E4183}"/>
                </a:ext>
              </a:extLst>
            </p:cNvPr>
            <p:cNvSpPr/>
            <p:nvPr/>
          </p:nvSpPr>
          <p:spPr>
            <a:xfrm>
              <a:off x="8812348" y="3206702"/>
              <a:ext cx="70891" cy="255161"/>
            </a:xfrm>
            <a:custGeom>
              <a:avLst/>
              <a:gdLst>
                <a:gd name="connsiteX0" fmla="*/ 70891 w 70891"/>
                <a:gd name="connsiteY0" fmla="*/ 237120 h 255161"/>
                <a:gd name="connsiteX1" fmla="*/ 70891 w 70891"/>
                <a:gd name="connsiteY1" fmla="*/ 18042 h 255161"/>
                <a:gd name="connsiteX2" fmla="*/ 52849 w 70891"/>
                <a:gd name="connsiteY2" fmla="*/ 0 h 255161"/>
                <a:gd name="connsiteX3" fmla="*/ 52836 w 70891"/>
                <a:gd name="connsiteY3" fmla="*/ 255149 h 255161"/>
                <a:gd name="connsiteX4" fmla="*/ 52849 w 70891"/>
                <a:gd name="connsiteY4" fmla="*/ 255162 h 25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91" h="255161">
                  <a:moveTo>
                    <a:pt x="70891" y="237120"/>
                  </a:moveTo>
                  <a:cubicBezTo>
                    <a:pt x="10742" y="176480"/>
                    <a:pt x="10742" y="78682"/>
                    <a:pt x="70891" y="18042"/>
                  </a:cubicBezTo>
                  <a:lnTo>
                    <a:pt x="52849" y="0"/>
                  </a:lnTo>
                  <a:cubicBezTo>
                    <a:pt x="-17611" y="70454"/>
                    <a:pt x="-17617" y="184688"/>
                    <a:pt x="52836" y="255149"/>
                  </a:cubicBezTo>
                  <a:cubicBezTo>
                    <a:pt x="52841" y="255153"/>
                    <a:pt x="52845" y="255157"/>
                    <a:pt x="52849" y="255162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DA4A1B07-EFDE-4B53-BE41-BF02D1822661}"/>
                </a:ext>
              </a:extLst>
            </p:cNvPr>
            <p:cNvSpPr/>
            <p:nvPr/>
          </p:nvSpPr>
          <p:spPr>
            <a:xfrm>
              <a:off x="9029506" y="3279513"/>
              <a:ext cx="40597" cy="109539"/>
            </a:xfrm>
            <a:custGeom>
              <a:avLst/>
              <a:gdLst>
                <a:gd name="connsiteX0" fmla="*/ 18042 w 40597"/>
                <a:gd name="connsiteY0" fmla="*/ 109539 h 109539"/>
                <a:gd name="connsiteX1" fmla="*/ 18042 w 40597"/>
                <a:gd name="connsiteY1" fmla="*/ 0 h 109539"/>
                <a:gd name="connsiteX2" fmla="*/ 0 w 40597"/>
                <a:gd name="connsiteY2" fmla="*/ 18042 h 109539"/>
                <a:gd name="connsiteX3" fmla="*/ 14820 w 40597"/>
                <a:gd name="connsiteY3" fmla="*/ 54770 h 109539"/>
                <a:gd name="connsiteX4" fmla="*/ 0 w 40597"/>
                <a:gd name="connsiteY4" fmla="*/ 91497 h 10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7" h="109539">
                  <a:moveTo>
                    <a:pt x="18042" y="109539"/>
                  </a:moveTo>
                  <a:cubicBezTo>
                    <a:pt x="48116" y="79219"/>
                    <a:pt x="48116" y="30320"/>
                    <a:pt x="18042" y="0"/>
                  </a:cubicBezTo>
                  <a:lnTo>
                    <a:pt x="0" y="18042"/>
                  </a:lnTo>
                  <a:cubicBezTo>
                    <a:pt x="9634" y="27822"/>
                    <a:pt x="14968" y="41042"/>
                    <a:pt x="14820" y="54770"/>
                  </a:cubicBezTo>
                  <a:cubicBezTo>
                    <a:pt x="14843" y="68473"/>
                    <a:pt x="9527" y="81647"/>
                    <a:pt x="0" y="91497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13328DF-D720-4C1A-9DBB-51BE34C4FD51}"/>
                </a:ext>
              </a:extLst>
            </p:cNvPr>
            <p:cNvSpPr/>
            <p:nvPr/>
          </p:nvSpPr>
          <p:spPr>
            <a:xfrm>
              <a:off x="9065590" y="3243430"/>
              <a:ext cx="56053" cy="181706"/>
            </a:xfrm>
            <a:custGeom>
              <a:avLst/>
              <a:gdLst>
                <a:gd name="connsiteX0" fmla="*/ 0 w 56053"/>
                <a:gd name="connsiteY0" fmla="*/ 163664 h 181706"/>
                <a:gd name="connsiteX1" fmla="*/ 18042 w 56053"/>
                <a:gd name="connsiteY1" fmla="*/ 181706 h 181706"/>
                <a:gd name="connsiteX2" fmla="*/ 19326 w 56053"/>
                <a:gd name="connsiteY2" fmla="*/ 1284 h 181706"/>
                <a:gd name="connsiteX3" fmla="*/ 18042 w 56053"/>
                <a:gd name="connsiteY3" fmla="*/ 0 h 181706"/>
                <a:gd name="connsiteX4" fmla="*/ 0 w 56053"/>
                <a:gd name="connsiteY4" fmla="*/ 18042 h 181706"/>
                <a:gd name="connsiteX5" fmla="*/ 462 w 56053"/>
                <a:gd name="connsiteY5" fmla="*/ 163202 h 181706"/>
                <a:gd name="connsiteX6" fmla="*/ 0 w 56053"/>
                <a:gd name="connsiteY6" fmla="*/ 163664 h 18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3" h="181706">
                  <a:moveTo>
                    <a:pt x="0" y="163664"/>
                  </a:moveTo>
                  <a:lnTo>
                    <a:pt x="18042" y="181706"/>
                  </a:lnTo>
                  <a:cubicBezTo>
                    <a:pt x="68218" y="132238"/>
                    <a:pt x="68793" y="51461"/>
                    <a:pt x="19326" y="1284"/>
                  </a:cubicBezTo>
                  <a:cubicBezTo>
                    <a:pt x="18901" y="853"/>
                    <a:pt x="18473" y="425"/>
                    <a:pt x="18042" y="0"/>
                  </a:cubicBezTo>
                  <a:lnTo>
                    <a:pt x="0" y="18042"/>
                  </a:lnTo>
                  <a:cubicBezTo>
                    <a:pt x="40212" y="57999"/>
                    <a:pt x="40419" y="122990"/>
                    <a:pt x="462" y="163202"/>
                  </a:cubicBezTo>
                  <a:cubicBezTo>
                    <a:pt x="309" y="163357"/>
                    <a:pt x="155" y="163511"/>
                    <a:pt x="0" y="16366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5A1A395-DE1B-4AEA-B002-12B044738FC5}"/>
                </a:ext>
              </a:extLst>
            </p:cNvPr>
            <p:cNvSpPr/>
            <p:nvPr/>
          </p:nvSpPr>
          <p:spPr>
            <a:xfrm>
              <a:off x="9102317" y="3206702"/>
              <a:ext cx="70891" cy="255161"/>
            </a:xfrm>
            <a:custGeom>
              <a:avLst/>
              <a:gdLst>
                <a:gd name="connsiteX0" fmla="*/ 0 w 70891"/>
                <a:gd name="connsiteY0" fmla="*/ 237120 h 255161"/>
                <a:gd name="connsiteX1" fmla="*/ 18042 w 70891"/>
                <a:gd name="connsiteY1" fmla="*/ 255162 h 255161"/>
                <a:gd name="connsiteX2" fmla="*/ 18055 w 70891"/>
                <a:gd name="connsiteY2" fmla="*/ 13 h 255161"/>
                <a:gd name="connsiteX3" fmla="*/ 18042 w 70891"/>
                <a:gd name="connsiteY3" fmla="*/ 0 h 255161"/>
                <a:gd name="connsiteX4" fmla="*/ 0 w 70891"/>
                <a:gd name="connsiteY4" fmla="*/ 18042 h 255161"/>
                <a:gd name="connsiteX5" fmla="*/ 0 w 70891"/>
                <a:gd name="connsiteY5" fmla="*/ 237120 h 25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891" h="255161">
                  <a:moveTo>
                    <a:pt x="0" y="237120"/>
                  </a:moveTo>
                  <a:lnTo>
                    <a:pt x="18042" y="255162"/>
                  </a:lnTo>
                  <a:cubicBezTo>
                    <a:pt x="88502" y="184708"/>
                    <a:pt x="88508" y="70474"/>
                    <a:pt x="18055" y="13"/>
                  </a:cubicBezTo>
                  <a:cubicBezTo>
                    <a:pt x="18051" y="9"/>
                    <a:pt x="18046" y="4"/>
                    <a:pt x="18042" y="0"/>
                  </a:cubicBezTo>
                  <a:lnTo>
                    <a:pt x="0" y="18042"/>
                  </a:lnTo>
                  <a:cubicBezTo>
                    <a:pt x="60149" y="78682"/>
                    <a:pt x="60149" y="176480"/>
                    <a:pt x="0" y="23712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EC440FD-934B-42A9-8B80-9E7283A454C3}"/>
                </a:ext>
              </a:extLst>
            </p:cNvPr>
            <p:cNvSpPr/>
            <p:nvPr/>
          </p:nvSpPr>
          <p:spPr>
            <a:xfrm>
              <a:off x="8796518" y="3308450"/>
              <a:ext cx="392798" cy="428550"/>
            </a:xfrm>
            <a:custGeom>
              <a:avLst/>
              <a:gdLst>
                <a:gd name="connsiteX0" fmla="*/ 392786 w 392798"/>
                <a:gd name="connsiteY0" fmla="*/ 413795 h 428550"/>
                <a:gd name="connsiteX1" fmla="*/ 392786 w 392798"/>
                <a:gd name="connsiteY1" fmla="*/ 413795 h 428550"/>
                <a:gd name="connsiteX2" fmla="*/ 391691 w 392798"/>
                <a:gd name="connsiteY2" fmla="*/ 410509 h 428550"/>
                <a:gd name="connsiteX3" fmla="*/ 391691 w 392798"/>
                <a:gd name="connsiteY3" fmla="*/ 410122 h 428550"/>
                <a:gd name="connsiteX4" fmla="*/ 208051 w 392798"/>
                <a:gd name="connsiteY4" fmla="*/ 52509 h 428550"/>
                <a:gd name="connsiteX5" fmla="*/ 205925 w 392798"/>
                <a:gd name="connsiteY5" fmla="*/ 49674 h 428550"/>
                <a:gd name="connsiteX6" fmla="*/ 220153 w 392798"/>
                <a:gd name="connsiteY6" fmla="*/ 16115 h 428550"/>
                <a:gd name="connsiteX7" fmla="*/ 186595 w 392798"/>
                <a:gd name="connsiteY7" fmla="*/ 1888 h 428550"/>
                <a:gd name="connsiteX8" fmla="*/ 172367 w 392798"/>
                <a:gd name="connsiteY8" fmla="*/ 35446 h 428550"/>
                <a:gd name="connsiteX9" fmla="*/ 186595 w 392798"/>
                <a:gd name="connsiteY9" fmla="*/ 49674 h 428550"/>
                <a:gd name="connsiteX10" fmla="*/ 184855 w 392798"/>
                <a:gd name="connsiteY10" fmla="*/ 52187 h 428550"/>
                <a:gd name="connsiteX11" fmla="*/ 1216 w 392798"/>
                <a:gd name="connsiteY11" fmla="*/ 409800 h 428550"/>
                <a:gd name="connsiteX12" fmla="*/ 1216 w 392798"/>
                <a:gd name="connsiteY12" fmla="*/ 410186 h 428550"/>
                <a:gd name="connsiteX13" fmla="*/ 120 w 392798"/>
                <a:gd name="connsiteY13" fmla="*/ 413473 h 428550"/>
                <a:gd name="connsiteX14" fmla="*/ 120 w 392798"/>
                <a:gd name="connsiteY14" fmla="*/ 413473 h 428550"/>
                <a:gd name="connsiteX15" fmla="*/ 120 w 392798"/>
                <a:gd name="connsiteY15" fmla="*/ 416694 h 428550"/>
                <a:gd name="connsiteX16" fmla="*/ 120 w 392798"/>
                <a:gd name="connsiteY16" fmla="*/ 417468 h 428550"/>
                <a:gd name="connsiteX17" fmla="*/ 1022 w 392798"/>
                <a:gd name="connsiteY17" fmla="*/ 420496 h 428550"/>
                <a:gd name="connsiteX18" fmla="*/ 1022 w 392798"/>
                <a:gd name="connsiteY18" fmla="*/ 420496 h 428550"/>
                <a:gd name="connsiteX19" fmla="*/ 1925 w 392798"/>
                <a:gd name="connsiteY19" fmla="*/ 421914 h 428550"/>
                <a:gd name="connsiteX20" fmla="*/ 3213 w 392798"/>
                <a:gd name="connsiteY20" fmla="*/ 423782 h 428550"/>
                <a:gd name="connsiteX21" fmla="*/ 3213 w 392798"/>
                <a:gd name="connsiteY21" fmla="*/ 423782 h 428550"/>
                <a:gd name="connsiteX22" fmla="*/ 4244 w 392798"/>
                <a:gd name="connsiteY22" fmla="*/ 424555 h 428550"/>
                <a:gd name="connsiteX23" fmla="*/ 6048 w 392798"/>
                <a:gd name="connsiteY23" fmla="*/ 425973 h 428550"/>
                <a:gd name="connsiteX24" fmla="*/ 7595 w 392798"/>
                <a:gd name="connsiteY24" fmla="*/ 426682 h 428550"/>
                <a:gd name="connsiteX25" fmla="*/ 9528 w 392798"/>
                <a:gd name="connsiteY25" fmla="*/ 427390 h 428550"/>
                <a:gd name="connsiteX26" fmla="*/ 11203 w 392798"/>
                <a:gd name="connsiteY26" fmla="*/ 427390 h 428550"/>
                <a:gd name="connsiteX27" fmla="*/ 12621 w 392798"/>
                <a:gd name="connsiteY27" fmla="*/ 428550 h 428550"/>
                <a:gd name="connsiteX28" fmla="*/ 13523 w 392798"/>
                <a:gd name="connsiteY28" fmla="*/ 428550 h 428550"/>
                <a:gd name="connsiteX29" fmla="*/ 14360 w 392798"/>
                <a:gd name="connsiteY29" fmla="*/ 428550 h 428550"/>
                <a:gd name="connsiteX30" fmla="*/ 17775 w 392798"/>
                <a:gd name="connsiteY30" fmla="*/ 427648 h 428550"/>
                <a:gd name="connsiteX31" fmla="*/ 196389 w 392798"/>
                <a:gd name="connsiteY31" fmla="*/ 349102 h 428550"/>
                <a:gd name="connsiteX32" fmla="*/ 374744 w 392798"/>
                <a:gd name="connsiteY32" fmla="*/ 427455 h 428550"/>
                <a:gd name="connsiteX33" fmla="*/ 379899 w 392798"/>
                <a:gd name="connsiteY33" fmla="*/ 428550 h 428550"/>
                <a:gd name="connsiteX34" fmla="*/ 379899 w 392798"/>
                <a:gd name="connsiteY34" fmla="*/ 428550 h 428550"/>
                <a:gd name="connsiteX35" fmla="*/ 383056 w 392798"/>
                <a:gd name="connsiteY35" fmla="*/ 428099 h 428550"/>
                <a:gd name="connsiteX36" fmla="*/ 383958 w 392798"/>
                <a:gd name="connsiteY36" fmla="*/ 428099 h 428550"/>
                <a:gd name="connsiteX37" fmla="*/ 386342 w 392798"/>
                <a:gd name="connsiteY37" fmla="*/ 427004 h 428550"/>
                <a:gd name="connsiteX38" fmla="*/ 386922 w 392798"/>
                <a:gd name="connsiteY38" fmla="*/ 426617 h 428550"/>
                <a:gd name="connsiteX39" fmla="*/ 389242 w 392798"/>
                <a:gd name="connsiteY39" fmla="*/ 424749 h 428550"/>
                <a:gd name="connsiteX40" fmla="*/ 389242 w 392798"/>
                <a:gd name="connsiteY40" fmla="*/ 424749 h 428550"/>
                <a:gd name="connsiteX41" fmla="*/ 390595 w 392798"/>
                <a:gd name="connsiteY41" fmla="*/ 422751 h 428550"/>
                <a:gd name="connsiteX42" fmla="*/ 391368 w 392798"/>
                <a:gd name="connsiteY42" fmla="*/ 421462 h 428550"/>
                <a:gd name="connsiteX43" fmla="*/ 391368 w 392798"/>
                <a:gd name="connsiteY43" fmla="*/ 421462 h 428550"/>
                <a:gd name="connsiteX44" fmla="*/ 392270 w 392798"/>
                <a:gd name="connsiteY44" fmla="*/ 418370 h 428550"/>
                <a:gd name="connsiteX45" fmla="*/ 392270 w 392798"/>
                <a:gd name="connsiteY45" fmla="*/ 417661 h 428550"/>
                <a:gd name="connsiteX46" fmla="*/ 392786 w 392798"/>
                <a:gd name="connsiteY46" fmla="*/ 413795 h 428550"/>
                <a:gd name="connsiteX47" fmla="*/ 283247 w 392798"/>
                <a:gd name="connsiteY47" fmla="*/ 255607 h 428550"/>
                <a:gd name="connsiteX48" fmla="*/ 218168 w 392798"/>
                <a:gd name="connsiteY48" fmla="*/ 211598 h 428550"/>
                <a:gd name="connsiteX49" fmla="*/ 249547 w 392798"/>
                <a:gd name="connsiteY49" fmla="*/ 190142 h 428550"/>
                <a:gd name="connsiteX50" fmla="*/ 196260 w 392798"/>
                <a:gd name="connsiteY50" fmla="*/ 86273 h 428550"/>
                <a:gd name="connsiteX51" fmla="*/ 237691 w 392798"/>
                <a:gd name="connsiteY51" fmla="*/ 166881 h 428550"/>
                <a:gd name="connsiteX52" fmla="*/ 195293 w 392798"/>
                <a:gd name="connsiteY52" fmla="*/ 196070 h 428550"/>
                <a:gd name="connsiteX53" fmla="*/ 156632 w 392798"/>
                <a:gd name="connsiteY53" fmla="*/ 170296 h 428550"/>
                <a:gd name="connsiteX54" fmla="*/ 153926 w 392798"/>
                <a:gd name="connsiteY54" fmla="*/ 168878 h 428550"/>
                <a:gd name="connsiteX55" fmla="*/ 142263 w 392798"/>
                <a:gd name="connsiteY55" fmla="*/ 191366 h 428550"/>
                <a:gd name="connsiteX56" fmla="*/ 172483 w 392798"/>
                <a:gd name="connsiteY56" fmla="*/ 211792 h 428550"/>
                <a:gd name="connsiteX57" fmla="*/ 109273 w 392798"/>
                <a:gd name="connsiteY57" fmla="*/ 255156 h 428550"/>
                <a:gd name="connsiteX58" fmla="*/ 40650 w 392798"/>
                <a:gd name="connsiteY58" fmla="*/ 389310 h 428550"/>
                <a:gd name="connsiteX59" fmla="*/ 86141 w 392798"/>
                <a:gd name="connsiteY59" fmla="*/ 300647 h 428550"/>
                <a:gd name="connsiteX60" fmla="*/ 164300 w 392798"/>
                <a:gd name="connsiteY60" fmla="*/ 334991 h 428550"/>
                <a:gd name="connsiteX61" fmla="*/ 112752 w 392798"/>
                <a:gd name="connsiteY61" fmla="*/ 284216 h 428550"/>
                <a:gd name="connsiteX62" fmla="*/ 195422 w 392798"/>
                <a:gd name="connsiteY62" fmla="*/ 227320 h 428550"/>
                <a:gd name="connsiteX63" fmla="*/ 279703 w 392798"/>
                <a:gd name="connsiteY63" fmla="*/ 284345 h 428550"/>
                <a:gd name="connsiteX64" fmla="*/ 196389 w 392798"/>
                <a:gd name="connsiteY64" fmla="*/ 320944 h 428550"/>
                <a:gd name="connsiteX65" fmla="*/ 331831 w 392798"/>
                <a:gd name="connsiteY65" fmla="*/ 380482 h 428550"/>
                <a:gd name="connsiteX66" fmla="*/ 228413 w 392798"/>
                <a:gd name="connsiteY66" fmla="*/ 335055 h 428550"/>
                <a:gd name="connsiteX67" fmla="*/ 306443 w 392798"/>
                <a:gd name="connsiteY67" fmla="*/ 300776 h 428550"/>
                <a:gd name="connsiteX68" fmla="*/ 351870 w 392798"/>
                <a:gd name="connsiteY68" fmla="*/ 389245 h 428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92798" h="428550">
                  <a:moveTo>
                    <a:pt x="392786" y="413795"/>
                  </a:moveTo>
                  <a:lnTo>
                    <a:pt x="392786" y="413795"/>
                  </a:lnTo>
                  <a:cubicBezTo>
                    <a:pt x="392588" y="412650"/>
                    <a:pt x="392218" y="411543"/>
                    <a:pt x="391691" y="410509"/>
                  </a:cubicBezTo>
                  <a:cubicBezTo>
                    <a:pt x="391691" y="410509"/>
                    <a:pt x="391691" y="410509"/>
                    <a:pt x="391691" y="410122"/>
                  </a:cubicBezTo>
                  <a:lnTo>
                    <a:pt x="208051" y="52509"/>
                  </a:lnTo>
                  <a:cubicBezTo>
                    <a:pt x="207492" y="51460"/>
                    <a:pt x="206775" y="50504"/>
                    <a:pt x="205925" y="49674"/>
                  </a:cubicBezTo>
                  <a:cubicBezTo>
                    <a:pt x="219121" y="44336"/>
                    <a:pt x="225491" y="29311"/>
                    <a:pt x="220153" y="16115"/>
                  </a:cubicBezTo>
                  <a:cubicBezTo>
                    <a:pt x="214815" y="2920"/>
                    <a:pt x="199790" y="-3450"/>
                    <a:pt x="186595" y="1888"/>
                  </a:cubicBezTo>
                  <a:cubicBezTo>
                    <a:pt x="173399" y="7225"/>
                    <a:pt x="167029" y="22250"/>
                    <a:pt x="172367" y="35446"/>
                  </a:cubicBezTo>
                  <a:cubicBezTo>
                    <a:pt x="174986" y="41920"/>
                    <a:pt x="180120" y="47054"/>
                    <a:pt x="186595" y="49674"/>
                  </a:cubicBezTo>
                  <a:cubicBezTo>
                    <a:pt x="185906" y="50431"/>
                    <a:pt x="185321" y="51276"/>
                    <a:pt x="184855" y="52187"/>
                  </a:cubicBezTo>
                  <a:lnTo>
                    <a:pt x="1216" y="409800"/>
                  </a:lnTo>
                  <a:cubicBezTo>
                    <a:pt x="1216" y="409800"/>
                    <a:pt x="1216" y="409800"/>
                    <a:pt x="1216" y="410186"/>
                  </a:cubicBezTo>
                  <a:cubicBezTo>
                    <a:pt x="688" y="411221"/>
                    <a:pt x="319" y="412329"/>
                    <a:pt x="120" y="413473"/>
                  </a:cubicBezTo>
                  <a:lnTo>
                    <a:pt x="120" y="413473"/>
                  </a:lnTo>
                  <a:cubicBezTo>
                    <a:pt x="-40" y="414540"/>
                    <a:pt x="-40" y="415627"/>
                    <a:pt x="120" y="416694"/>
                  </a:cubicBezTo>
                  <a:cubicBezTo>
                    <a:pt x="120" y="416694"/>
                    <a:pt x="120" y="417210"/>
                    <a:pt x="120" y="417468"/>
                  </a:cubicBezTo>
                  <a:cubicBezTo>
                    <a:pt x="296" y="418510"/>
                    <a:pt x="598" y="419528"/>
                    <a:pt x="1022" y="420496"/>
                  </a:cubicBezTo>
                  <a:cubicBezTo>
                    <a:pt x="1022" y="420496"/>
                    <a:pt x="1022" y="420496"/>
                    <a:pt x="1022" y="420496"/>
                  </a:cubicBezTo>
                  <a:cubicBezTo>
                    <a:pt x="1022" y="420496"/>
                    <a:pt x="1667" y="421398"/>
                    <a:pt x="1925" y="421914"/>
                  </a:cubicBezTo>
                  <a:cubicBezTo>
                    <a:pt x="2317" y="422561"/>
                    <a:pt x="2747" y="423185"/>
                    <a:pt x="3213" y="423782"/>
                  </a:cubicBezTo>
                  <a:lnTo>
                    <a:pt x="3213" y="423782"/>
                  </a:lnTo>
                  <a:cubicBezTo>
                    <a:pt x="3541" y="424060"/>
                    <a:pt x="3885" y="424318"/>
                    <a:pt x="4244" y="424555"/>
                  </a:cubicBezTo>
                  <a:cubicBezTo>
                    <a:pt x="4801" y="425082"/>
                    <a:pt x="5405" y="425557"/>
                    <a:pt x="6048" y="425973"/>
                  </a:cubicBezTo>
                  <a:cubicBezTo>
                    <a:pt x="6552" y="426236"/>
                    <a:pt x="7068" y="426472"/>
                    <a:pt x="7595" y="426682"/>
                  </a:cubicBezTo>
                  <a:lnTo>
                    <a:pt x="9528" y="427390"/>
                  </a:lnTo>
                  <a:lnTo>
                    <a:pt x="11203" y="427390"/>
                  </a:lnTo>
                  <a:lnTo>
                    <a:pt x="12621" y="428550"/>
                  </a:lnTo>
                  <a:lnTo>
                    <a:pt x="13523" y="428550"/>
                  </a:lnTo>
                  <a:lnTo>
                    <a:pt x="14360" y="428550"/>
                  </a:lnTo>
                  <a:cubicBezTo>
                    <a:pt x="15541" y="428439"/>
                    <a:pt x="16695" y="428135"/>
                    <a:pt x="17775" y="427648"/>
                  </a:cubicBezTo>
                  <a:lnTo>
                    <a:pt x="196389" y="349102"/>
                  </a:lnTo>
                  <a:lnTo>
                    <a:pt x="374744" y="427455"/>
                  </a:lnTo>
                  <a:cubicBezTo>
                    <a:pt x="376362" y="428192"/>
                    <a:pt x="378121" y="428566"/>
                    <a:pt x="379899" y="428550"/>
                  </a:cubicBezTo>
                  <a:lnTo>
                    <a:pt x="379899" y="428550"/>
                  </a:lnTo>
                  <a:cubicBezTo>
                    <a:pt x="380966" y="428531"/>
                    <a:pt x="382027" y="428380"/>
                    <a:pt x="383056" y="428099"/>
                  </a:cubicBezTo>
                  <a:lnTo>
                    <a:pt x="383958" y="428099"/>
                  </a:lnTo>
                  <a:cubicBezTo>
                    <a:pt x="384777" y="427789"/>
                    <a:pt x="385574" y="427423"/>
                    <a:pt x="386342" y="427004"/>
                  </a:cubicBezTo>
                  <a:lnTo>
                    <a:pt x="386922" y="426617"/>
                  </a:lnTo>
                  <a:cubicBezTo>
                    <a:pt x="387765" y="426086"/>
                    <a:pt x="388544" y="425459"/>
                    <a:pt x="389242" y="424749"/>
                  </a:cubicBezTo>
                  <a:lnTo>
                    <a:pt x="389242" y="424749"/>
                  </a:lnTo>
                  <a:cubicBezTo>
                    <a:pt x="389745" y="424119"/>
                    <a:pt x="390197" y="423451"/>
                    <a:pt x="390595" y="422751"/>
                  </a:cubicBezTo>
                  <a:cubicBezTo>
                    <a:pt x="390876" y="422336"/>
                    <a:pt x="391134" y="421906"/>
                    <a:pt x="391368" y="421462"/>
                  </a:cubicBezTo>
                  <a:cubicBezTo>
                    <a:pt x="391368" y="421462"/>
                    <a:pt x="391368" y="421462"/>
                    <a:pt x="391368" y="421462"/>
                  </a:cubicBezTo>
                  <a:cubicBezTo>
                    <a:pt x="391804" y="420476"/>
                    <a:pt x="392107" y="419436"/>
                    <a:pt x="392270" y="418370"/>
                  </a:cubicBezTo>
                  <a:cubicBezTo>
                    <a:pt x="392270" y="418370"/>
                    <a:pt x="392270" y="417919"/>
                    <a:pt x="392270" y="417661"/>
                  </a:cubicBezTo>
                  <a:cubicBezTo>
                    <a:pt x="392675" y="416414"/>
                    <a:pt x="392850" y="415104"/>
                    <a:pt x="392786" y="413795"/>
                  </a:cubicBezTo>
                  <a:close/>
                  <a:moveTo>
                    <a:pt x="283247" y="255607"/>
                  </a:moveTo>
                  <a:lnTo>
                    <a:pt x="218168" y="211598"/>
                  </a:lnTo>
                  <a:lnTo>
                    <a:pt x="249547" y="190142"/>
                  </a:lnTo>
                  <a:close/>
                  <a:moveTo>
                    <a:pt x="196260" y="86273"/>
                  </a:moveTo>
                  <a:lnTo>
                    <a:pt x="237691" y="166881"/>
                  </a:lnTo>
                  <a:lnTo>
                    <a:pt x="195293" y="196070"/>
                  </a:lnTo>
                  <a:lnTo>
                    <a:pt x="156632" y="170296"/>
                  </a:lnTo>
                  <a:cubicBezTo>
                    <a:pt x="155793" y="169711"/>
                    <a:pt x="154884" y="169234"/>
                    <a:pt x="153926" y="168878"/>
                  </a:cubicBezTo>
                  <a:close/>
                  <a:moveTo>
                    <a:pt x="142263" y="191366"/>
                  </a:moveTo>
                  <a:lnTo>
                    <a:pt x="172483" y="211792"/>
                  </a:lnTo>
                  <a:lnTo>
                    <a:pt x="109273" y="255156"/>
                  </a:lnTo>
                  <a:close/>
                  <a:moveTo>
                    <a:pt x="40650" y="389310"/>
                  </a:moveTo>
                  <a:lnTo>
                    <a:pt x="86141" y="300647"/>
                  </a:lnTo>
                  <a:lnTo>
                    <a:pt x="164300" y="334991"/>
                  </a:lnTo>
                  <a:close/>
                  <a:moveTo>
                    <a:pt x="112752" y="284216"/>
                  </a:moveTo>
                  <a:lnTo>
                    <a:pt x="195422" y="227320"/>
                  </a:lnTo>
                  <a:lnTo>
                    <a:pt x="279703" y="284345"/>
                  </a:lnTo>
                  <a:lnTo>
                    <a:pt x="196389" y="320944"/>
                  </a:lnTo>
                  <a:close/>
                  <a:moveTo>
                    <a:pt x="331831" y="380482"/>
                  </a:moveTo>
                  <a:lnTo>
                    <a:pt x="228413" y="335055"/>
                  </a:lnTo>
                  <a:lnTo>
                    <a:pt x="306443" y="300776"/>
                  </a:lnTo>
                  <a:lnTo>
                    <a:pt x="351870" y="38924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Line Design Alternating Process – Slide Template</a:t>
            </a: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A1AEDF0B-B7AD-4DC9-8942-7F91563151BE}"/>
              </a:ext>
            </a:extLst>
          </p:cNvPr>
          <p:cNvSpPr/>
          <p:nvPr/>
        </p:nvSpPr>
        <p:spPr>
          <a:xfrm>
            <a:off x="8373611" y="1320845"/>
            <a:ext cx="2614767" cy="2614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28" y="0"/>
                </a:moveTo>
                <a:lnTo>
                  <a:pt x="4372" y="0"/>
                </a:lnTo>
                <a:cubicBezTo>
                  <a:pt x="1951" y="0"/>
                  <a:pt x="0" y="1951"/>
                  <a:pt x="0" y="4372"/>
                </a:cubicBezTo>
                <a:lnTo>
                  <a:pt x="0" y="17228"/>
                </a:lnTo>
                <a:cubicBezTo>
                  <a:pt x="0" y="19649"/>
                  <a:pt x="1951" y="21600"/>
                  <a:pt x="4372" y="21600"/>
                </a:cubicBezTo>
                <a:lnTo>
                  <a:pt x="17228" y="21600"/>
                </a:lnTo>
                <a:cubicBezTo>
                  <a:pt x="19649" y="21600"/>
                  <a:pt x="21600" y="19649"/>
                  <a:pt x="21600" y="17228"/>
                </a:cubicBezTo>
                <a:lnTo>
                  <a:pt x="21600" y="4372"/>
                </a:lnTo>
                <a:cubicBezTo>
                  <a:pt x="21600" y="1951"/>
                  <a:pt x="19649" y="0"/>
                  <a:pt x="17228" y="0"/>
                </a:cubicBezTo>
                <a:close/>
                <a:moveTo>
                  <a:pt x="20895" y="17228"/>
                </a:moveTo>
                <a:cubicBezTo>
                  <a:pt x="20895" y="19250"/>
                  <a:pt x="19250" y="20895"/>
                  <a:pt x="17228" y="20895"/>
                </a:cubicBezTo>
                <a:lnTo>
                  <a:pt x="4372" y="20895"/>
                </a:lnTo>
                <a:cubicBezTo>
                  <a:pt x="2350" y="20895"/>
                  <a:pt x="705" y="19250"/>
                  <a:pt x="705" y="17228"/>
                </a:cubicBezTo>
                <a:lnTo>
                  <a:pt x="705" y="4372"/>
                </a:lnTo>
                <a:cubicBezTo>
                  <a:pt x="705" y="2350"/>
                  <a:pt x="2350" y="705"/>
                  <a:pt x="4372" y="705"/>
                </a:cubicBezTo>
                <a:lnTo>
                  <a:pt x="17228" y="705"/>
                </a:lnTo>
                <a:cubicBezTo>
                  <a:pt x="19250" y="705"/>
                  <a:pt x="20895" y="2350"/>
                  <a:pt x="20895" y="4372"/>
                </a:cubicBezTo>
                <a:lnTo>
                  <a:pt x="20895" y="1722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3D65AD95-399A-4F85-9561-CED6C8BADE69}"/>
              </a:ext>
            </a:extLst>
          </p:cNvPr>
          <p:cNvSpPr/>
          <p:nvPr/>
        </p:nvSpPr>
        <p:spPr>
          <a:xfrm>
            <a:off x="1203622" y="1320847"/>
            <a:ext cx="2682477" cy="2677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12741" y="19901"/>
                </a:moveTo>
                <a:cubicBezTo>
                  <a:pt x="12398" y="19901"/>
                  <a:pt x="12101" y="20108"/>
                  <a:pt x="11987" y="20406"/>
                </a:cubicBezTo>
                <a:lnTo>
                  <a:pt x="4270" y="20406"/>
                </a:lnTo>
                <a:cubicBezTo>
                  <a:pt x="2306" y="20406"/>
                  <a:pt x="708" y="18800"/>
                  <a:pt x="708" y="16826"/>
                </a:cubicBezTo>
                <a:lnTo>
                  <a:pt x="708" y="4270"/>
                </a:lnTo>
                <a:cubicBezTo>
                  <a:pt x="708" y="2295"/>
                  <a:pt x="2306" y="689"/>
                  <a:pt x="4270" y="689"/>
                </a:cubicBezTo>
                <a:lnTo>
                  <a:pt x="16759" y="689"/>
                </a:lnTo>
                <a:cubicBezTo>
                  <a:pt x="18723" y="689"/>
                  <a:pt x="20321" y="2295"/>
                  <a:pt x="20321" y="4270"/>
                </a:cubicBezTo>
                <a:lnTo>
                  <a:pt x="20321" y="11179"/>
                </a:lnTo>
                <a:lnTo>
                  <a:pt x="20070" y="11179"/>
                </a:lnTo>
                <a:cubicBezTo>
                  <a:pt x="19842" y="11179"/>
                  <a:pt x="19728" y="11408"/>
                  <a:pt x="19819" y="11615"/>
                </a:cubicBezTo>
                <a:lnTo>
                  <a:pt x="20413" y="12671"/>
                </a:lnTo>
                <a:cubicBezTo>
                  <a:pt x="20527" y="12854"/>
                  <a:pt x="20801" y="12854"/>
                  <a:pt x="20892" y="12671"/>
                </a:cubicBezTo>
                <a:lnTo>
                  <a:pt x="21486" y="11615"/>
                </a:lnTo>
                <a:cubicBezTo>
                  <a:pt x="21600" y="11431"/>
                  <a:pt x="21463" y="11179"/>
                  <a:pt x="21235" y="11179"/>
                </a:cubicBezTo>
                <a:lnTo>
                  <a:pt x="20984" y="11179"/>
                </a:lnTo>
                <a:lnTo>
                  <a:pt x="20984" y="4270"/>
                </a:lnTo>
                <a:cubicBezTo>
                  <a:pt x="20984" y="1905"/>
                  <a:pt x="19088" y="0"/>
                  <a:pt x="16737" y="0"/>
                </a:cubicBezTo>
                <a:lnTo>
                  <a:pt x="4247" y="0"/>
                </a:lnTo>
                <a:cubicBezTo>
                  <a:pt x="1895" y="0"/>
                  <a:pt x="0" y="1905"/>
                  <a:pt x="0" y="4270"/>
                </a:cubicBezTo>
                <a:lnTo>
                  <a:pt x="0" y="16826"/>
                </a:lnTo>
                <a:cubicBezTo>
                  <a:pt x="0" y="19190"/>
                  <a:pt x="1895" y="21095"/>
                  <a:pt x="4247" y="21095"/>
                </a:cubicBezTo>
                <a:lnTo>
                  <a:pt x="11964" y="21095"/>
                </a:lnTo>
                <a:cubicBezTo>
                  <a:pt x="12101" y="21393"/>
                  <a:pt x="12375" y="21600"/>
                  <a:pt x="12718" y="21600"/>
                </a:cubicBezTo>
                <a:cubicBezTo>
                  <a:pt x="13175" y="21600"/>
                  <a:pt x="13563" y="21233"/>
                  <a:pt x="13563" y="20751"/>
                </a:cubicBezTo>
                <a:cubicBezTo>
                  <a:pt x="13563" y="20269"/>
                  <a:pt x="13197" y="19901"/>
                  <a:pt x="12741" y="1990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4E6441AC-22A9-43EB-8E17-C48807D6173A}"/>
              </a:ext>
            </a:extLst>
          </p:cNvPr>
          <p:cNvSpPr/>
          <p:nvPr/>
        </p:nvSpPr>
        <p:spPr>
          <a:xfrm>
            <a:off x="4788616" y="1320847"/>
            <a:ext cx="2682477" cy="2677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12672" y="19901"/>
                </a:moveTo>
                <a:cubicBezTo>
                  <a:pt x="12330" y="19901"/>
                  <a:pt x="12033" y="20108"/>
                  <a:pt x="11919" y="20406"/>
                </a:cubicBezTo>
                <a:lnTo>
                  <a:pt x="4270" y="20406"/>
                </a:lnTo>
                <a:cubicBezTo>
                  <a:pt x="2306" y="20406"/>
                  <a:pt x="708" y="18800"/>
                  <a:pt x="708" y="16826"/>
                </a:cubicBezTo>
                <a:lnTo>
                  <a:pt x="708" y="4270"/>
                </a:lnTo>
                <a:cubicBezTo>
                  <a:pt x="708" y="2295"/>
                  <a:pt x="2306" y="689"/>
                  <a:pt x="4270" y="689"/>
                </a:cubicBezTo>
                <a:lnTo>
                  <a:pt x="16759" y="689"/>
                </a:lnTo>
                <a:cubicBezTo>
                  <a:pt x="18723" y="689"/>
                  <a:pt x="20321" y="2295"/>
                  <a:pt x="20321" y="4270"/>
                </a:cubicBezTo>
                <a:lnTo>
                  <a:pt x="20321" y="11179"/>
                </a:lnTo>
                <a:lnTo>
                  <a:pt x="20070" y="11179"/>
                </a:lnTo>
                <a:cubicBezTo>
                  <a:pt x="19842" y="11179"/>
                  <a:pt x="19728" y="11408"/>
                  <a:pt x="19819" y="11615"/>
                </a:cubicBezTo>
                <a:lnTo>
                  <a:pt x="20413" y="12671"/>
                </a:lnTo>
                <a:cubicBezTo>
                  <a:pt x="20527" y="12854"/>
                  <a:pt x="20801" y="12854"/>
                  <a:pt x="20892" y="12671"/>
                </a:cubicBezTo>
                <a:lnTo>
                  <a:pt x="21486" y="11615"/>
                </a:lnTo>
                <a:cubicBezTo>
                  <a:pt x="21600" y="11431"/>
                  <a:pt x="21463" y="11179"/>
                  <a:pt x="21235" y="11179"/>
                </a:cubicBezTo>
                <a:lnTo>
                  <a:pt x="20984" y="11179"/>
                </a:lnTo>
                <a:lnTo>
                  <a:pt x="20984" y="4270"/>
                </a:lnTo>
                <a:cubicBezTo>
                  <a:pt x="20984" y="1905"/>
                  <a:pt x="19088" y="0"/>
                  <a:pt x="16737" y="0"/>
                </a:cubicBezTo>
                <a:lnTo>
                  <a:pt x="4247" y="0"/>
                </a:lnTo>
                <a:cubicBezTo>
                  <a:pt x="1895" y="0"/>
                  <a:pt x="0" y="1905"/>
                  <a:pt x="0" y="4270"/>
                </a:cubicBezTo>
                <a:lnTo>
                  <a:pt x="0" y="16826"/>
                </a:lnTo>
                <a:cubicBezTo>
                  <a:pt x="0" y="19190"/>
                  <a:pt x="1895" y="21095"/>
                  <a:pt x="4247" y="21095"/>
                </a:cubicBezTo>
                <a:lnTo>
                  <a:pt x="11896" y="21095"/>
                </a:lnTo>
                <a:cubicBezTo>
                  <a:pt x="12033" y="21393"/>
                  <a:pt x="12307" y="21600"/>
                  <a:pt x="12650" y="21600"/>
                </a:cubicBezTo>
                <a:cubicBezTo>
                  <a:pt x="13106" y="21600"/>
                  <a:pt x="13494" y="21233"/>
                  <a:pt x="13494" y="20751"/>
                </a:cubicBezTo>
                <a:cubicBezTo>
                  <a:pt x="13494" y="20269"/>
                  <a:pt x="13152" y="19901"/>
                  <a:pt x="12672" y="199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6C787F12-0E14-4DF0-832A-7FB52073ECEA}"/>
              </a:ext>
            </a:extLst>
          </p:cNvPr>
          <p:cNvSpPr/>
          <p:nvPr/>
        </p:nvSpPr>
        <p:spPr>
          <a:xfrm>
            <a:off x="2996116" y="2999535"/>
            <a:ext cx="2681294" cy="2677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20891" y="8608"/>
                </a:moveTo>
                <a:cubicBezTo>
                  <a:pt x="20777" y="8424"/>
                  <a:pt x="20503" y="8424"/>
                  <a:pt x="20411" y="8608"/>
                </a:cubicBezTo>
                <a:lnTo>
                  <a:pt x="19817" y="9664"/>
                </a:lnTo>
                <a:cubicBezTo>
                  <a:pt x="19703" y="9847"/>
                  <a:pt x="19840" y="10100"/>
                  <a:pt x="20069" y="10100"/>
                </a:cubicBezTo>
                <a:lnTo>
                  <a:pt x="20320" y="10100"/>
                </a:lnTo>
                <a:lnTo>
                  <a:pt x="20320" y="17331"/>
                </a:lnTo>
                <a:cubicBezTo>
                  <a:pt x="20320" y="19305"/>
                  <a:pt x="18720" y="20911"/>
                  <a:pt x="16754" y="20911"/>
                </a:cubicBezTo>
                <a:lnTo>
                  <a:pt x="4251" y="20911"/>
                </a:lnTo>
                <a:cubicBezTo>
                  <a:pt x="2286" y="20911"/>
                  <a:pt x="686" y="19305"/>
                  <a:pt x="686" y="17331"/>
                </a:cubicBezTo>
                <a:lnTo>
                  <a:pt x="686" y="4774"/>
                </a:lnTo>
                <a:cubicBezTo>
                  <a:pt x="686" y="2800"/>
                  <a:pt x="2286" y="1194"/>
                  <a:pt x="4251" y="1194"/>
                </a:cubicBezTo>
                <a:lnTo>
                  <a:pt x="12069" y="1194"/>
                </a:lnTo>
                <a:cubicBezTo>
                  <a:pt x="12206" y="1492"/>
                  <a:pt x="12480" y="1699"/>
                  <a:pt x="12823" y="1699"/>
                </a:cubicBezTo>
                <a:cubicBezTo>
                  <a:pt x="13280" y="1699"/>
                  <a:pt x="13669" y="1331"/>
                  <a:pt x="13669" y="849"/>
                </a:cubicBezTo>
                <a:cubicBezTo>
                  <a:pt x="13669" y="367"/>
                  <a:pt x="13303" y="0"/>
                  <a:pt x="12823" y="0"/>
                </a:cubicBezTo>
                <a:cubicBezTo>
                  <a:pt x="12480" y="0"/>
                  <a:pt x="12183" y="207"/>
                  <a:pt x="12069" y="505"/>
                </a:cubicBezTo>
                <a:lnTo>
                  <a:pt x="4251" y="505"/>
                </a:lnTo>
                <a:cubicBezTo>
                  <a:pt x="1897" y="505"/>
                  <a:pt x="0" y="2410"/>
                  <a:pt x="0" y="4774"/>
                </a:cubicBezTo>
                <a:lnTo>
                  <a:pt x="0" y="17331"/>
                </a:lnTo>
                <a:cubicBezTo>
                  <a:pt x="0" y="19695"/>
                  <a:pt x="1897" y="21600"/>
                  <a:pt x="4251" y="21600"/>
                </a:cubicBezTo>
                <a:lnTo>
                  <a:pt x="16754" y="21600"/>
                </a:lnTo>
                <a:cubicBezTo>
                  <a:pt x="19109" y="21600"/>
                  <a:pt x="21006" y="19695"/>
                  <a:pt x="21006" y="17331"/>
                </a:cubicBezTo>
                <a:lnTo>
                  <a:pt x="21006" y="10077"/>
                </a:lnTo>
                <a:lnTo>
                  <a:pt x="21257" y="10077"/>
                </a:lnTo>
                <a:cubicBezTo>
                  <a:pt x="21486" y="10077"/>
                  <a:pt x="21600" y="9847"/>
                  <a:pt x="21509" y="9641"/>
                </a:cubicBezTo>
                <a:lnTo>
                  <a:pt x="20891" y="860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0A3C58D7-7A3D-4D2B-A4FD-228BC6DA1A11}"/>
              </a:ext>
            </a:extLst>
          </p:cNvPr>
          <p:cNvSpPr/>
          <p:nvPr/>
        </p:nvSpPr>
        <p:spPr>
          <a:xfrm>
            <a:off x="6581111" y="2999535"/>
            <a:ext cx="2681294" cy="2677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20891" y="8608"/>
                </a:moveTo>
                <a:cubicBezTo>
                  <a:pt x="20777" y="8424"/>
                  <a:pt x="20503" y="8424"/>
                  <a:pt x="20411" y="8608"/>
                </a:cubicBezTo>
                <a:lnTo>
                  <a:pt x="19817" y="9664"/>
                </a:lnTo>
                <a:cubicBezTo>
                  <a:pt x="19703" y="9847"/>
                  <a:pt x="19840" y="10100"/>
                  <a:pt x="20069" y="10100"/>
                </a:cubicBezTo>
                <a:lnTo>
                  <a:pt x="20320" y="10100"/>
                </a:lnTo>
                <a:lnTo>
                  <a:pt x="20320" y="17331"/>
                </a:lnTo>
                <a:cubicBezTo>
                  <a:pt x="20320" y="19305"/>
                  <a:pt x="18720" y="20911"/>
                  <a:pt x="16754" y="20911"/>
                </a:cubicBezTo>
                <a:lnTo>
                  <a:pt x="4251" y="20911"/>
                </a:lnTo>
                <a:cubicBezTo>
                  <a:pt x="2286" y="20911"/>
                  <a:pt x="686" y="19305"/>
                  <a:pt x="686" y="17331"/>
                </a:cubicBezTo>
                <a:lnTo>
                  <a:pt x="686" y="4774"/>
                </a:lnTo>
                <a:cubicBezTo>
                  <a:pt x="686" y="2800"/>
                  <a:pt x="2286" y="1194"/>
                  <a:pt x="4251" y="1194"/>
                </a:cubicBezTo>
                <a:lnTo>
                  <a:pt x="11680" y="1194"/>
                </a:lnTo>
                <a:cubicBezTo>
                  <a:pt x="11817" y="1492"/>
                  <a:pt x="12091" y="1699"/>
                  <a:pt x="12434" y="1699"/>
                </a:cubicBezTo>
                <a:cubicBezTo>
                  <a:pt x="12891" y="1699"/>
                  <a:pt x="13280" y="1331"/>
                  <a:pt x="13280" y="849"/>
                </a:cubicBezTo>
                <a:cubicBezTo>
                  <a:pt x="13280" y="367"/>
                  <a:pt x="12914" y="0"/>
                  <a:pt x="12434" y="0"/>
                </a:cubicBezTo>
                <a:cubicBezTo>
                  <a:pt x="12091" y="0"/>
                  <a:pt x="11794" y="207"/>
                  <a:pt x="11680" y="505"/>
                </a:cubicBezTo>
                <a:lnTo>
                  <a:pt x="4251" y="505"/>
                </a:lnTo>
                <a:cubicBezTo>
                  <a:pt x="1897" y="505"/>
                  <a:pt x="0" y="2410"/>
                  <a:pt x="0" y="4774"/>
                </a:cubicBezTo>
                <a:lnTo>
                  <a:pt x="0" y="17331"/>
                </a:lnTo>
                <a:cubicBezTo>
                  <a:pt x="0" y="19695"/>
                  <a:pt x="1897" y="21600"/>
                  <a:pt x="4251" y="21600"/>
                </a:cubicBezTo>
                <a:lnTo>
                  <a:pt x="16754" y="21600"/>
                </a:lnTo>
                <a:cubicBezTo>
                  <a:pt x="19109" y="21600"/>
                  <a:pt x="21006" y="19695"/>
                  <a:pt x="21006" y="17331"/>
                </a:cubicBezTo>
                <a:lnTo>
                  <a:pt x="21006" y="10077"/>
                </a:lnTo>
                <a:lnTo>
                  <a:pt x="21257" y="10077"/>
                </a:lnTo>
                <a:cubicBezTo>
                  <a:pt x="21486" y="10077"/>
                  <a:pt x="21600" y="9847"/>
                  <a:pt x="21509" y="9641"/>
                </a:cubicBezTo>
                <a:lnTo>
                  <a:pt x="20891" y="860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824E675-1A3C-49D5-86F3-CC629F2161B3}"/>
              </a:ext>
            </a:extLst>
          </p:cNvPr>
          <p:cNvGrpSpPr/>
          <p:nvPr/>
        </p:nvGrpSpPr>
        <p:grpSpPr>
          <a:xfrm>
            <a:off x="8635479" y="1632854"/>
            <a:ext cx="2091030" cy="1474588"/>
            <a:chOff x="8921977" y="1505763"/>
            <a:chExt cx="2926080" cy="134989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DF45B4-CE3F-406C-B48F-B59D6EEF99FA}"/>
                </a:ext>
              </a:extLst>
            </p:cNvPr>
            <p:cNvSpPr txBox="1"/>
            <p:nvPr/>
          </p:nvSpPr>
          <p:spPr>
            <a:xfrm>
              <a:off x="8921977" y="1505763"/>
              <a:ext cx="2926080" cy="422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57AFEE-94E1-416D-86C3-75464F4BC0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97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321D96D-3557-48A3-AD6A-9D88B0FC20FC}"/>
              </a:ext>
            </a:extLst>
          </p:cNvPr>
          <p:cNvGrpSpPr/>
          <p:nvPr/>
        </p:nvGrpSpPr>
        <p:grpSpPr>
          <a:xfrm>
            <a:off x="5068108" y="1632853"/>
            <a:ext cx="2091030" cy="1474587"/>
            <a:chOff x="8921977" y="1505763"/>
            <a:chExt cx="2926080" cy="134989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88F3FB-50D0-4D0A-8C86-4CE4DE36B5F7}"/>
                </a:ext>
              </a:extLst>
            </p:cNvPr>
            <p:cNvSpPr txBox="1"/>
            <p:nvPr/>
          </p:nvSpPr>
          <p:spPr>
            <a:xfrm>
              <a:off x="8921977" y="1505763"/>
              <a:ext cx="2926080" cy="422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9D322AA-E0B2-4706-9A75-20A98E4AFF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97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C81B363-5339-475B-AD03-9D737C421DE9}"/>
              </a:ext>
            </a:extLst>
          </p:cNvPr>
          <p:cNvGrpSpPr/>
          <p:nvPr/>
        </p:nvGrpSpPr>
        <p:grpSpPr>
          <a:xfrm>
            <a:off x="1459969" y="1632853"/>
            <a:ext cx="2091030" cy="1474587"/>
            <a:chOff x="8921977" y="1505763"/>
            <a:chExt cx="2926080" cy="134989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5F99451-6310-4380-9CBF-80ACE4F58DE3}"/>
                </a:ext>
              </a:extLst>
            </p:cNvPr>
            <p:cNvSpPr txBox="1"/>
            <p:nvPr/>
          </p:nvSpPr>
          <p:spPr>
            <a:xfrm>
              <a:off x="8921977" y="1505763"/>
              <a:ext cx="2926080" cy="422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1C498ED-ADC7-4874-BF94-3AF64122A5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97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1B017CA-3405-449B-ACD6-242E2D98BFD0}"/>
              </a:ext>
            </a:extLst>
          </p:cNvPr>
          <p:cNvGrpSpPr/>
          <p:nvPr/>
        </p:nvGrpSpPr>
        <p:grpSpPr>
          <a:xfrm>
            <a:off x="3291248" y="3777060"/>
            <a:ext cx="2091030" cy="1474587"/>
            <a:chOff x="8921977" y="1505763"/>
            <a:chExt cx="2926080" cy="134989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12C4CD2-5871-4B59-8759-36ADEE06BC2D}"/>
                </a:ext>
              </a:extLst>
            </p:cNvPr>
            <p:cNvSpPr txBox="1"/>
            <p:nvPr/>
          </p:nvSpPr>
          <p:spPr>
            <a:xfrm>
              <a:off x="8921977" y="1505763"/>
              <a:ext cx="2367631" cy="422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E6BB6D6-D7C0-42EF-AA4B-AFF5229B0B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97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D766A6F-806C-453E-AB35-E679406F376C}"/>
              </a:ext>
            </a:extLst>
          </p:cNvPr>
          <p:cNvGrpSpPr/>
          <p:nvPr/>
        </p:nvGrpSpPr>
        <p:grpSpPr>
          <a:xfrm>
            <a:off x="6879001" y="3777060"/>
            <a:ext cx="2091030" cy="1474587"/>
            <a:chOff x="8921977" y="1505763"/>
            <a:chExt cx="2926080" cy="134989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BCA386-4AFB-4B26-B6B3-E4A294044453}"/>
                </a:ext>
              </a:extLst>
            </p:cNvPr>
            <p:cNvSpPr txBox="1"/>
            <p:nvPr/>
          </p:nvSpPr>
          <p:spPr>
            <a:xfrm>
              <a:off x="8921977" y="1505763"/>
              <a:ext cx="2367631" cy="422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077AEDA-9A2C-4408-9708-BC5F218A1A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97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3" name="Graphic 53" descr="Layers Design">
            <a:extLst>
              <a:ext uri="{FF2B5EF4-FFF2-40B4-BE49-F238E27FC236}">
                <a16:creationId xmlns:a16="http://schemas.microsoft.com/office/drawing/2014/main" id="{9AC45ACF-3ABD-4500-89AB-5A7430B8998F}"/>
              </a:ext>
            </a:extLst>
          </p:cNvPr>
          <p:cNvGrpSpPr/>
          <p:nvPr/>
        </p:nvGrpSpPr>
        <p:grpSpPr>
          <a:xfrm>
            <a:off x="1572814" y="3163531"/>
            <a:ext cx="618574" cy="618574"/>
            <a:chOff x="1572814" y="3163531"/>
            <a:chExt cx="618574" cy="61857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362033-A498-489F-8778-A1ACF7D67EE6}"/>
                </a:ext>
              </a:extLst>
            </p:cNvPr>
            <p:cNvSpPr/>
            <p:nvPr/>
          </p:nvSpPr>
          <p:spPr>
            <a:xfrm>
              <a:off x="1585984" y="3486819"/>
              <a:ext cx="592310" cy="179302"/>
            </a:xfrm>
            <a:custGeom>
              <a:avLst/>
              <a:gdLst>
                <a:gd name="connsiteX0" fmla="*/ 296155 w 592310"/>
                <a:gd name="connsiteY0" fmla="*/ 71987 h 179302"/>
                <a:gd name="connsiteX1" fmla="*/ 126473 w 592310"/>
                <a:gd name="connsiteY1" fmla="*/ 0 h 179302"/>
                <a:gd name="connsiteX2" fmla="*/ 0 w 592310"/>
                <a:gd name="connsiteY2" fmla="*/ 53655 h 179302"/>
                <a:gd name="connsiteX3" fmla="*/ 296155 w 592310"/>
                <a:gd name="connsiteY3" fmla="*/ 179303 h 179302"/>
                <a:gd name="connsiteX4" fmla="*/ 592310 w 592310"/>
                <a:gd name="connsiteY4" fmla="*/ 53655 h 179302"/>
                <a:gd name="connsiteX5" fmla="*/ 465838 w 592310"/>
                <a:gd name="connsiteY5" fmla="*/ 0 h 179302"/>
                <a:gd name="connsiteX6" fmla="*/ 296155 w 592310"/>
                <a:gd name="connsiteY6" fmla="*/ 71987 h 179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310" h="179302">
                  <a:moveTo>
                    <a:pt x="296155" y="71987"/>
                  </a:moveTo>
                  <a:lnTo>
                    <a:pt x="126473" y="0"/>
                  </a:lnTo>
                  <a:lnTo>
                    <a:pt x="0" y="53655"/>
                  </a:lnTo>
                  <a:lnTo>
                    <a:pt x="296155" y="179303"/>
                  </a:lnTo>
                  <a:lnTo>
                    <a:pt x="592310" y="53655"/>
                  </a:lnTo>
                  <a:lnTo>
                    <a:pt x="465838" y="0"/>
                  </a:lnTo>
                  <a:lnTo>
                    <a:pt x="296155" y="71987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5EA17E-EF56-4845-ABB4-5FFABA6A684E}"/>
                </a:ext>
              </a:extLst>
            </p:cNvPr>
            <p:cNvSpPr/>
            <p:nvPr/>
          </p:nvSpPr>
          <p:spPr>
            <a:xfrm>
              <a:off x="1585984" y="3279513"/>
              <a:ext cx="592310" cy="251295"/>
            </a:xfrm>
            <a:custGeom>
              <a:avLst/>
              <a:gdLst>
                <a:gd name="connsiteX0" fmla="*/ 296155 w 592310"/>
                <a:gd name="connsiteY0" fmla="*/ 0 h 251295"/>
                <a:gd name="connsiteX1" fmla="*/ 0 w 592310"/>
                <a:gd name="connsiteY1" fmla="*/ 125648 h 251295"/>
                <a:gd name="connsiteX2" fmla="*/ 296155 w 592310"/>
                <a:gd name="connsiteY2" fmla="*/ 251296 h 251295"/>
                <a:gd name="connsiteX3" fmla="*/ 592310 w 592310"/>
                <a:gd name="connsiteY3" fmla="*/ 125648 h 251295"/>
                <a:gd name="connsiteX4" fmla="*/ 296155 w 592310"/>
                <a:gd name="connsiteY4" fmla="*/ 0 h 25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310" h="251295">
                  <a:moveTo>
                    <a:pt x="296155" y="0"/>
                  </a:moveTo>
                  <a:lnTo>
                    <a:pt x="0" y="125648"/>
                  </a:lnTo>
                  <a:lnTo>
                    <a:pt x="296155" y="251296"/>
                  </a:lnTo>
                  <a:lnTo>
                    <a:pt x="592310" y="125648"/>
                  </a:lnTo>
                  <a:lnTo>
                    <a:pt x="296155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55" descr="Plugged Unplugged">
            <a:extLst>
              <a:ext uri="{FF2B5EF4-FFF2-40B4-BE49-F238E27FC236}">
                <a16:creationId xmlns:a16="http://schemas.microsoft.com/office/drawing/2014/main" id="{9389F1EB-D6E7-4513-AD1D-B5BF406A1BF7}"/>
              </a:ext>
            </a:extLst>
          </p:cNvPr>
          <p:cNvGrpSpPr/>
          <p:nvPr/>
        </p:nvGrpSpPr>
        <p:grpSpPr>
          <a:xfrm>
            <a:off x="3408905" y="3243539"/>
            <a:ext cx="618574" cy="618574"/>
            <a:chOff x="3408905" y="3243539"/>
            <a:chExt cx="618574" cy="61857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39C501-C0DF-435A-AF08-FAFF99A87A49}"/>
                </a:ext>
              </a:extLst>
            </p:cNvPr>
            <p:cNvSpPr/>
            <p:nvPr/>
          </p:nvSpPr>
          <p:spPr>
            <a:xfrm>
              <a:off x="3421791" y="3321911"/>
              <a:ext cx="347836" cy="282351"/>
            </a:xfrm>
            <a:custGeom>
              <a:avLst/>
              <a:gdLst>
                <a:gd name="connsiteX0" fmla="*/ 278500 w 347836"/>
                <a:gd name="connsiteY0" fmla="*/ 249466 h 282351"/>
                <a:gd name="connsiteX1" fmla="*/ 242049 w 347836"/>
                <a:gd name="connsiteY1" fmla="*/ 213015 h 282351"/>
                <a:gd name="connsiteX2" fmla="*/ 278500 w 347836"/>
                <a:gd name="connsiteY2" fmla="*/ 176564 h 282351"/>
                <a:gd name="connsiteX3" fmla="*/ 314951 w 347836"/>
                <a:gd name="connsiteY3" fmla="*/ 213015 h 282351"/>
                <a:gd name="connsiteX4" fmla="*/ 342287 w 347836"/>
                <a:gd name="connsiteY4" fmla="*/ 212789 h 282351"/>
                <a:gd name="connsiteX5" fmla="*/ 342284 w 347836"/>
                <a:gd name="connsiteY5" fmla="*/ 185675 h 282351"/>
                <a:gd name="connsiteX6" fmla="*/ 305833 w 347836"/>
                <a:gd name="connsiteY6" fmla="*/ 149231 h 282351"/>
                <a:gd name="connsiteX7" fmla="*/ 328617 w 347836"/>
                <a:gd name="connsiteY7" fmla="*/ 126447 h 282351"/>
                <a:gd name="connsiteX8" fmla="*/ 283056 w 347836"/>
                <a:gd name="connsiteY8" fmla="*/ 80885 h 282351"/>
                <a:gd name="connsiteX9" fmla="*/ 161564 w 347836"/>
                <a:gd name="connsiteY9" fmla="*/ 68481 h 282351"/>
                <a:gd name="connsiteX10" fmla="*/ 146621 w 347836"/>
                <a:gd name="connsiteY10" fmla="*/ 53017 h 282351"/>
                <a:gd name="connsiteX11" fmla="*/ 21566 w 347836"/>
                <a:gd name="connsiteY11" fmla="*/ 0 h 282351"/>
                <a:gd name="connsiteX12" fmla="*/ 0 w 347836"/>
                <a:gd name="connsiteY12" fmla="*/ 0 h 282351"/>
                <a:gd name="connsiteX13" fmla="*/ 0 w 347836"/>
                <a:gd name="connsiteY13" fmla="*/ 38661 h 282351"/>
                <a:gd name="connsiteX14" fmla="*/ 21566 w 347836"/>
                <a:gd name="connsiteY14" fmla="*/ 38661 h 282351"/>
                <a:gd name="connsiteX15" fmla="*/ 118863 w 347836"/>
                <a:gd name="connsiteY15" fmla="*/ 79899 h 282351"/>
                <a:gd name="connsiteX16" fmla="*/ 134211 w 347836"/>
                <a:gd name="connsiteY16" fmla="*/ 95776 h 282351"/>
                <a:gd name="connsiteX17" fmla="*/ 146402 w 347836"/>
                <a:gd name="connsiteY17" fmla="*/ 217558 h 282351"/>
                <a:gd name="connsiteX18" fmla="*/ 191932 w 347836"/>
                <a:gd name="connsiteY18" fmla="*/ 263132 h 282351"/>
                <a:gd name="connsiteX19" fmla="*/ 214716 w 347836"/>
                <a:gd name="connsiteY19" fmla="*/ 240348 h 282351"/>
                <a:gd name="connsiteX20" fmla="*/ 251160 w 347836"/>
                <a:gd name="connsiteY20" fmla="*/ 276799 h 282351"/>
                <a:gd name="connsiteX21" fmla="*/ 278497 w 347836"/>
                <a:gd name="connsiteY21" fmla="*/ 276580 h 282351"/>
                <a:gd name="connsiteX22" fmla="*/ 278500 w 347836"/>
                <a:gd name="connsiteY22" fmla="*/ 249466 h 28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47836" h="282351">
                  <a:moveTo>
                    <a:pt x="278500" y="249466"/>
                  </a:moveTo>
                  <a:lnTo>
                    <a:pt x="242049" y="213015"/>
                  </a:lnTo>
                  <a:lnTo>
                    <a:pt x="278500" y="176564"/>
                  </a:lnTo>
                  <a:lnTo>
                    <a:pt x="314951" y="213015"/>
                  </a:lnTo>
                  <a:cubicBezTo>
                    <a:pt x="322562" y="220502"/>
                    <a:pt x="334801" y="220400"/>
                    <a:pt x="342287" y="212789"/>
                  </a:cubicBezTo>
                  <a:cubicBezTo>
                    <a:pt x="349688" y="205265"/>
                    <a:pt x="349686" y="193197"/>
                    <a:pt x="342284" y="185675"/>
                  </a:cubicBezTo>
                  <a:lnTo>
                    <a:pt x="305833" y="149231"/>
                  </a:lnTo>
                  <a:lnTo>
                    <a:pt x="328617" y="126447"/>
                  </a:lnTo>
                  <a:lnTo>
                    <a:pt x="283056" y="80885"/>
                  </a:lnTo>
                  <a:cubicBezTo>
                    <a:pt x="250631" y="48449"/>
                    <a:pt x="199875" y="43267"/>
                    <a:pt x="161564" y="68481"/>
                  </a:cubicBezTo>
                  <a:lnTo>
                    <a:pt x="146621" y="53017"/>
                  </a:lnTo>
                  <a:cubicBezTo>
                    <a:pt x="113780" y="19222"/>
                    <a:pt x="68691" y="106"/>
                    <a:pt x="21566" y="0"/>
                  </a:cubicBezTo>
                  <a:lnTo>
                    <a:pt x="0" y="0"/>
                  </a:lnTo>
                  <a:lnTo>
                    <a:pt x="0" y="38661"/>
                  </a:lnTo>
                  <a:lnTo>
                    <a:pt x="21566" y="38661"/>
                  </a:lnTo>
                  <a:cubicBezTo>
                    <a:pt x="58230" y="38734"/>
                    <a:pt x="93313" y="53603"/>
                    <a:pt x="118863" y="79899"/>
                  </a:cubicBezTo>
                  <a:lnTo>
                    <a:pt x="134211" y="95776"/>
                  </a:lnTo>
                  <a:cubicBezTo>
                    <a:pt x="108781" y="134100"/>
                    <a:pt x="113880" y="185035"/>
                    <a:pt x="146402" y="217558"/>
                  </a:cubicBezTo>
                  <a:lnTo>
                    <a:pt x="191932" y="263132"/>
                  </a:lnTo>
                  <a:lnTo>
                    <a:pt x="214716" y="240348"/>
                  </a:lnTo>
                  <a:lnTo>
                    <a:pt x="251160" y="276799"/>
                  </a:lnTo>
                  <a:cubicBezTo>
                    <a:pt x="258769" y="284287"/>
                    <a:pt x="271009" y="284189"/>
                    <a:pt x="278497" y="276580"/>
                  </a:cubicBezTo>
                  <a:cubicBezTo>
                    <a:pt x="285899" y="269058"/>
                    <a:pt x="285900" y="256989"/>
                    <a:pt x="278500" y="24946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D443E15-4E39-42B4-B8F3-6A3C72E608C6}"/>
                </a:ext>
              </a:extLst>
            </p:cNvPr>
            <p:cNvSpPr/>
            <p:nvPr/>
          </p:nvSpPr>
          <p:spPr>
            <a:xfrm>
              <a:off x="3687024" y="3523978"/>
              <a:ext cx="327567" cy="260813"/>
            </a:xfrm>
            <a:custGeom>
              <a:avLst/>
              <a:gdLst>
                <a:gd name="connsiteX0" fmla="*/ 306349 w 327567"/>
                <a:gd name="connsiteY0" fmla="*/ 222152 h 260813"/>
                <a:gd name="connsiteX1" fmla="*/ 212274 w 327567"/>
                <a:gd name="connsiteY1" fmla="*/ 184103 h 260813"/>
                <a:gd name="connsiteX2" fmla="*/ 194651 w 327567"/>
                <a:gd name="connsiteY2" fmla="*/ 167054 h 260813"/>
                <a:gd name="connsiteX3" fmla="*/ 182241 w 327567"/>
                <a:gd name="connsiteY3" fmla="*/ 45562 h 260813"/>
                <a:gd name="connsiteX4" fmla="*/ 136679 w 327567"/>
                <a:gd name="connsiteY4" fmla="*/ 0 h 260813"/>
                <a:gd name="connsiteX5" fmla="*/ 0 w 327567"/>
                <a:gd name="connsiteY5" fmla="*/ 136692 h 260813"/>
                <a:gd name="connsiteX6" fmla="*/ 45562 w 327567"/>
                <a:gd name="connsiteY6" fmla="*/ 182254 h 260813"/>
                <a:gd name="connsiteX7" fmla="*/ 167344 w 327567"/>
                <a:gd name="connsiteY7" fmla="*/ 194438 h 260813"/>
                <a:gd name="connsiteX8" fmla="*/ 185385 w 327567"/>
                <a:gd name="connsiteY8" fmla="*/ 211894 h 260813"/>
                <a:gd name="connsiteX9" fmla="*/ 306349 w 327567"/>
                <a:gd name="connsiteY9" fmla="*/ 260813 h 260813"/>
                <a:gd name="connsiteX10" fmla="*/ 327567 w 327567"/>
                <a:gd name="connsiteY10" fmla="*/ 260813 h 260813"/>
                <a:gd name="connsiteX11" fmla="*/ 327567 w 327567"/>
                <a:gd name="connsiteY11" fmla="*/ 222152 h 26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567" h="260813">
                  <a:moveTo>
                    <a:pt x="306349" y="222152"/>
                  </a:moveTo>
                  <a:cubicBezTo>
                    <a:pt x="271228" y="222225"/>
                    <a:pt x="237469" y="208571"/>
                    <a:pt x="212274" y="184103"/>
                  </a:cubicBezTo>
                  <a:lnTo>
                    <a:pt x="194651" y="167054"/>
                  </a:lnTo>
                  <a:cubicBezTo>
                    <a:pt x="219848" y="128737"/>
                    <a:pt x="214665" y="77992"/>
                    <a:pt x="182241" y="45562"/>
                  </a:cubicBezTo>
                  <a:lnTo>
                    <a:pt x="136679" y="0"/>
                  </a:lnTo>
                  <a:lnTo>
                    <a:pt x="0" y="136692"/>
                  </a:lnTo>
                  <a:lnTo>
                    <a:pt x="45562" y="182254"/>
                  </a:lnTo>
                  <a:cubicBezTo>
                    <a:pt x="78086" y="214773"/>
                    <a:pt x="129021" y="219870"/>
                    <a:pt x="167344" y="194438"/>
                  </a:cubicBezTo>
                  <a:lnTo>
                    <a:pt x="185385" y="211894"/>
                  </a:lnTo>
                  <a:cubicBezTo>
                    <a:pt x="217782" y="243354"/>
                    <a:pt x="261190" y="260909"/>
                    <a:pt x="306349" y="260813"/>
                  </a:cubicBezTo>
                  <a:lnTo>
                    <a:pt x="327567" y="260813"/>
                  </a:lnTo>
                  <a:lnTo>
                    <a:pt x="327567" y="222152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57" descr="USB">
            <a:extLst>
              <a:ext uri="{FF2B5EF4-FFF2-40B4-BE49-F238E27FC236}">
                <a16:creationId xmlns:a16="http://schemas.microsoft.com/office/drawing/2014/main" id="{904F1D44-9784-4108-B78E-947C7356D63D}"/>
              </a:ext>
            </a:extLst>
          </p:cNvPr>
          <p:cNvSpPr/>
          <p:nvPr/>
        </p:nvSpPr>
        <p:spPr>
          <a:xfrm>
            <a:off x="5138246" y="3253739"/>
            <a:ext cx="451043" cy="438156"/>
          </a:xfrm>
          <a:custGeom>
            <a:avLst/>
            <a:gdLst>
              <a:gd name="connsiteX0" fmla="*/ 431713 w 451043"/>
              <a:gd name="connsiteY0" fmla="*/ 200650 h 438156"/>
              <a:gd name="connsiteX1" fmla="*/ 431713 w 451043"/>
              <a:gd name="connsiteY1" fmla="*/ 167530 h 438156"/>
              <a:gd name="connsiteX2" fmla="*/ 399496 w 451043"/>
              <a:gd name="connsiteY2" fmla="*/ 167530 h 438156"/>
              <a:gd name="connsiteX3" fmla="*/ 399496 w 451043"/>
              <a:gd name="connsiteY3" fmla="*/ 45104 h 438156"/>
              <a:gd name="connsiteX4" fmla="*/ 360835 w 451043"/>
              <a:gd name="connsiteY4" fmla="*/ 6443 h 438156"/>
              <a:gd name="connsiteX5" fmla="*/ 251296 w 451043"/>
              <a:gd name="connsiteY5" fmla="*/ 6443 h 438156"/>
              <a:gd name="connsiteX6" fmla="*/ 212635 w 451043"/>
              <a:gd name="connsiteY6" fmla="*/ 45104 h 438156"/>
              <a:gd name="connsiteX7" fmla="*/ 212635 w 451043"/>
              <a:gd name="connsiteY7" fmla="*/ 386609 h 438156"/>
              <a:gd name="connsiteX8" fmla="*/ 199748 w 451043"/>
              <a:gd name="connsiteY8" fmla="*/ 399496 h 438156"/>
              <a:gd name="connsiteX9" fmla="*/ 90209 w 451043"/>
              <a:gd name="connsiteY9" fmla="*/ 399496 h 438156"/>
              <a:gd name="connsiteX10" fmla="*/ 77322 w 451043"/>
              <a:gd name="connsiteY10" fmla="*/ 386609 h 438156"/>
              <a:gd name="connsiteX11" fmla="*/ 77322 w 451043"/>
              <a:gd name="connsiteY11" fmla="*/ 270626 h 438156"/>
              <a:gd name="connsiteX12" fmla="*/ 109539 w 451043"/>
              <a:gd name="connsiteY12" fmla="*/ 270626 h 438156"/>
              <a:gd name="connsiteX13" fmla="*/ 109539 w 451043"/>
              <a:gd name="connsiteY13" fmla="*/ 237507 h 438156"/>
              <a:gd name="connsiteX14" fmla="*/ 128870 w 451043"/>
              <a:gd name="connsiteY14" fmla="*/ 212635 h 438156"/>
              <a:gd name="connsiteX15" fmla="*/ 128870 w 451043"/>
              <a:gd name="connsiteY15" fmla="*/ 57991 h 438156"/>
              <a:gd name="connsiteX16" fmla="*/ 109539 w 451043"/>
              <a:gd name="connsiteY16" fmla="*/ 57991 h 438156"/>
              <a:gd name="connsiteX17" fmla="*/ 109539 w 451043"/>
              <a:gd name="connsiteY17" fmla="*/ 0 h 438156"/>
              <a:gd name="connsiteX18" fmla="*/ 19330 w 451043"/>
              <a:gd name="connsiteY18" fmla="*/ 0 h 438156"/>
              <a:gd name="connsiteX19" fmla="*/ 19330 w 451043"/>
              <a:gd name="connsiteY19" fmla="*/ 57991 h 438156"/>
              <a:gd name="connsiteX20" fmla="*/ 0 w 451043"/>
              <a:gd name="connsiteY20" fmla="*/ 57991 h 438156"/>
              <a:gd name="connsiteX21" fmla="*/ 0 w 451043"/>
              <a:gd name="connsiteY21" fmla="*/ 212635 h 438156"/>
              <a:gd name="connsiteX22" fmla="*/ 19330 w 451043"/>
              <a:gd name="connsiteY22" fmla="*/ 237507 h 438156"/>
              <a:gd name="connsiteX23" fmla="*/ 19330 w 451043"/>
              <a:gd name="connsiteY23" fmla="*/ 270626 h 438156"/>
              <a:gd name="connsiteX24" fmla="*/ 51548 w 451043"/>
              <a:gd name="connsiteY24" fmla="*/ 270626 h 438156"/>
              <a:gd name="connsiteX25" fmla="*/ 51548 w 451043"/>
              <a:gd name="connsiteY25" fmla="*/ 386609 h 438156"/>
              <a:gd name="connsiteX26" fmla="*/ 90209 w 451043"/>
              <a:gd name="connsiteY26" fmla="*/ 425270 h 438156"/>
              <a:gd name="connsiteX27" fmla="*/ 199748 w 451043"/>
              <a:gd name="connsiteY27" fmla="*/ 425270 h 438156"/>
              <a:gd name="connsiteX28" fmla="*/ 238409 w 451043"/>
              <a:gd name="connsiteY28" fmla="*/ 386609 h 438156"/>
              <a:gd name="connsiteX29" fmla="*/ 238409 w 451043"/>
              <a:gd name="connsiteY29" fmla="*/ 45104 h 438156"/>
              <a:gd name="connsiteX30" fmla="*/ 251296 w 451043"/>
              <a:gd name="connsiteY30" fmla="*/ 32217 h 438156"/>
              <a:gd name="connsiteX31" fmla="*/ 360835 w 451043"/>
              <a:gd name="connsiteY31" fmla="*/ 32217 h 438156"/>
              <a:gd name="connsiteX32" fmla="*/ 373722 w 451043"/>
              <a:gd name="connsiteY32" fmla="*/ 45104 h 438156"/>
              <a:gd name="connsiteX33" fmla="*/ 373722 w 451043"/>
              <a:gd name="connsiteY33" fmla="*/ 167530 h 438156"/>
              <a:gd name="connsiteX34" fmla="*/ 341504 w 451043"/>
              <a:gd name="connsiteY34" fmla="*/ 167530 h 438156"/>
              <a:gd name="connsiteX35" fmla="*/ 341504 w 451043"/>
              <a:gd name="connsiteY35" fmla="*/ 200650 h 438156"/>
              <a:gd name="connsiteX36" fmla="*/ 322174 w 451043"/>
              <a:gd name="connsiteY36" fmla="*/ 225522 h 438156"/>
              <a:gd name="connsiteX37" fmla="*/ 322174 w 451043"/>
              <a:gd name="connsiteY37" fmla="*/ 380165 h 438156"/>
              <a:gd name="connsiteX38" fmla="*/ 341504 w 451043"/>
              <a:gd name="connsiteY38" fmla="*/ 380165 h 438156"/>
              <a:gd name="connsiteX39" fmla="*/ 341504 w 451043"/>
              <a:gd name="connsiteY39" fmla="*/ 438157 h 438156"/>
              <a:gd name="connsiteX40" fmla="*/ 431713 w 451043"/>
              <a:gd name="connsiteY40" fmla="*/ 438157 h 438156"/>
              <a:gd name="connsiteX41" fmla="*/ 431713 w 451043"/>
              <a:gd name="connsiteY41" fmla="*/ 380165 h 438156"/>
              <a:gd name="connsiteX42" fmla="*/ 451044 w 451043"/>
              <a:gd name="connsiteY42" fmla="*/ 380165 h 438156"/>
              <a:gd name="connsiteX43" fmla="*/ 451044 w 451043"/>
              <a:gd name="connsiteY43" fmla="*/ 225522 h 438156"/>
              <a:gd name="connsiteX44" fmla="*/ 431713 w 451043"/>
              <a:gd name="connsiteY44" fmla="*/ 200650 h 438156"/>
              <a:gd name="connsiteX45" fmla="*/ 45104 w 451043"/>
              <a:gd name="connsiteY45" fmla="*/ 25774 h 438156"/>
              <a:gd name="connsiteX46" fmla="*/ 83765 w 451043"/>
              <a:gd name="connsiteY46" fmla="*/ 25774 h 438156"/>
              <a:gd name="connsiteX47" fmla="*/ 83765 w 451043"/>
              <a:gd name="connsiteY47" fmla="*/ 57991 h 438156"/>
              <a:gd name="connsiteX48" fmla="*/ 45104 w 451043"/>
              <a:gd name="connsiteY48" fmla="*/ 57991 h 438156"/>
              <a:gd name="connsiteX49" fmla="*/ 405939 w 451043"/>
              <a:gd name="connsiteY49" fmla="*/ 412383 h 438156"/>
              <a:gd name="connsiteX50" fmla="*/ 367278 w 451043"/>
              <a:gd name="connsiteY50" fmla="*/ 412383 h 438156"/>
              <a:gd name="connsiteX51" fmla="*/ 367278 w 451043"/>
              <a:gd name="connsiteY51" fmla="*/ 380165 h 438156"/>
              <a:gd name="connsiteX52" fmla="*/ 405939 w 451043"/>
              <a:gd name="connsiteY52" fmla="*/ 380165 h 43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51043" h="438156">
                <a:moveTo>
                  <a:pt x="431713" y="200650"/>
                </a:moveTo>
                <a:lnTo>
                  <a:pt x="431713" y="167530"/>
                </a:lnTo>
                <a:lnTo>
                  <a:pt x="399496" y="167530"/>
                </a:lnTo>
                <a:lnTo>
                  <a:pt x="399496" y="45104"/>
                </a:lnTo>
                <a:cubicBezTo>
                  <a:pt x="399496" y="23753"/>
                  <a:pt x="382187" y="6443"/>
                  <a:pt x="360835" y="6443"/>
                </a:cubicBezTo>
                <a:lnTo>
                  <a:pt x="251296" y="6443"/>
                </a:lnTo>
                <a:cubicBezTo>
                  <a:pt x="229944" y="6443"/>
                  <a:pt x="212635" y="23753"/>
                  <a:pt x="212635" y="45104"/>
                </a:cubicBezTo>
                <a:lnTo>
                  <a:pt x="212635" y="386609"/>
                </a:lnTo>
                <a:cubicBezTo>
                  <a:pt x="212635" y="393726"/>
                  <a:pt x="206865" y="399496"/>
                  <a:pt x="199748" y="399496"/>
                </a:cubicBezTo>
                <a:lnTo>
                  <a:pt x="90209" y="399496"/>
                </a:lnTo>
                <a:cubicBezTo>
                  <a:pt x="83091" y="399496"/>
                  <a:pt x="77322" y="393726"/>
                  <a:pt x="77322" y="386609"/>
                </a:cubicBezTo>
                <a:lnTo>
                  <a:pt x="77322" y="270626"/>
                </a:lnTo>
                <a:lnTo>
                  <a:pt x="109539" y="270626"/>
                </a:lnTo>
                <a:lnTo>
                  <a:pt x="109539" y="237507"/>
                </a:lnTo>
                <a:cubicBezTo>
                  <a:pt x="120889" y="234576"/>
                  <a:pt x="128832" y="224357"/>
                  <a:pt x="128870" y="212635"/>
                </a:cubicBezTo>
                <a:lnTo>
                  <a:pt x="128870" y="57991"/>
                </a:lnTo>
                <a:lnTo>
                  <a:pt x="109539" y="57991"/>
                </a:lnTo>
                <a:lnTo>
                  <a:pt x="109539" y="0"/>
                </a:lnTo>
                <a:lnTo>
                  <a:pt x="19330" y="0"/>
                </a:lnTo>
                <a:lnTo>
                  <a:pt x="19330" y="57991"/>
                </a:lnTo>
                <a:lnTo>
                  <a:pt x="0" y="57991"/>
                </a:lnTo>
                <a:lnTo>
                  <a:pt x="0" y="212635"/>
                </a:lnTo>
                <a:cubicBezTo>
                  <a:pt x="38" y="224357"/>
                  <a:pt x="7981" y="234576"/>
                  <a:pt x="19330" y="237507"/>
                </a:cubicBezTo>
                <a:lnTo>
                  <a:pt x="19330" y="270626"/>
                </a:lnTo>
                <a:lnTo>
                  <a:pt x="51548" y="270626"/>
                </a:lnTo>
                <a:lnTo>
                  <a:pt x="51548" y="386609"/>
                </a:lnTo>
                <a:cubicBezTo>
                  <a:pt x="51548" y="407961"/>
                  <a:pt x="68857" y="425270"/>
                  <a:pt x="90209" y="425270"/>
                </a:cubicBezTo>
                <a:lnTo>
                  <a:pt x="199748" y="425270"/>
                </a:lnTo>
                <a:cubicBezTo>
                  <a:pt x="221100" y="425270"/>
                  <a:pt x="238409" y="407961"/>
                  <a:pt x="238409" y="386609"/>
                </a:cubicBezTo>
                <a:lnTo>
                  <a:pt x="238409" y="45104"/>
                </a:lnTo>
                <a:cubicBezTo>
                  <a:pt x="238409" y="37987"/>
                  <a:pt x="244178" y="32217"/>
                  <a:pt x="251296" y="32217"/>
                </a:cubicBezTo>
                <a:lnTo>
                  <a:pt x="360835" y="32217"/>
                </a:lnTo>
                <a:cubicBezTo>
                  <a:pt x="367952" y="32217"/>
                  <a:pt x="373722" y="37987"/>
                  <a:pt x="373722" y="45104"/>
                </a:cubicBezTo>
                <a:lnTo>
                  <a:pt x="373722" y="167530"/>
                </a:lnTo>
                <a:lnTo>
                  <a:pt x="341504" y="167530"/>
                </a:lnTo>
                <a:lnTo>
                  <a:pt x="341504" y="200650"/>
                </a:lnTo>
                <a:cubicBezTo>
                  <a:pt x="330155" y="203580"/>
                  <a:pt x="322212" y="213800"/>
                  <a:pt x="322174" y="225522"/>
                </a:cubicBezTo>
                <a:lnTo>
                  <a:pt x="322174" y="380165"/>
                </a:lnTo>
                <a:lnTo>
                  <a:pt x="341504" y="380165"/>
                </a:lnTo>
                <a:lnTo>
                  <a:pt x="341504" y="438157"/>
                </a:lnTo>
                <a:lnTo>
                  <a:pt x="431713" y="438157"/>
                </a:lnTo>
                <a:lnTo>
                  <a:pt x="431713" y="380165"/>
                </a:lnTo>
                <a:lnTo>
                  <a:pt x="451044" y="380165"/>
                </a:lnTo>
                <a:lnTo>
                  <a:pt x="451044" y="225522"/>
                </a:lnTo>
                <a:cubicBezTo>
                  <a:pt x="451006" y="213800"/>
                  <a:pt x="443063" y="203580"/>
                  <a:pt x="431713" y="200650"/>
                </a:cubicBezTo>
                <a:close/>
                <a:moveTo>
                  <a:pt x="45104" y="25774"/>
                </a:moveTo>
                <a:lnTo>
                  <a:pt x="83765" y="25774"/>
                </a:lnTo>
                <a:lnTo>
                  <a:pt x="83765" y="57991"/>
                </a:lnTo>
                <a:lnTo>
                  <a:pt x="45104" y="57991"/>
                </a:lnTo>
                <a:close/>
                <a:moveTo>
                  <a:pt x="405939" y="412383"/>
                </a:moveTo>
                <a:lnTo>
                  <a:pt x="367278" y="412383"/>
                </a:lnTo>
                <a:lnTo>
                  <a:pt x="367278" y="380165"/>
                </a:lnTo>
                <a:lnTo>
                  <a:pt x="405939" y="38016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0" name="Graphic 51" descr="Fluorescent Light Blub">
            <a:extLst>
              <a:ext uri="{FF2B5EF4-FFF2-40B4-BE49-F238E27FC236}">
                <a16:creationId xmlns:a16="http://schemas.microsoft.com/office/drawing/2014/main" id="{D58BD49E-DF36-4F61-95BF-E2F047705166}"/>
              </a:ext>
            </a:extLst>
          </p:cNvPr>
          <p:cNvGrpSpPr/>
          <p:nvPr/>
        </p:nvGrpSpPr>
        <p:grpSpPr>
          <a:xfrm>
            <a:off x="6841610" y="3243539"/>
            <a:ext cx="618574" cy="618574"/>
            <a:chOff x="6841610" y="3243539"/>
            <a:chExt cx="618574" cy="61857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F4F11CD-BB1D-4051-B5D2-29C014D75B5F}"/>
                </a:ext>
              </a:extLst>
            </p:cNvPr>
            <p:cNvSpPr/>
            <p:nvPr/>
          </p:nvSpPr>
          <p:spPr>
            <a:xfrm>
              <a:off x="7109014" y="3771839"/>
              <a:ext cx="83765" cy="38725"/>
            </a:xfrm>
            <a:custGeom>
              <a:avLst/>
              <a:gdLst>
                <a:gd name="connsiteX0" fmla="*/ 41883 w 83765"/>
                <a:gd name="connsiteY0" fmla="*/ 38725 h 38725"/>
                <a:gd name="connsiteX1" fmla="*/ 83765 w 83765"/>
                <a:gd name="connsiteY1" fmla="*/ 0 h 38725"/>
                <a:gd name="connsiteX2" fmla="*/ 0 w 83765"/>
                <a:gd name="connsiteY2" fmla="*/ 0 h 38725"/>
                <a:gd name="connsiteX3" fmla="*/ 41883 w 83765"/>
                <a:gd name="connsiteY3" fmla="*/ 38725 h 3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765" h="38725">
                  <a:moveTo>
                    <a:pt x="41883" y="38725"/>
                  </a:moveTo>
                  <a:cubicBezTo>
                    <a:pt x="63810" y="38725"/>
                    <a:pt x="82050" y="21861"/>
                    <a:pt x="83765" y="0"/>
                  </a:cubicBezTo>
                  <a:lnTo>
                    <a:pt x="0" y="0"/>
                  </a:lnTo>
                  <a:cubicBezTo>
                    <a:pt x="1715" y="21861"/>
                    <a:pt x="19955" y="38725"/>
                    <a:pt x="41883" y="38725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0F300C-A88B-47AB-AA2F-FD742EBCE72F}"/>
                </a:ext>
              </a:extLst>
            </p:cNvPr>
            <p:cNvSpPr/>
            <p:nvPr/>
          </p:nvSpPr>
          <p:spPr>
            <a:xfrm>
              <a:off x="7022019" y="3415953"/>
              <a:ext cx="257735" cy="330112"/>
            </a:xfrm>
            <a:custGeom>
              <a:avLst/>
              <a:gdLst>
                <a:gd name="connsiteX0" fmla="*/ 255775 w 257735"/>
                <a:gd name="connsiteY0" fmla="*/ 15916 h 330112"/>
                <a:gd name="connsiteX1" fmla="*/ 222108 w 257735"/>
                <a:gd name="connsiteY1" fmla="*/ 1966 h 330112"/>
                <a:gd name="connsiteX2" fmla="*/ 15917 w 257735"/>
                <a:gd name="connsiteY2" fmla="*/ 87374 h 330112"/>
                <a:gd name="connsiteX3" fmla="*/ 1969 w 257735"/>
                <a:gd name="connsiteY3" fmla="*/ 121049 h 330112"/>
                <a:gd name="connsiteX4" fmla="*/ 15917 w 257735"/>
                <a:gd name="connsiteY4" fmla="*/ 134998 h 330112"/>
                <a:gd name="connsiteX5" fmla="*/ 64443 w 257735"/>
                <a:gd name="connsiteY5" fmla="*/ 155101 h 330112"/>
                <a:gd name="connsiteX6" fmla="*/ 64443 w 257735"/>
                <a:gd name="connsiteY6" fmla="*/ 194800 h 330112"/>
                <a:gd name="connsiteX7" fmla="*/ 38669 w 257735"/>
                <a:gd name="connsiteY7" fmla="*/ 194800 h 330112"/>
                <a:gd name="connsiteX8" fmla="*/ 38669 w 257735"/>
                <a:gd name="connsiteY8" fmla="*/ 304339 h 330112"/>
                <a:gd name="connsiteX9" fmla="*/ 64443 w 257735"/>
                <a:gd name="connsiteY9" fmla="*/ 330113 h 330112"/>
                <a:gd name="connsiteX10" fmla="*/ 193312 w 257735"/>
                <a:gd name="connsiteY10" fmla="*/ 330113 h 330112"/>
                <a:gd name="connsiteX11" fmla="*/ 219086 w 257735"/>
                <a:gd name="connsiteY11" fmla="*/ 304339 h 330112"/>
                <a:gd name="connsiteX12" fmla="*/ 219086 w 257735"/>
                <a:gd name="connsiteY12" fmla="*/ 194800 h 330112"/>
                <a:gd name="connsiteX13" fmla="*/ 193312 w 257735"/>
                <a:gd name="connsiteY13" fmla="*/ 194800 h 330112"/>
                <a:gd name="connsiteX14" fmla="*/ 193312 w 257735"/>
                <a:gd name="connsiteY14" fmla="*/ 155101 h 330112"/>
                <a:gd name="connsiteX15" fmla="*/ 241832 w 257735"/>
                <a:gd name="connsiteY15" fmla="*/ 134998 h 330112"/>
                <a:gd name="connsiteX16" fmla="*/ 255375 w 257735"/>
                <a:gd name="connsiteY16" fmla="*/ 101157 h 330112"/>
                <a:gd name="connsiteX17" fmla="*/ 222115 w 257735"/>
                <a:gd name="connsiteY17" fmla="*/ 87374 h 330112"/>
                <a:gd name="connsiteX18" fmla="*/ 157680 w 257735"/>
                <a:gd name="connsiteY18" fmla="*/ 114063 h 330112"/>
                <a:gd name="connsiteX19" fmla="*/ 141765 w 257735"/>
                <a:gd name="connsiteY19" fmla="*/ 137904 h 330112"/>
                <a:gd name="connsiteX20" fmla="*/ 141765 w 257735"/>
                <a:gd name="connsiteY20" fmla="*/ 194800 h 330112"/>
                <a:gd name="connsiteX21" fmla="*/ 115991 w 257735"/>
                <a:gd name="connsiteY21" fmla="*/ 194800 h 330112"/>
                <a:gd name="connsiteX22" fmla="*/ 115991 w 257735"/>
                <a:gd name="connsiteY22" fmla="*/ 137878 h 330112"/>
                <a:gd name="connsiteX23" fmla="*/ 100075 w 257735"/>
                <a:gd name="connsiteY23" fmla="*/ 114037 h 330112"/>
                <a:gd name="connsiteX24" fmla="*/ 93129 w 257735"/>
                <a:gd name="connsiteY24" fmla="*/ 111163 h 330112"/>
                <a:gd name="connsiteX25" fmla="*/ 241832 w 257735"/>
                <a:gd name="connsiteY25" fmla="*/ 49564 h 330112"/>
                <a:gd name="connsiteX26" fmla="*/ 255775 w 257735"/>
                <a:gd name="connsiteY26" fmla="*/ 15916 h 33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57735" h="330112">
                  <a:moveTo>
                    <a:pt x="255775" y="15916"/>
                  </a:moveTo>
                  <a:cubicBezTo>
                    <a:pt x="250329" y="2768"/>
                    <a:pt x="235257" y="-3476"/>
                    <a:pt x="222108" y="1966"/>
                  </a:cubicBezTo>
                  <a:lnTo>
                    <a:pt x="15917" y="87374"/>
                  </a:lnTo>
                  <a:cubicBezTo>
                    <a:pt x="2766" y="92821"/>
                    <a:pt x="-3479" y="107898"/>
                    <a:pt x="1969" y="121049"/>
                  </a:cubicBezTo>
                  <a:cubicBezTo>
                    <a:pt x="4585" y="127365"/>
                    <a:pt x="9602" y="132382"/>
                    <a:pt x="15917" y="134998"/>
                  </a:cubicBezTo>
                  <a:lnTo>
                    <a:pt x="64443" y="155101"/>
                  </a:lnTo>
                  <a:lnTo>
                    <a:pt x="64443" y="194800"/>
                  </a:lnTo>
                  <a:lnTo>
                    <a:pt x="38669" y="194800"/>
                  </a:lnTo>
                  <a:lnTo>
                    <a:pt x="38669" y="304339"/>
                  </a:lnTo>
                  <a:cubicBezTo>
                    <a:pt x="38669" y="318573"/>
                    <a:pt x="50209" y="330113"/>
                    <a:pt x="64443" y="330113"/>
                  </a:cubicBezTo>
                  <a:lnTo>
                    <a:pt x="193312" y="330113"/>
                  </a:lnTo>
                  <a:cubicBezTo>
                    <a:pt x="207547" y="330113"/>
                    <a:pt x="219086" y="318573"/>
                    <a:pt x="219086" y="304339"/>
                  </a:cubicBezTo>
                  <a:lnTo>
                    <a:pt x="219086" y="194800"/>
                  </a:lnTo>
                  <a:lnTo>
                    <a:pt x="193312" y="194800"/>
                  </a:lnTo>
                  <a:lnTo>
                    <a:pt x="193312" y="155101"/>
                  </a:lnTo>
                  <a:lnTo>
                    <a:pt x="241832" y="134998"/>
                  </a:lnTo>
                  <a:cubicBezTo>
                    <a:pt x="254917" y="129392"/>
                    <a:pt x="260980" y="114242"/>
                    <a:pt x="255375" y="101157"/>
                  </a:cubicBezTo>
                  <a:cubicBezTo>
                    <a:pt x="249866" y="88298"/>
                    <a:pt x="235105" y="82180"/>
                    <a:pt x="222115" y="87374"/>
                  </a:cubicBezTo>
                  <a:lnTo>
                    <a:pt x="157680" y="114063"/>
                  </a:lnTo>
                  <a:cubicBezTo>
                    <a:pt x="148037" y="118054"/>
                    <a:pt x="141754" y="127467"/>
                    <a:pt x="141765" y="137904"/>
                  </a:cubicBezTo>
                  <a:lnTo>
                    <a:pt x="141765" y="194800"/>
                  </a:lnTo>
                  <a:lnTo>
                    <a:pt x="115991" y="194800"/>
                  </a:lnTo>
                  <a:lnTo>
                    <a:pt x="115991" y="137878"/>
                  </a:lnTo>
                  <a:cubicBezTo>
                    <a:pt x="116002" y="127441"/>
                    <a:pt x="109718" y="118029"/>
                    <a:pt x="100075" y="114037"/>
                  </a:cubicBezTo>
                  <a:lnTo>
                    <a:pt x="93129" y="111163"/>
                  </a:lnTo>
                  <a:lnTo>
                    <a:pt x="241832" y="49564"/>
                  </a:lnTo>
                  <a:cubicBezTo>
                    <a:pt x="254966" y="44114"/>
                    <a:pt x="261205" y="29058"/>
                    <a:pt x="255775" y="1591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C005F7E-1D61-4233-9A3A-0154821E744F}"/>
                </a:ext>
              </a:extLst>
            </p:cNvPr>
            <p:cNvSpPr/>
            <p:nvPr/>
          </p:nvSpPr>
          <p:spPr>
            <a:xfrm>
              <a:off x="7022005" y="3331763"/>
              <a:ext cx="258219" cy="137161"/>
            </a:xfrm>
            <a:custGeom>
              <a:avLst/>
              <a:gdLst>
                <a:gd name="connsiteX0" fmla="*/ 25796 w 258219"/>
                <a:gd name="connsiteY0" fmla="*/ 137162 h 137161"/>
                <a:gd name="connsiteX1" fmla="*/ 35642 w 258219"/>
                <a:gd name="connsiteY1" fmla="*/ 135190 h 137161"/>
                <a:gd name="connsiteX2" fmla="*/ 241833 w 258219"/>
                <a:gd name="connsiteY2" fmla="*/ 49782 h 137161"/>
                <a:gd name="connsiteX3" fmla="*/ 256439 w 258219"/>
                <a:gd name="connsiteY3" fmla="*/ 16386 h 137161"/>
                <a:gd name="connsiteX4" fmla="*/ 223044 w 258219"/>
                <a:gd name="connsiteY4" fmla="*/ 1780 h 137161"/>
                <a:gd name="connsiteX5" fmla="*/ 222116 w 258219"/>
                <a:gd name="connsiteY5" fmla="*/ 2164 h 137161"/>
                <a:gd name="connsiteX6" fmla="*/ 15925 w 258219"/>
                <a:gd name="connsiteY6" fmla="*/ 87573 h 137161"/>
                <a:gd name="connsiteX7" fmla="*/ 1966 w 258219"/>
                <a:gd name="connsiteY7" fmla="*/ 121244 h 137161"/>
                <a:gd name="connsiteX8" fmla="*/ 25796 w 258219"/>
                <a:gd name="connsiteY8" fmla="*/ 137162 h 137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219" h="137161">
                  <a:moveTo>
                    <a:pt x="25796" y="137162"/>
                  </a:moveTo>
                  <a:cubicBezTo>
                    <a:pt x="29176" y="137162"/>
                    <a:pt x="32523" y="136492"/>
                    <a:pt x="35642" y="135190"/>
                  </a:cubicBezTo>
                  <a:lnTo>
                    <a:pt x="241833" y="49782"/>
                  </a:lnTo>
                  <a:cubicBezTo>
                    <a:pt x="255089" y="44593"/>
                    <a:pt x="261628" y="29642"/>
                    <a:pt x="256439" y="16386"/>
                  </a:cubicBezTo>
                  <a:cubicBezTo>
                    <a:pt x="251251" y="3131"/>
                    <a:pt x="236300" y="-3409"/>
                    <a:pt x="223044" y="1780"/>
                  </a:cubicBezTo>
                  <a:cubicBezTo>
                    <a:pt x="222732" y="1902"/>
                    <a:pt x="222423" y="2030"/>
                    <a:pt x="222116" y="2164"/>
                  </a:cubicBezTo>
                  <a:lnTo>
                    <a:pt x="15925" y="87573"/>
                  </a:lnTo>
                  <a:cubicBezTo>
                    <a:pt x="2772" y="93016"/>
                    <a:pt x="-3478" y="108091"/>
                    <a:pt x="1966" y="121244"/>
                  </a:cubicBezTo>
                  <a:cubicBezTo>
                    <a:pt x="5955" y="130884"/>
                    <a:pt x="15363" y="137168"/>
                    <a:pt x="25796" y="137162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0464DFC-D5D6-44E4-8F38-09E987AE39B1}"/>
                </a:ext>
              </a:extLst>
            </p:cNvPr>
            <p:cNvSpPr/>
            <p:nvPr/>
          </p:nvSpPr>
          <p:spPr>
            <a:xfrm>
              <a:off x="7022011" y="3301370"/>
              <a:ext cx="129368" cy="83789"/>
            </a:xfrm>
            <a:custGeom>
              <a:avLst/>
              <a:gdLst>
                <a:gd name="connsiteX0" fmla="*/ 25790 w 129368"/>
                <a:gd name="connsiteY0" fmla="*/ 83790 h 83789"/>
                <a:gd name="connsiteX1" fmla="*/ 35635 w 129368"/>
                <a:gd name="connsiteY1" fmla="*/ 81818 h 83789"/>
                <a:gd name="connsiteX2" fmla="*/ 113737 w 129368"/>
                <a:gd name="connsiteY2" fmla="*/ 49472 h 83789"/>
                <a:gd name="connsiteX3" fmla="*/ 127280 w 129368"/>
                <a:gd name="connsiteY3" fmla="*/ 15631 h 83789"/>
                <a:gd name="connsiteX4" fmla="*/ 94020 w 129368"/>
                <a:gd name="connsiteY4" fmla="*/ 1848 h 83789"/>
                <a:gd name="connsiteX5" fmla="*/ 15925 w 129368"/>
                <a:gd name="connsiteY5" fmla="*/ 34201 h 83789"/>
                <a:gd name="connsiteX6" fmla="*/ 1966 w 129368"/>
                <a:gd name="connsiteY6" fmla="*/ 67872 h 83789"/>
                <a:gd name="connsiteX7" fmla="*/ 25790 w 129368"/>
                <a:gd name="connsiteY7" fmla="*/ 83790 h 83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368" h="83789">
                  <a:moveTo>
                    <a:pt x="25790" y="83790"/>
                  </a:moveTo>
                  <a:cubicBezTo>
                    <a:pt x="29170" y="83790"/>
                    <a:pt x="32516" y="83120"/>
                    <a:pt x="35635" y="81818"/>
                  </a:cubicBezTo>
                  <a:lnTo>
                    <a:pt x="113737" y="49472"/>
                  </a:lnTo>
                  <a:cubicBezTo>
                    <a:pt x="126822" y="43867"/>
                    <a:pt x="132885" y="28716"/>
                    <a:pt x="127280" y="15631"/>
                  </a:cubicBezTo>
                  <a:cubicBezTo>
                    <a:pt x="121771" y="2772"/>
                    <a:pt x="107010" y="-3345"/>
                    <a:pt x="94020" y="1848"/>
                  </a:cubicBezTo>
                  <a:lnTo>
                    <a:pt x="15925" y="34201"/>
                  </a:lnTo>
                  <a:cubicBezTo>
                    <a:pt x="2772" y="39644"/>
                    <a:pt x="-3478" y="54719"/>
                    <a:pt x="1966" y="67872"/>
                  </a:cubicBezTo>
                  <a:cubicBezTo>
                    <a:pt x="5954" y="77510"/>
                    <a:pt x="15359" y="83794"/>
                    <a:pt x="25790" y="8379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49" descr="Cell Tower">
            <a:extLst>
              <a:ext uri="{FF2B5EF4-FFF2-40B4-BE49-F238E27FC236}">
                <a16:creationId xmlns:a16="http://schemas.microsoft.com/office/drawing/2014/main" id="{F33C2372-2F69-4FD9-A5AB-C98690DF6741}"/>
              </a:ext>
            </a:extLst>
          </p:cNvPr>
          <p:cNvGrpSpPr/>
          <p:nvPr/>
        </p:nvGrpSpPr>
        <p:grpSpPr>
          <a:xfrm>
            <a:off x="8680270" y="3163531"/>
            <a:ext cx="618574" cy="618574"/>
            <a:chOff x="8680270" y="3163531"/>
            <a:chExt cx="618574" cy="61857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0F2EF6C-F720-456E-BCAF-4DF0A3A32A4C}"/>
                </a:ext>
              </a:extLst>
            </p:cNvPr>
            <p:cNvSpPr/>
            <p:nvPr/>
          </p:nvSpPr>
          <p:spPr>
            <a:xfrm>
              <a:off x="8915453" y="3279513"/>
              <a:ext cx="40597" cy="109539"/>
            </a:xfrm>
            <a:custGeom>
              <a:avLst/>
              <a:gdLst>
                <a:gd name="connsiteX0" fmla="*/ 22556 w 40597"/>
                <a:gd name="connsiteY0" fmla="*/ 109539 h 109539"/>
                <a:gd name="connsiteX1" fmla="*/ 40597 w 40597"/>
                <a:gd name="connsiteY1" fmla="*/ 91497 h 109539"/>
                <a:gd name="connsiteX2" fmla="*/ 40597 w 40597"/>
                <a:gd name="connsiteY2" fmla="*/ 18042 h 109539"/>
                <a:gd name="connsiteX3" fmla="*/ 22556 w 40597"/>
                <a:gd name="connsiteY3" fmla="*/ 0 h 109539"/>
                <a:gd name="connsiteX4" fmla="*/ 22556 w 40597"/>
                <a:gd name="connsiteY4" fmla="*/ 109539 h 10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7" h="109539">
                  <a:moveTo>
                    <a:pt x="22556" y="109539"/>
                  </a:moveTo>
                  <a:lnTo>
                    <a:pt x="40597" y="91497"/>
                  </a:lnTo>
                  <a:cubicBezTo>
                    <a:pt x="20828" y="71003"/>
                    <a:pt x="20828" y="38536"/>
                    <a:pt x="40597" y="18042"/>
                  </a:cubicBezTo>
                  <a:lnTo>
                    <a:pt x="22556" y="0"/>
                  </a:lnTo>
                  <a:cubicBezTo>
                    <a:pt x="-7519" y="30320"/>
                    <a:pt x="-7519" y="79219"/>
                    <a:pt x="22556" y="10953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E55BA2B-6D22-4C60-9E4D-531A644F51E0}"/>
                </a:ext>
              </a:extLst>
            </p:cNvPr>
            <p:cNvSpPr/>
            <p:nvPr/>
          </p:nvSpPr>
          <p:spPr>
            <a:xfrm>
              <a:off x="8863913" y="3243430"/>
              <a:ext cx="56053" cy="181706"/>
            </a:xfrm>
            <a:custGeom>
              <a:avLst/>
              <a:gdLst>
                <a:gd name="connsiteX0" fmla="*/ 38012 w 56053"/>
                <a:gd name="connsiteY0" fmla="*/ 181706 h 181706"/>
                <a:gd name="connsiteX1" fmla="*/ 56054 w 56053"/>
                <a:gd name="connsiteY1" fmla="*/ 163664 h 181706"/>
                <a:gd name="connsiteX2" fmla="*/ 55592 w 56053"/>
                <a:gd name="connsiteY2" fmla="*/ 18504 h 181706"/>
                <a:gd name="connsiteX3" fmla="*/ 56054 w 56053"/>
                <a:gd name="connsiteY3" fmla="*/ 18042 h 181706"/>
                <a:gd name="connsiteX4" fmla="*/ 38012 w 56053"/>
                <a:gd name="connsiteY4" fmla="*/ 0 h 181706"/>
                <a:gd name="connsiteX5" fmla="*/ 36728 w 56053"/>
                <a:gd name="connsiteY5" fmla="*/ 180422 h 181706"/>
                <a:gd name="connsiteX6" fmla="*/ 38012 w 56053"/>
                <a:gd name="connsiteY6" fmla="*/ 181706 h 18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3" h="181706">
                  <a:moveTo>
                    <a:pt x="38012" y="181706"/>
                  </a:moveTo>
                  <a:lnTo>
                    <a:pt x="56054" y="163664"/>
                  </a:lnTo>
                  <a:cubicBezTo>
                    <a:pt x="15841" y="123707"/>
                    <a:pt x="15634" y="58716"/>
                    <a:pt x="55592" y="18504"/>
                  </a:cubicBezTo>
                  <a:cubicBezTo>
                    <a:pt x="55745" y="18349"/>
                    <a:pt x="55899" y="18195"/>
                    <a:pt x="56054" y="18042"/>
                  </a:cubicBezTo>
                  <a:lnTo>
                    <a:pt x="38012" y="0"/>
                  </a:lnTo>
                  <a:cubicBezTo>
                    <a:pt x="-12165" y="49468"/>
                    <a:pt x="-12740" y="130245"/>
                    <a:pt x="36728" y="180422"/>
                  </a:cubicBezTo>
                  <a:cubicBezTo>
                    <a:pt x="37153" y="180853"/>
                    <a:pt x="37581" y="181281"/>
                    <a:pt x="38012" y="18170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28D43E4-D652-4675-BF22-5BE717843865}"/>
                </a:ext>
              </a:extLst>
            </p:cNvPr>
            <p:cNvSpPr/>
            <p:nvPr/>
          </p:nvSpPr>
          <p:spPr>
            <a:xfrm>
              <a:off x="8812348" y="3206702"/>
              <a:ext cx="70891" cy="255161"/>
            </a:xfrm>
            <a:custGeom>
              <a:avLst/>
              <a:gdLst>
                <a:gd name="connsiteX0" fmla="*/ 70891 w 70891"/>
                <a:gd name="connsiteY0" fmla="*/ 237120 h 255161"/>
                <a:gd name="connsiteX1" fmla="*/ 70891 w 70891"/>
                <a:gd name="connsiteY1" fmla="*/ 18042 h 255161"/>
                <a:gd name="connsiteX2" fmla="*/ 52849 w 70891"/>
                <a:gd name="connsiteY2" fmla="*/ 0 h 255161"/>
                <a:gd name="connsiteX3" fmla="*/ 52836 w 70891"/>
                <a:gd name="connsiteY3" fmla="*/ 255149 h 255161"/>
                <a:gd name="connsiteX4" fmla="*/ 52849 w 70891"/>
                <a:gd name="connsiteY4" fmla="*/ 255162 h 25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91" h="255161">
                  <a:moveTo>
                    <a:pt x="70891" y="237120"/>
                  </a:moveTo>
                  <a:cubicBezTo>
                    <a:pt x="10742" y="176480"/>
                    <a:pt x="10742" y="78682"/>
                    <a:pt x="70891" y="18042"/>
                  </a:cubicBezTo>
                  <a:lnTo>
                    <a:pt x="52849" y="0"/>
                  </a:lnTo>
                  <a:cubicBezTo>
                    <a:pt x="-17611" y="70454"/>
                    <a:pt x="-17617" y="184688"/>
                    <a:pt x="52836" y="255149"/>
                  </a:cubicBezTo>
                  <a:cubicBezTo>
                    <a:pt x="52841" y="255153"/>
                    <a:pt x="52845" y="255157"/>
                    <a:pt x="52849" y="255162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0B8D07D-987C-4145-A5A0-B5437D5776BB}"/>
                </a:ext>
              </a:extLst>
            </p:cNvPr>
            <p:cNvSpPr/>
            <p:nvPr/>
          </p:nvSpPr>
          <p:spPr>
            <a:xfrm>
              <a:off x="9029506" y="3279513"/>
              <a:ext cx="40597" cy="109539"/>
            </a:xfrm>
            <a:custGeom>
              <a:avLst/>
              <a:gdLst>
                <a:gd name="connsiteX0" fmla="*/ 18042 w 40597"/>
                <a:gd name="connsiteY0" fmla="*/ 109539 h 109539"/>
                <a:gd name="connsiteX1" fmla="*/ 18042 w 40597"/>
                <a:gd name="connsiteY1" fmla="*/ 0 h 109539"/>
                <a:gd name="connsiteX2" fmla="*/ 0 w 40597"/>
                <a:gd name="connsiteY2" fmla="*/ 18042 h 109539"/>
                <a:gd name="connsiteX3" fmla="*/ 14820 w 40597"/>
                <a:gd name="connsiteY3" fmla="*/ 54770 h 109539"/>
                <a:gd name="connsiteX4" fmla="*/ 0 w 40597"/>
                <a:gd name="connsiteY4" fmla="*/ 91497 h 10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7" h="109539">
                  <a:moveTo>
                    <a:pt x="18042" y="109539"/>
                  </a:moveTo>
                  <a:cubicBezTo>
                    <a:pt x="48116" y="79219"/>
                    <a:pt x="48116" y="30320"/>
                    <a:pt x="18042" y="0"/>
                  </a:cubicBezTo>
                  <a:lnTo>
                    <a:pt x="0" y="18042"/>
                  </a:lnTo>
                  <a:cubicBezTo>
                    <a:pt x="9634" y="27822"/>
                    <a:pt x="14968" y="41042"/>
                    <a:pt x="14820" y="54770"/>
                  </a:cubicBezTo>
                  <a:cubicBezTo>
                    <a:pt x="14843" y="68473"/>
                    <a:pt x="9527" y="81647"/>
                    <a:pt x="0" y="91497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B5E5EC1-DF5B-4F82-B8BA-23F7A6F808DB}"/>
                </a:ext>
              </a:extLst>
            </p:cNvPr>
            <p:cNvSpPr/>
            <p:nvPr/>
          </p:nvSpPr>
          <p:spPr>
            <a:xfrm>
              <a:off x="9065590" y="3243430"/>
              <a:ext cx="56053" cy="181706"/>
            </a:xfrm>
            <a:custGeom>
              <a:avLst/>
              <a:gdLst>
                <a:gd name="connsiteX0" fmla="*/ 0 w 56053"/>
                <a:gd name="connsiteY0" fmla="*/ 163664 h 181706"/>
                <a:gd name="connsiteX1" fmla="*/ 18042 w 56053"/>
                <a:gd name="connsiteY1" fmla="*/ 181706 h 181706"/>
                <a:gd name="connsiteX2" fmla="*/ 19326 w 56053"/>
                <a:gd name="connsiteY2" fmla="*/ 1284 h 181706"/>
                <a:gd name="connsiteX3" fmla="*/ 18042 w 56053"/>
                <a:gd name="connsiteY3" fmla="*/ 0 h 181706"/>
                <a:gd name="connsiteX4" fmla="*/ 0 w 56053"/>
                <a:gd name="connsiteY4" fmla="*/ 18042 h 181706"/>
                <a:gd name="connsiteX5" fmla="*/ 462 w 56053"/>
                <a:gd name="connsiteY5" fmla="*/ 163202 h 181706"/>
                <a:gd name="connsiteX6" fmla="*/ 0 w 56053"/>
                <a:gd name="connsiteY6" fmla="*/ 163664 h 18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3" h="181706">
                  <a:moveTo>
                    <a:pt x="0" y="163664"/>
                  </a:moveTo>
                  <a:lnTo>
                    <a:pt x="18042" y="181706"/>
                  </a:lnTo>
                  <a:cubicBezTo>
                    <a:pt x="68218" y="132238"/>
                    <a:pt x="68793" y="51461"/>
                    <a:pt x="19326" y="1284"/>
                  </a:cubicBezTo>
                  <a:cubicBezTo>
                    <a:pt x="18901" y="853"/>
                    <a:pt x="18473" y="425"/>
                    <a:pt x="18042" y="0"/>
                  </a:cubicBezTo>
                  <a:lnTo>
                    <a:pt x="0" y="18042"/>
                  </a:lnTo>
                  <a:cubicBezTo>
                    <a:pt x="40212" y="57999"/>
                    <a:pt x="40419" y="122990"/>
                    <a:pt x="462" y="163202"/>
                  </a:cubicBezTo>
                  <a:cubicBezTo>
                    <a:pt x="309" y="163357"/>
                    <a:pt x="155" y="163511"/>
                    <a:pt x="0" y="16366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A6DDC13-6844-4C65-9685-1B3AC3A4908B}"/>
                </a:ext>
              </a:extLst>
            </p:cNvPr>
            <p:cNvSpPr/>
            <p:nvPr/>
          </p:nvSpPr>
          <p:spPr>
            <a:xfrm>
              <a:off x="9102317" y="3206702"/>
              <a:ext cx="70891" cy="255161"/>
            </a:xfrm>
            <a:custGeom>
              <a:avLst/>
              <a:gdLst>
                <a:gd name="connsiteX0" fmla="*/ 0 w 70891"/>
                <a:gd name="connsiteY0" fmla="*/ 237120 h 255161"/>
                <a:gd name="connsiteX1" fmla="*/ 18042 w 70891"/>
                <a:gd name="connsiteY1" fmla="*/ 255162 h 255161"/>
                <a:gd name="connsiteX2" fmla="*/ 18055 w 70891"/>
                <a:gd name="connsiteY2" fmla="*/ 13 h 255161"/>
                <a:gd name="connsiteX3" fmla="*/ 18042 w 70891"/>
                <a:gd name="connsiteY3" fmla="*/ 0 h 255161"/>
                <a:gd name="connsiteX4" fmla="*/ 0 w 70891"/>
                <a:gd name="connsiteY4" fmla="*/ 18042 h 255161"/>
                <a:gd name="connsiteX5" fmla="*/ 0 w 70891"/>
                <a:gd name="connsiteY5" fmla="*/ 237120 h 25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891" h="255161">
                  <a:moveTo>
                    <a:pt x="0" y="237120"/>
                  </a:moveTo>
                  <a:lnTo>
                    <a:pt x="18042" y="255162"/>
                  </a:lnTo>
                  <a:cubicBezTo>
                    <a:pt x="88502" y="184708"/>
                    <a:pt x="88508" y="70474"/>
                    <a:pt x="18055" y="13"/>
                  </a:cubicBezTo>
                  <a:cubicBezTo>
                    <a:pt x="18051" y="9"/>
                    <a:pt x="18046" y="4"/>
                    <a:pt x="18042" y="0"/>
                  </a:cubicBezTo>
                  <a:lnTo>
                    <a:pt x="0" y="18042"/>
                  </a:lnTo>
                  <a:cubicBezTo>
                    <a:pt x="60149" y="78682"/>
                    <a:pt x="60149" y="176480"/>
                    <a:pt x="0" y="23712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84C79FF-6A6C-4D78-98D1-62CBA423A0C8}"/>
                </a:ext>
              </a:extLst>
            </p:cNvPr>
            <p:cNvSpPr/>
            <p:nvPr/>
          </p:nvSpPr>
          <p:spPr>
            <a:xfrm>
              <a:off x="8796518" y="3308450"/>
              <a:ext cx="392798" cy="428550"/>
            </a:xfrm>
            <a:custGeom>
              <a:avLst/>
              <a:gdLst>
                <a:gd name="connsiteX0" fmla="*/ 392786 w 392798"/>
                <a:gd name="connsiteY0" fmla="*/ 413795 h 428550"/>
                <a:gd name="connsiteX1" fmla="*/ 392786 w 392798"/>
                <a:gd name="connsiteY1" fmla="*/ 413795 h 428550"/>
                <a:gd name="connsiteX2" fmla="*/ 391691 w 392798"/>
                <a:gd name="connsiteY2" fmla="*/ 410509 h 428550"/>
                <a:gd name="connsiteX3" fmla="*/ 391691 w 392798"/>
                <a:gd name="connsiteY3" fmla="*/ 410122 h 428550"/>
                <a:gd name="connsiteX4" fmla="*/ 208051 w 392798"/>
                <a:gd name="connsiteY4" fmla="*/ 52509 h 428550"/>
                <a:gd name="connsiteX5" fmla="*/ 205925 w 392798"/>
                <a:gd name="connsiteY5" fmla="*/ 49674 h 428550"/>
                <a:gd name="connsiteX6" fmla="*/ 220153 w 392798"/>
                <a:gd name="connsiteY6" fmla="*/ 16115 h 428550"/>
                <a:gd name="connsiteX7" fmla="*/ 186595 w 392798"/>
                <a:gd name="connsiteY7" fmla="*/ 1888 h 428550"/>
                <a:gd name="connsiteX8" fmla="*/ 172367 w 392798"/>
                <a:gd name="connsiteY8" fmla="*/ 35446 h 428550"/>
                <a:gd name="connsiteX9" fmla="*/ 186595 w 392798"/>
                <a:gd name="connsiteY9" fmla="*/ 49674 h 428550"/>
                <a:gd name="connsiteX10" fmla="*/ 184855 w 392798"/>
                <a:gd name="connsiteY10" fmla="*/ 52187 h 428550"/>
                <a:gd name="connsiteX11" fmla="*/ 1216 w 392798"/>
                <a:gd name="connsiteY11" fmla="*/ 409800 h 428550"/>
                <a:gd name="connsiteX12" fmla="*/ 1216 w 392798"/>
                <a:gd name="connsiteY12" fmla="*/ 410186 h 428550"/>
                <a:gd name="connsiteX13" fmla="*/ 120 w 392798"/>
                <a:gd name="connsiteY13" fmla="*/ 413473 h 428550"/>
                <a:gd name="connsiteX14" fmla="*/ 120 w 392798"/>
                <a:gd name="connsiteY14" fmla="*/ 413473 h 428550"/>
                <a:gd name="connsiteX15" fmla="*/ 120 w 392798"/>
                <a:gd name="connsiteY15" fmla="*/ 416694 h 428550"/>
                <a:gd name="connsiteX16" fmla="*/ 120 w 392798"/>
                <a:gd name="connsiteY16" fmla="*/ 417468 h 428550"/>
                <a:gd name="connsiteX17" fmla="*/ 1022 w 392798"/>
                <a:gd name="connsiteY17" fmla="*/ 420496 h 428550"/>
                <a:gd name="connsiteX18" fmla="*/ 1022 w 392798"/>
                <a:gd name="connsiteY18" fmla="*/ 420496 h 428550"/>
                <a:gd name="connsiteX19" fmla="*/ 1925 w 392798"/>
                <a:gd name="connsiteY19" fmla="*/ 421914 h 428550"/>
                <a:gd name="connsiteX20" fmla="*/ 3213 w 392798"/>
                <a:gd name="connsiteY20" fmla="*/ 423782 h 428550"/>
                <a:gd name="connsiteX21" fmla="*/ 3213 w 392798"/>
                <a:gd name="connsiteY21" fmla="*/ 423782 h 428550"/>
                <a:gd name="connsiteX22" fmla="*/ 4244 w 392798"/>
                <a:gd name="connsiteY22" fmla="*/ 424555 h 428550"/>
                <a:gd name="connsiteX23" fmla="*/ 6048 w 392798"/>
                <a:gd name="connsiteY23" fmla="*/ 425973 h 428550"/>
                <a:gd name="connsiteX24" fmla="*/ 7595 w 392798"/>
                <a:gd name="connsiteY24" fmla="*/ 426682 h 428550"/>
                <a:gd name="connsiteX25" fmla="*/ 9528 w 392798"/>
                <a:gd name="connsiteY25" fmla="*/ 427390 h 428550"/>
                <a:gd name="connsiteX26" fmla="*/ 11203 w 392798"/>
                <a:gd name="connsiteY26" fmla="*/ 427390 h 428550"/>
                <a:gd name="connsiteX27" fmla="*/ 12621 w 392798"/>
                <a:gd name="connsiteY27" fmla="*/ 428550 h 428550"/>
                <a:gd name="connsiteX28" fmla="*/ 13523 w 392798"/>
                <a:gd name="connsiteY28" fmla="*/ 428550 h 428550"/>
                <a:gd name="connsiteX29" fmla="*/ 14360 w 392798"/>
                <a:gd name="connsiteY29" fmla="*/ 428550 h 428550"/>
                <a:gd name="connsiteX30" fmla="*/ 17775 w 392798"/>
                <a:gd name="connsiteY30" fmla="*/ 427648 h 428550"/>
                <a:gd name="connsiteX31" fmla="*/ 196389 w 392798"/>
                <a:gd name="connsiteY31" fmla="*/ 349102 h 428550"/>
                <a:gd name="connsiteX32" fmla="*/ 374744 w 392798"/>
                <a:gd name="connsiteY32" fmla="*/ 427455 h 428550"/>
                <a:gd name="connsiteX33" fmla="*/ 379899 w 392798"/>
                <a:gd name="connsiteY33" fmla="*/ 428550 h 428550"/>
                <a:gd name="connsiteX34" fmla="*/ 379899 w 392798"/>
                <a:gd name="connsiteY34" fmla="*/ 428550 h 428550"/>
                <a:gd name="connsiteX35" fmla="*/ 383056 w 392798"/>
                <a:gd name="connsiteY35" fmla="*/ 428099 h 428550"/>
                <a:gd name="connsiteX36" fmla="*/ 383958 w 392798"/>
                <a:gd name="connsiteY36" fmla="*/ 428099 h 428550"/>
                <a:gd name="connsiteX37" fmla="*/ 386342 w 392798"/>
                <a:gd name="connsiteY37" fmla="*/ 427004 h 428550"/>
                <a:gd name="connsiteX38" fmla="*/ 386922 w 392798"/>
                <a:gd name="connsiteY38" fmla="*/ 426617 h 428550"/>
                <a:gd name="connsiteX39" fmla="*/ 389242 w 392798"/>
                <a:gd name="connsiteY39" fmla="*/ 424749 h 428550"/>
                <a:gd name="connsiteX40" fmla="*/ 389242 w 392798"/>
                <a:gd name="connsiteY40" fmla="*/ 424749 h 428550"/>
                <a:gd name="connsiteX41" fmla="*/ 390595 w 392798"/>
                <a:gd name="connsiteY41" fmla="*/ 422751 h 428550"/>
                <a:gd name="connsiteX42" fmla="*/ 391368 w 392798"/>
                <a:gd name="connsiteY42" fmla="*/ 421462 h 428550"/>
                <a:gd name="connsiteX43" fmla="*/ 391368 w 392798"/>
                <a:gd name="connsiteY43" fmla="*/ 421462 h 428550"/>
                <a:gd name="connsiteX44" fmla="*/ 392270 w 392798"/>
                <a:gd name="connsiteY44" fmla="*/ 418370 h 428550"/>
                <a:gd name="connsiteX45" fmla="*/ 392270 w 392798"/>
                <a:gd name="connsiteY45" fmla="*/ 417661 h 428550"/>
                <a:gd name="connsiteX46" fmla="*/ 392786 w 392798"/>
                <a:gd name="connsiteY46" fmla="*/ 413795 h 428550"/>
                <a:gd name="connsiteX47" fmla="*/ 283247 w 392798"/>
                <a:gd name="connsiteY47" fmla="*/ 255607 h 428550"/>
                <a:gd name="connsiteX48" fmla="*/ 218168 w 392798"/>
                <a:gd name="connsiteY48" fmla="*/ 211598 h 428550"/>
                <a:gd name="connsiteX49" fmla="*/ 249547 w 392798"/>
                <a:gd name="connsiteY49" fmla="*/ 190142 h 428550"/>
                <a:gd name="connsiteX50" fmla="*/ 196260 w 392798"/>
                <a:gd name="connsiteY50" fmla="*/ 86273 h 428550"/>
                <a:gd name="connsiteX51" fmla="*/ 237691 w 392798"/>
                <a:gd name="connsiteY51" fmla="*/ 166881 h 428550"/>
                <a:gd name="connsiteX52" fmla="*/ 195293 w 392798"/>
                <a:gd name="connsiteY52" fmla="*/ 196070 h 428550"/>
                <a:gd name="connsiteX53" fmla="*/ 156632 w 392798"/>
                <a:gd name="connsiteY53" fmla="*/ 170296 h 428550"/>
                <a:gd name="connsiteX54" fmla="*/ 153926 w 392798"/>
                <a:gd name="connsiteY54" fmla="*/ 168878 h 428550"/>
                <a:gd name="connsiteX55" fmla="*/ 142263 w 392798"/>
                <a:gd name="connsiteY55" fmla="*/ 191366 h 428550"/>
                <a:gd name="connsiteX56" fmla="*/ 172483 w 392798"/>
                <a:gd name="connsiteY56" fmla="*/ 211792 h 428550"/>
                <a:gd name="connsiteX57" fmla="*/ 109273 w 392798"/>
                <a:gd name="connsiteY57" fmla="*/ 255156 h 428550"/>
                <a:gd name="connsiteX58" fmla="*/ 40650 w 392798"/>
                <a:gd name="connsiteY58" fmla="*/ 389310 h 428550"/>
                <a:gd name="connsiteX59" fmla="*/ 86141 w 392798"/>
                <a:gd name="connsiteY59" fmla="*/ 300647 h 428550"/>
                <a:gd name="connsiteX60" fmla="*/ 164300 w 392798"/>
                <a:gd name="connsiteY60" fmla="*/ 334991 h 428550"/>
                <a:gd name="connsiteX61" fmla="*/ 112752 w 392798"/>
                <a:gd name="connsiteY61" fmla="*/ 284216 h 428550"/>
                <a:gd name="connsiteX62" fmla="*/ 195422 w 392798"/>
                <a:gd name="connsiteY62" fmla="*/ 227320 h 428550"/>
                <a:gd name="connsiteX63" fmla="*/ 279703 w 392798"/>
                <a:gd name="connsiteY63" fmla="*/ 284345 h 428550"/>
                <a:gd name="connsiteX64" fmla="*/ 196389 w 392798"/>
                <a:gd name="connsiteY64" fmla="*/ 320944 h 428550"/>
                <a:gd name="connsiteX65" fmla="*/ 331831 w 392798"/>
                <a:gd name="connsiteY65" fmla="*/ 380482 h 428550"/>
                <a:gd name="connsiteX66" fmla="*/ 228413 w 392798"/>
                <a:gd name="connsiteY66" fmla="*/ 335055 h 428550"/>
                <a:gd name="connsiteX67" fmla="*/ 306443 w 392798"/>
                <a:gd name="connsiteY67" fmla="*/ 300776 h 428550"/>
                <a:gd name="connsiteX68" fmla="*/ 351870 w 392798"/>
                <a:gd name="connsiteY68" fmla="*/ 389245 h 428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92798" h="428550">
                  <a:moveTo>
                    <a:pt x="392786" y="413795"/>
                  </a:moveTo>
                  <a:lnTo>
                    <a:pt x="392786" y="413795"/>
                  </a:lnTo>
                  <a:cubicBezTo>
                    <a:pt x="392588" y="412650"/>
                    <a:pt x="392218" y="411543"/>
                    <a:pt x="391691" y="410509"/>
                  </a:cubicBezTo>
                  <a:cubicBezTo>
                    <a:pt x="391691" y="410509"/>
                    <a:pt x="391691" y="410509"/>
                    <a:pt x="391691" y="410122"/>
                  </a:cubicBezTo>
                  <a:lnTo>
                    <a:pt x="208051" y="52509"/>
                  </a:lnTo>
                  <a:cubicBezTo>
                    <a:pt x="207492" y="51460"/>
                    <a:pt x="206775" y="50504"/>
                    <a:pt x="205925" y="49674"/>
                  </a:cubicBezTo>
                  <a:cubicBezTo>
                    <a:pt x="219121" y="44336"/>
                    <a:pt x="225491" y="29311"/>
                    <a:pt x="220153" y="16115"/>
                  </a:cubicBezTo>
                  <a:cubicBezTo>
                    <a:pt x="214815" y="2920"/>
                    <a:pt x="199790" y="-3450"/>
                    <a:pt x="186595" y="1888"/>
                  </a:cubicBezTo>
                  <a:cubicBezTo>
                    <a:pt x="173399" y="7225"/>
                    <a:pt x="167029" y="22250"/>
                    <a:pt x="172367" y="35446"/>
                  </a:cubicBezTo>
                  <a:cubicBezTo>
                    <a:pt x="174986" y="41920"/>
                    <a:pt x="180120" y="47054"/>
                    <a:pt x="186595" y="49674"/>
                  </a:cubicBezTo>
                  <a:cubicBezTo>
                    <a:pt x="185906" y="50431"/>
                    <a:pt x="185321" y="51276"/>
                    <a:pt x="184855" y="52187"/>
                  </a:cubicBezTo>
                  <a:lnTo>
                    <a:pt x="1216" y="409800"/>
                  </a:lnTo>
                  <a:cubicBezTo>
                    <a:pt x="1216" y="409800"/>
                    <a:pt x="1216" y="409800"/>
                    <a:pt x="1216" y="410186"/>
                  </a:cubicBezTo>
                  <a:cubicBezTo>
                    <a:pt x="688" y="411221"/>
                    <a:pt x="319" y="412329"/>
                    <a:pt x="120" y="413473"/>
                  </a:cubicBezTo>
                  <a:lnTo>
                    <a:pt x="120" y="413473"/>
                  </a:lnTo>
                  <a:cubicBezTo>
                    <a:pt x="-40" y="414540"/>
                    <a:pt x="-40" y="415627"/>
                    <a:pt x="120" y="416694"/>
                  </a:cubicBezTo>
                  <a:cubicBezTo>
                    <a:pt x="120" y="416694"/>
                    <a:pt x="120" y="417210"/>
                    <a:pt x="120" y="417468"/>
                  </a:cubicBezTo>
                  <a:cubicBezTo>
                    <a:pt x="296" y="418510"/>
                    <a:pt x="598" y="419528"/>
                    <a:pt x="1022" y="420496"/>
                  </a:cubicBezTo>
                  <a:cubicBezTo>
                    <a:pt x="1022" y="420496"/>
                    <a:pt x="1022" y="420496"/>
                    <a:pt x="1022" y="420496"/>
                  </a:cubicBezTo>
                  <a:cubicBezTo>
                    <a:pt x="1022" y="420496"/>
                    <a:pt x="1667" y="421398"/>
                    <a:pt x="1925" y="421914"/>
                  </a:cubicBezTo>
                  <a:cubicBezTo>
                    <a:pt x="2317" y="422561"/>
                    <a:pt x="2747" y="423185"/>
                    <a:pt x="3213" y="423782"/>
                  </a:cubicBezTo>
                  <a:lnTo>
                    <a:pt x="3213" y="423782"/>
                  </a:lnTo>
                  <a:cubicBezTo>
                    <a:pt x="3541" y="424060"/>
                    <a:pt x="3885" y="424318"/>
                    <a:pt x="4244" y="424555"/>
                  </a:cubicBezTo>
                  <a:cubicBezTo>
                    <a:pt x="4801" y="425082"/>
                    <a:pt x="5405" y="425557"/>
                    <a:pt x="6048" y="425973"/>
                  </a:cubicBezTo>
                  <a:cubicBezTo>
                    <a:pt x="6552" y="426236"/>
                    <a:pt x="7068" y="426472"/>
                    <a:pt x="7595" y="426682"/>
                  </a:cubicBezTo>
                  <a:lnTo>
                    <a:pt x="9528" y="427390"/>
                  </a:lnTo>
                  <a:lnTo>
                    <a:pt x="11203" y="427390"/>
                  </a:lnTo>
                  <a:lnTo>
                    <a:pt x="12621" y="428550"/>
                  </a:lnTo>
                  <a:lnTo>
                    <a:pt x="13523" y="428550"/>
                  </a:lnTo>
                  <a:lnTo>
                    <a:pt x="14360" y="428550"/>
                  </a:lnTo>
                  <a:cubicBezTo>
                    <a:pt x="15541" y="428439"/>
                    <a:pt x="16695" y="428135"/>
                    <a:pt x="17775" y="427648"/>
                  </a:cubicBezTo>
                  <a:lnTo>
                    <a:pt x="196389" y="349102"/>
                  </a:lnTo>
                  <a:lnTo>
                    <a:pt x="374744" y="427455"/>
                  </a:lnTo>
                  <a:cubicBezTo>
                    <a:pt x="376362" y="428192"/>
                    <a:pt x="378121" y="428566"/>
                    <a:pt x="379899" y="428550"/>
                  </a:cubicBezTo>
                  <a:lnTo>
                    <a:pt x="379899" y="428550"/>
                  </a:lnTo>
                  <a:cubicBezTo>
                    <a:pt x="380966" y="428531"/>
                    <a:pt x="382027" y="428380"/>
                    <a:pt x="383056" y="428099"/>
                  </a:cubicBezTo>
                  <a:lnTo>
                    <a:pt x="383958" y="428099"/>
                  </a:lnTo>
                  <a:cubicBezTo>
                    <a:pt x="384777" y="427789"/>
                    <a:pt x="385574" y="427423"/>
                    <a:pt x="386342" y="427004"/>
                  </a:cubicBezTo>
                  <a:lnTo>
                    <a:pt x="386922" y="426617"/>
                  </a:lnTo>
                  <a:cubicBezTo>
                    <a:pt x="387765" y="426086"/>
                    <a:pt x="388544" y="425459"/>
                    <a:pt x="389242" y="424749"/>
                  </a:cubicBezTo>
                  <a:lnTo>
                    <a:pt x="389242" y="424749"/>
                  </a:lnTo>
                  <a:cubicBezTo>
                    <a:pt x="389745" y="424119"/>
                    <a:pt x="390197" y="423451"/>
                    <a:pt x="390595" y="422751"/>
                  </a:cubicBezTo>
                  <a:cubicBezTo>
                    <a:pt x="390876" y="422336"/>
                    <a:pt x="391134" y="421906"/>
                    <a:pt x="391368" y="421462"/>
                  </a:cubicBezTo>
                  <a:cubicBezTo>
                    <a:pt x="391368" y="421462"/>
                    <a:pt x="391368" y="421462"/>
                    <a:pt x="391368" y="421462"/>
                  </a:cubicBezTo>
                  <a:cubicBezTo>
                    <a:pt x="391804" y="420476"/>
                    <a:pt x="392107" y="419436"/>
                    <a:pt x="392270" y="418370"/>
                  </a:cubicBezTo>
                  <a:cubicBezTo>
                    <a:pt x="392270" y="418370"/>
                    <a:pt x="392270" y="417919"/>
                    <a:pt x="392270" y="417661"/>
                  </a:cubicBezTo>
                  <a:cubicBezTo>
                    <a:pt x="392675" y="416414"/>
                    <a:pt x="392850" y="415104"/>
                    <a:pt x="392786" y="413795"/>
                  </a:cubicBezTo>
                  <a:close/>
                  <a:moveTo>
                    <a:pt x="283247" y="255607"/>
                  </a:moveTo>
                  <a:lnTo>
                    <a:pt x="218168" y="211598"/>
                  </a:lnTo>
                  <a:lnTo>
                    <a:pt x="249547" y="190142"/>
                  </a:lnTo>
                  <a:close/>
                  <a:moveTo>
                    <a:pt x="196260" y="86273"/>
                  </a:moveTo>
                  <a:lnTo>
                    <a:pt x="237691" y="166881"/>
                  </a:lnTo>
                  <a:lnTo>
                    <a:pt x="195293" y="196070"/>
                  </a:lnTo>
                  <a:lnTo>
                    <a:pt x="156632" y="170296"/>
                  </a:lnTo>
                  <a:cubicBezTo>
                    <a:pt x="155793" y="169711"/>
                    <a:pt x="154884" y="169234"/>
                    <a:pt x="153926" y="168878"/>
                  </a:cubicBezTo>
                  <a:close/>
                  <a:moveTo>
                    <a:pt x="142263" y="191366"/>
                  </a:moveTo>
                  <a:lnTo>
                    <a:pt x="172483" y="211792"/>
                  </a:lnTo>
                  <a:lnTo>
                    <a:pt x="109273" y="255156"/>
                  </a:lnTo>
                  <a:close/>
                  <a:moveTo>
                    <a:pt x="40650" y="389310"/>
                  </a:moveTo>
                  <a:lnTo>
                    <a:pt x="86141" y="300647"/>
                  </a:lnTo>
                  <a:lnTo>
                    <a:pt x="164300" y="334991"/>
                  </a:lnTo>
                  <a:close/>
                  <a:moveTo>
                    <a:pt x="112752" y="284216"/>
                  </a:moveTo>
                  <a:lnTo>
                    <a:pt x="195422" y="227320"/>
                  </a:lnTo>
                  <a:lnTo>
                    <a:pt x="279703" y="284345"/>
                  </a:lnTo>
                  <a:lnTo>
                    <a:pt x="196389" y="320944"/>
                  </a:lnTo>
                  <a:close/>
                  <a:moveTo>
                    <a:pt x="331831" y="380482"/>
                  </a:moveTo>
                  <a:lnTo>
                    <a:pt x="228413" y="335055"/>
                  </a:lnTo>
                  <a:lnTo>
                    <a:pt x="306443" y="300776"/>
                  </a:lnTo>
                  <a:lnTo>
                    <a:pt x="351870" y="38924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368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359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Alternating Process – Slide Template</vt:lpstr>
      <vt:lpstr>Line Design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Alternating Process</dc:title>
  <dc:creator>PresentationGO.com</dc:creator>
  <dc:description>© Copyright PresentationGO.com</dc:description>
  <dcterms:created xsi:type="dcterms:W3CDTF">2014-11-26T05:14:11Z</dcterms:created>
  <dcterms:modified xsi:type="dcterms:W3CDTF">2020-06-09T02:18:47Z</dcterms:modified>
  <cp:category>Charts &amp; Diagrams</cp:category>
</cp:coreProperties>
</file>