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EB1E42"/>
    <a:srgbClr val="FFDB55"/>
    <a:srgbClr val="05ACC7"/>
    <a:srgbClr val="C13018"/>
    <a:srgbClr val="F36F13"/>
    <a:srgbClr val="A2B969"/>
    <a:srgbClr val="063951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3" d="100"/>
          <a:sy n="103" d="100"/>
        </p:scale>
        <p:origin x="222" y="10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55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Relationship Id="rId14" Type="http://schemas.openxmlformats.org/officeDocument/2006/relationships/image" Target="../media/image2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DDB3A263-9605-674D-BE0A-11061D118C58}"/>
              </a:ext>
            </a:extLst>
          </p:cNvPr>
          <p:cNvSpPr/>
          <p:nvPr/>
        </p:nvSpPr>
        <p:spPr>
          <a:xfrm>
            <a:off x="2413000" y="1258220"/>
            <a:ext cx="2356902" cy="2357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1" h="21600" extrusionOk="0">
                <a:moveTo>
                  <a:pt x="8597" y="21600"/>
                </a:moveTo>
                <a:lnTo>
                  <a:pt x="2515" y="15274"/>
                </a:lnTo>
                <a:cubicBezTo>
                  <a:pt x="-839" y="11785"/>
                  <a:pt x="-839" y="6109"/>
                  <a:pt x="2515" y="2621"/>
                </a:cubicBezTo>
                <a:cubicBezTo>
                  <a:pt x="4140" y="930"/>
                  <a:pt x="6301" y="0"/>
                  <a:pt x="8597" y="0"/>
                </a:cubicBezTo>
                <a:cubicBezTo>
                  <a:pt x="10893" y="0"/>
                  <a:pt x="13054" y="930"/>
                  <a:pt x="14679" y="2621"/>
                </a:cubicBezTo>
                <a:lnTo>
                  <a:pt x="20761" y="8947"/>
                </a:lnTo>
                <a:lnTo>
                  <a:pt x="8597" y="21600"/>
                </a:lnTo>
                <a:close/>
                <a:moveTo>
                  <a:pt x="8597" y="326"/>
                </a:moveTo>
                <a:cubicBezTo>
                  <a:pt x="6376" y="326"/>
                  <a:pt x="4289" y="1225"/>
                  <a:pt x="2724" y="2853"/>
                </a:cubicBezTo>
                <a:cubicBezTo>
                  <a:pt x="-511" y="6218"/>
                  <a:pt x="-511" y="11692"/>
                  <a:pt x="2724" y="15056"/>
                </a:cubicBezTo>
                <a:lnTo>
                  <a:pt x="8597" y="21166"/>
                </a:lnTo>
                <a:lnTo>
                  <a:pt x="20329" y="8963"/>
                </a:lnTo>
                <a:lnTo>
                  <a:pt x="14455" y="2853"/>
                </a:lnTo>
                <a:cubicBezTo>
                  <a:pt x="12905" y="1209"/>
                  <a:pt x="10818" y="326"/>
                  <a:pt x="8597" y="32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D7A2ED6-689A-FE47-841E-F6053F160E82}"/>
              </a:ext>
            </a:extLst>
          </p:cNvPr>
          <p:cNvSpPr/>
          <p:nvPr/>
        </p:nvSpPr>
        <p:spPr>
          <a:xfrm>
            <a:off x="7422101" y="3559697"/>
            <a:ext cx="2356900" cy="2357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1" h="21085" extrusionOk="0">
                <a:moveTo>
                  <a:pt x="12164" y="21085"/>
                </a:moveTo>
                <a:cubicBezTo>
                  <a:pt x="9958" y="21085"/>
                  <a:pt x="7766" y="20238"/>
                  <a:pt x="6082" y="18527"/>
                </a:cubicBezTo>
                <a:lnTo>
                  <a:pt x="0" y="12352"/>
                </a:lnTo>
                <a:lnTo>
                  <a:pt x="12164" y="0"/>
                </a:lnTo>
                <a:lnTo>
                  <a:pt x="18246" y="6176"/>
                </a:lnTo>
                <a:cubicBezTo>
                  <a:pt x="21600" y="9582"/>
                  <a:pt x="21600" y="15122"/>
                  <a:pt x="18246" y="18527"/>
                </a:cubicBezTo>
                <a:lnTo>
                  <a:pt x="18246" y="18527"/>
                </a:lnTo>
                <a:cubicBezTo>
                  <a:pt x="16576" y="20238"/>
                  <a:pt x="14370" y="21085"/>
                  <a:pt x="12164" y="21085"/>
                </a:cubicBezTo>
                <a:close/>
                <a:moveTo>
                  <a:pt x="432" y="12352"/>
                </a:moveTo>
                <a:lnTo>
                  <a:pt x="6306" y="18315"/>
                </a:lnTo>
                <a:cubicBezTo>
                  <a:pt x="9540" y="21600"/>
                  <a:pt x="14802" y="21600"/>
                  <a:pt x="18037" y="18315"/>
                </a:cubicBezTo>
                <a:lnTo>
                  <a:pt x="18142" y="18421"/>
                </a:lnTo>
                <a:lnTo>
                  <a:pt x="18037" y="18315"/>
                </a:lnTo>
                <a:cubicBezTo>
                  <a:pt x="21272" y="15031"/>
                  <a:pt x="21272" y="9687"/>
                  <a:pt x="18037" y="6403"/>
                </a:cubicBezTo>
                <a:lnTo>
                  <a:pt x="12164" y="439"/>
                </a:lnTo>
                <a:lnTo>
                  <a:pt x="432" y="12352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Design Cluster – Slide Template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D80C4D9-54F5-EF4C-B9CC-FB83A1B8A187}"/>
              </a:ext>
            </a:extLst>
          </p:cNvPr>
          <p:cNvSpPr/>
          <p:nvPr/>
        </p:nvSpPr>
        <p:spPr>
          <a:xfrm>
            <a:off x="3800656" y="2645875"/>
            <a:ext cx="1887721" cy="18889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99" h="21094" extrusionOk="0">
                <a:moveTo>
                  <a:pt x="8714" y="765"/>
                </a:moveTo>
                <a:lnTo>
                  <a:pt x="751" y="8721"/>
                </a:lnTo>
                <a:cubicBezTo>
                  <a:pt x="-251" y="9723"/>
                  <a:pt x="-251" y="11367"/>
                  <a:pt x="751" y="12388"/>
                </a:cubicBezTo>
                <a:lnTo>
                  <a:pt x="8714" y="20343"/>
                </a:lnTo>
                <a:cubicBezTo>
                  <a:pt x="9717" y="21345"/>
                  <a:pt x="11362" y="21345"/>
                  <a:pt x="12384" y="20343"/>
                </a:cubicBezTo>
                <a:lnTo>
                  <a:pt x="20347" y="12388"/>
                </a:lnTo>
                <a:cubicBezTo>
                  <a:pt x="21349" y="11386"/>
                  <a:pt x="21349" y="9742"/>
                  <a:pt x="20347" y="8721"/>
                </a:cubicBezTo>
                <a:lnTo>
                  <a:pt x="12384" y="765"/>
                </a:lnTo>
                <a:cubicBezTo>
                  <a:pt x="11362" y="-255"/>
                  <a:pt x="9736" y="-255"/>
                  <a:pt x="8714" y="76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8D93869-5730-5C41-88ED-0757048ED529}"/>
              </a:ext>
            </a:extLst>
          </p:cNvPr>
          <p:cNvSpPr/>
          <p:nvPr/>
        </p:nvSpPr>
        <p:spPr>
          <a:xfrm>
            <a:off x="6508278" y="2645875"/>
            <a:ext cx="1887720" cy="18889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99" h="21094" extrusionOk="0">
                <a:moveTo>
                  <a:pt x="8714" y="765"/>
                </a:moveTo>
                <a:lnTo>
                  <a:pt x="751" y="8721"/>
                </a:lnTo>
                <a:cubicBezTo>
                  <a:pt x="-251" y="9723"/>
                  <a:pt x="-251" y="11367"/>
                  <a:pt x="751" y="12388"/>
                </a:cubicBezTo>
                <a:lnTo>
                  <a:pt x="8714" y="20343"/>
                </a:lnTo>
                <a:cubicBezTo>
                  <a:pt x="9717" y="21345"/>
                  <a:pt x="11362" y="21345"/>
                  <a:pt x="12384" y="20343"/>
                </a:cubicBezTo>
                <a:lnTo>
                  <a:pt x="20347" y="12388"/>
                </a:lnTo>
                <a:cubicBezTo>
                  <a:pt x="21349" y="11386"/>
                  <a:pt x="21349" y="9742"/>
                  <a:pt x="20347" y="8721"/>
                </a:cubicBezTo>
                <a:lnTo>
                  <a:pt x="12384" y="765"/>
                </a:lnTo>
                <a:cubicBezTo>
                  <a:pt x="11362" y="-255"/>
                  <a:pt x="9717" y="-255"/>
                  <a:pt x="8714" y="76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2DAFF019-7FD9-1B4C-92E6-D6E3582E2E48}"/>
              </a:ext>
            </a:extLst>
          </p:cNvPr>
          <p:cNvSpPr txBox="1"/>
          <p:nvPr/>
        </p:nvSpPr>
        <p:spPr>
          <a:xfrm>
            <a:off x="2758113" y="4907264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84FD5D95-E33F-6246-808F-CCEC1077EF74}"/>
              </a:ext>
            </a:extLst>
          </p:cNvPr>
          <p:cNvSpPr txBox="1"/>
          <p:nvPr/>
        </p:nvSpPr>
        <p:spPr>
          <a:xfrm>
            <a:off x="2758113" y="2174822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2DAFCCA4-97E8-2C43-8C30-18ABAC370AE7}"/>
              </a:ext>
            </a:extLst>
          </p:cNvPr>
          <p:cNvSpPr txBox="1"/>
          <p:nvPr/>
        </p:nvSpPr>
        <p:spPr>
          <a:xfrm>
            <a:off x="8201482" y="4907264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8FB8FFCC-970E-8840-8EBB-687DADE8FAD5}"/>
              </a:ext>
            </a:extLst>
          </p:cNvPr>
          <p:cNvSpPr txBox="1"/>
          <p:nvPr/>
        </p:nvSpPr>
        <p:spPr>
          <a:xfrm>
            <a:off x="8201482" y="2174822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6D7EBE28-6972-BE4D-A03D-3A1108AA303A}"/>
              </a:ext>
            </a:extLst>
          </p:cNvPr>
          <p:cNvSpPr txBox="1"/>
          <p:nvPr/>
        </p:nvSpPr>
        <p:spPr>
          <a:xfrm>
            <a:off x="5458282" y="4918022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1C097737-5170-3E44-B3DB-6A99421198AF}"/>
              </a:ext>
            </a:extLst>
          </p:cNvPr>
          <p:cNvSpPr txBox="1"/>
          <p:nvPr/>
        </p:nvSpPr>
        <p:spPr>
          <a:xfrm>
            <a:off x="5458282" y="2336186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070AE654-2869-6B41-8B66-74148363A57C}"/>
              </a:ext>
            </a:extLst>
          </p:cNvPr>
          <p:cNvSpPr txBox="1"/>
          <p:nvPr/>
        </p:nvSpPr>
        <p:spPr>
          <a:xfrm>
            <a:off x="8092275" y="184362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92C8FFD1-6E80-D64C-9D9A-D0127D1AF4F2}"/>
              </a:ext>
            </a:extLst>
          </p:cNvPr>
          <p:cNvSpPr txBox="1"/>
          <p:nvPr/>
        </p:nvSpPr>
        <p:spPr>
          <a:xfrm>
            <a:off x="8092275" y="4576066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7D201E10-8042-3043-9D49-6CC9FD1AB6BE}"/>
              </a:ext>
            </a:extLst>
          </p:cNvPr>
          <p:cNvSpPr txBox="1"/>
          <p:nvPr/>
        </p:nvSpPr>
        <p:spPr>
          <a:xfrm>
            <a:off x="2648906" y="184362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320499F1-FBA1-D943-AEC9-6B525E4F6BB5}"/>
              </a:ext>
            </a:extLst>
          </p:cNvPr>
          <p:cNvSpPr txBox="1"/>
          <p:nvPr/>
        </p:nvSpPr>
        <p:spPr>
          <a:xfrm>
            <a:off x="2648906" y="4576066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A2E2EDA7-651D-744B-8F58-6B0174B8A657}"/>
              </a:ext>
            </a:extLst>
          </p:cNvPr>
          <p:cNvSpPr txBox="1"/>
          <p:nvPr/>
        </p:nvSpPr>
        <p:spPr>
          <a:xfrm>
            <a:off x="5349075" y="2002675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B550B801-267C-4646-B81E-699E322958F8}"/>
              </a:ext>
            </a:extLst>
          </p:cNvPr>
          <p:cNvSpPr txBox="1"/>
          <p:nvPr/>
        </p:nvSpPr>
        <p:spPr>
          <a:xfrm>
            <a:off x="5349075" y="462033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pic>
        <p:nvPicPr>
          <p:cNvPr id="23" name="Graphic 23" descr="Bar graph with downward trend with solid fill">
            <a:extLst>
              <a:ext uri="{FF2B5EF4-FFF2-40B4-BE49-F238E27FC236}">
                <a16:creationId xmlns:a16="http://schemas.microsoft.com/office/drawing/2014/main" id="{023A3B89-7F55-3D45-86E2-68508CFF79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14691" y="1407212"/>
            <a:ext cx="471712" cy="471712"/>
          </a:xfrm>
          <a:prstGeom prst="rect">
            <a:avLst/>
          </a:prstGeom>
        </p:spPr>
      </p:pic>
      <p:pic>
        <p:nvPicPr>
          <p:cNvPr id="24" name="Graphic 26" descr="Briefcase with solid fill">
            <a:extLst>
              <a:ext uri="{FF2B5EF4-FFF2-40B4-BE49-F238E27FC236}">
                <a16:creationId xmlns:a16="http://schemas.microsoft.com/office/drawing/2014/main" id="{45F92941-900A-B64F-B995-B27EBABB08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71322" y="4099360"/>
            <a:ext cx="471712" cy="471712"/>
          </a:xfrm>
          <a:prstGeom prst="rect">
            <a:avLst/>
          </a:prstGeom>
        </p:spPr>
      </p:pic>
      <p:pic>
        <p:nvPicPr>
          <p:cNvPr id="25" name="Graphic 27" descr="Customer review with solid fill">
            <a:extLst>
              <a:ext uri="{FF2B5EF4-FFF2-40B4-BE49-F238E27FC236}">
                <a16:creationId xmlns:a16="http://schemas.microsoft.com/office/drawing/2014/main" id="{43738D5C-B1DA-9141-B6F1-B53A819592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71322" y="1407212"/>
            <a:ext cx="471712" cy="471712"/>
          </a:xfrm>
          <a:prstGeom prst="rect">
            <a:avLst/>
          </a:prstGeom>
        </p:spPr>
      </p:pic>
      <p:pic>
        <p:nvPicPr>
          <p:cNvPr id="26" name="Graphic 28" descr="Handshake with solid fill">
            <a:extLst>
              <a:ext uri="{FF2B5EF4-FFF2-40B4-BE49-F238E27FC236}">
                <a16:creationId xmlns:a16="http://schemas.microsoft.com/office/drawing/2014/main" id="{7621E2BF-B293-8546-BF48-74F0E7F1B78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71491" y="1541010"/>
            <a:ext cx="471712" cy="471712"/>
          </a:xfrm>
          <a:prstGeom prst="rect">
            <a:avLst/>
          </a:prstGeom>
        </p:spPr>
      </p:pic>
      <p:pic>
        <p:nvPicPr>
          <p:cNvPr id="27" name="Graphic 29" descr="Postit Notes with solid fill">
            <a:extLst>
              <a:ext uri="{FF2B5EF4-FFF2-40B4-BE49-F238E27FC236}">
                <a16:creationId xmlns:a16="http://schemas.microsoft.com/office/drawing/2014/main" id="{AFEBC032-D601-2246-9311-4755EC578DE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614691" y="4099360"/>
            <a:ext cx="471712" cy="471712"/>
          </a:xfrm>
          <a:prstGeom prst="rect">
            <a:avLst/>
          </a:prstGeom>
        </p:spPr>
      </p:pic>
      <p:pic>
        <p:nvPicPr>
          <p:cNvPr id="28" name="Graphic 30" descr="Target Audience with solid fill">
            <a:extLst>
              <a:ext uri="{FF2B5EF4-FFF2-40B4-BE49-F238E27FC236}">
                <a16:creationId xmlns:a16="http://schemas.microsoft.com/office/drawing/2014/main" id="{2DA5B1D7-C546-164A-B139-786452923B2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71491" y="4202133"/>
            <a:ext cx="471712" cy="471712"/>
          </a:xfrm>
          <a:prstGeom prst="rect">
            <a:avLst/>
          </a:prstGeom>
        </p:spPr>
      </p:pic>
      <p:sp>
        <p:nvSpPr>
          <p:cNvPr id="29" name="TextBox 31">
            <a:extLst>
              <a:ext uri="{FF2B5EF4-FFF2-40B4-BE49-F238E27FC236}">
                <a16:creationId xmlns:a16="http://schemas.microsoft.com/office/drawing/2014/main" id="{6D95B346-81C1-074D-8FD7-B4BD0C5EA707}"/>
              </a:ext>
            </a:extLst>
          </p:cNvPr>
          <p:cNvSpPr txBox="1"/>
          <p:nvPr/>
        </p:nvSpPr>
        <p:spPr>
          <a:xfrm>
            <a:off x="4095451" y="3464874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0" name="TextBox 32">
            <a:extLst>
              <a:ext uri="{FF2B5EF4-FFF2-40B4-BE49-F238E27FC236}">
                <a16:creationId xmlns:a16="http://schemas.microsoft.com/office/drawing/2014/main" id="{96CF0EAA-C526-3C4A-B4F5-D9D82C7BC380}"/>
              </a:ext>
            </a:extLst>
          </p:cNvPr>
          <p:cNvSpPr txBox="1"/>
          <p:nvPr/>
        </p:nvSpPr>
        <p:spPr>
          <a:xfrm>
            <a:off x="3986244" y="316718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31" name="TextBox 33">
            <a:extLst>
              <a:ext uri="{FF2B5EF4-FFF2-40B4-BE49-F238E27FC236}">
                <a16:creationId xmlns:a16="http://schemas.microsoft.com/office/drawing/2014/main" id="{920F0E20-7D9A-7B40-990E-F4355E413E97}"/>
              </a:ext>
            </a:extLst>
          </p:cNvPr>
          <p:cNvSpPr txBox="1"/>
          <p:nvPr/>
        </p:nvSpPr>
        <p:spPr>
          <a:xfrm>
            <a:off x="6803073" y="3464874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2" name="TextBox 34">
            <a:extLst>
              <a:ext uri="{FF2B5EF4-FFF2-40B4-BE49-F238E27FC236}">
                <a16:creationId xmlns:a16="http://schemas.microsoft.com/office/drawing/2014/main" id="{AF06D668-0EF7-784A-AE39-97DF5252E5D8}"/>
              </a:ext>
            </a:extLst>
          </p:cNvPr>
          <p:cNvSpPr txBox="1"/>
          <p:nvPr/>
        </p:nvSpPr>
        <p:spPr>
          <a:xfrm>
            <a:off x="6693866" y="316718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1EA40CC-70BA-264F-9850-0E45639E30AD}"/>
              </a:ext>
            </a:extLst>
          </p:cNvPr>
          <p:cNvSpPr/>
          <p:nvPr/>
        </p:nvSpPr>
        <p:spPr>
          <a:xfrm>
            <a:off x="4714479" y="3559697"/>
            <a:ext cx="2761774" cy="2357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8762" y="21600"/>
                  <a:pt x="6843" y="20670"/>
                  <a:pt x="5400" y="18979"/>
                </a:cubicBezTo>
                <a:lnTo>
                  <a:pt x="0" y="12653"/>
                </a:lnTo>
                <a:lnTo>
                  <a:pt x="10800" y="0"/>
                </a:lnTo>
                <a:lnTo>
                  <a:pt x="21600" y="12653"/>
                </a:lnTo>
                <a:lnTo>
                  <a:pt x="16200" y="18979"/>
                </a:lnTo>
                <a:cubicBezTo>
                  <a:pt x="14757" y="20670"/>
                  <a:pt x="12838" y="21600"/>
                  <a:pt x="10800" y="21600"/>
                </a:cubicBezTo>
                <a:close/>
                <a:moveTo>
                  <a:pt x="384" y="12653"/>
                </a:moveTo>
                <a:lnTo>
                  <a:pt x="5599" y="18762"/>
                </a:lnTo>
                <a:cubicBezTo>
                  <a:pt x="6988" y="20391"/>
                  <a:pt x="8841" y="21290"/>
                  <a:pt x="10813" y="21290"/>
                </a:cubicBezTo>
                <a:cubicBezTo>
                  <a:pt x="12785" y="21290"/>
                  <a:pt x="14638" y="20391"/>
                  <a:pt x="16028" y="18762"/>
                </a:cubicBezTo>
                <a:lnTo>
                  <a:pt x="21243" y="12653"/>
                </a:lnTo>
                <a:lnTo>
                  <a:pt x="10826" y="450"/>
                </a:lnTo>
                <a:lnTo>
                  <a:pt x="384" y="12653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E730147-92F3-1941-A5D2-F7B18A0E2063}"/>
              </a:ext>
            </a:extLst>
          </p:cNvPr>
          <p:cNvSpPr/>
          <p:nvPr/>
        </p:nvSpPr>
        <p:spPr>
          <a:xfrm>
            <a:off x="4714479" y="1258220"/>
            <a:ext cx="2761774" cy="23556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8938"/>
                </a:lnTo>
                <a:lnTo>
                  <a:pt x="5400" y="2622"/>
                </a:lnTo>
                <a:cubicBezTo>
                  <a:pt x="6843" y="931"/>
                  <a:pt x="8762" y="0"/>
                  <a:pt x="10800" y="0"/>
                </a:cubicBezTo>
                <a:cubicBezTo>
                  <a:pt x="12838" y="0"/>
                  <a:pt x="14757" y="931"/>
                  <a:pt x="16200" y="2622"/>
                </a:cubicBezTo>
                <a:lnTo>
                  <a:pt x="21600" y="8953"/>
                </a:lnTo>
                <a:lnTo>
                  <a:pt x="10800" y="21600"/>
                </a:lnTo>
                <a:close/>
                <a:moveTo>
                  <a:pt x="384" y="8938"/>
                </a:moveTo>
                <a:lnTo>
                  <a:pt x="10800" y="21150"/>
                </a:lnTo>
                <a:lnTo>
                  <a:pt x="21216" y="8938"/>
                </a:lnTo>
                <a:lnTo>
                  <a:pt x="16001" y="2824"/>
                </a:lnTo>
                <a:cubicBezTo>
                  <a:pt x="14612" y="1195"/>
                  <a:pt x="12759" y="295"/>
                  <a:pt x="10787" y="295"/>
                </a:cubicBezTo>
                <a:cubicBezTo>
                  <a:pt x="8815" y="295"/>
                  <a:pt x="6962" y="1195"/>
                  <a:pt x="5572" y="2824"/>
                </a:cubicBezTo>
                <a:lnTo>
                  <a:pt x="384" y="893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6D25B89-0BBC-6447-BF82-895CF6519066}"/>
              </a:ext>
            </a:extLst>
          </p:cNvPr>
          <p:cNvSpPr/>
          <p:nvPr/>
        </p:nvSpPr>
        <p:spPr>
          <a:xfrm>
            <a:off x="2413000" y="3559698"/>
            <a:ext cx="2356902" cy="2357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1" h="21600" extrusionOk="0">
                <a:moveTo>
                  <a:pt x="8597" y="21600"/>
                </a:moveTo>
                <a:cubicBezTo>
                  <a:pt x="6301" y="21600"/>
                  <a:pt x="4140" y="20670"/>
                  <a:pt x="2515" y="18979"/>
                </a:cubicBezTo>
                <a:cubicBezTo>
                  <a:pt x="-839" y="15491"/>
                  <a:pt x="-839" y="9815"/>
                  <a:pt x="2515" y="6326"/>
                </a:cubicBezTo>
                <a:lnTo>
                  <a:pt x="8597" y="0"/>
                </a:lnTo>
                <a:lnTo>
                  <a:pt x="20761" y="12653"/>
                </a:lnTo>
                <a:lnTo>
                  <a:pt x="14679" y="18979"/>
                </a:lnTo>
                <a:cubicBezTo>
                  <a:pt x="13054" y="20670"/>
                  <a:pt x="10893" y="21600"/>
                  <a:pt x="8597" y="21600"/>
                </a:cubicBezTo>
                <a:close/>
                <a:moveTo>
                  <a:pt x="8597" y="450"/>
                </a:moveTo>
                <a:lnTo>
                  <a:pt x="2724" y="6559"/>
                </a:lnTo>
                <a:cubicBezTo>
                  <a:pt x="-511" y="9924"/>
                  <a:pt x="-511" y="15398"/>
                  <a:pt x="2724" y="18762"/>
                </a:cubicBezTo>
                <a:cubicBezTo>
                  <a:pt x="4289" y="20391"/>
                  <a:pt x="6376" y="21290"/>
                  <a:pt x="8597" y="21290"/>
                </a:cubicBezTo>
                <a:cubicBezTo>
                  <a:pt x="10818" y="21290"/>
                  <a:pt x="12905" y="20391"/>
                  <a:pt x="14470" y="18762"/>
                </a:cubicBezTo>
                <a:lnTo>
                  <a:pt x="20344" y="12653"/>
                </a:lnTo>
                <a:lnTo>
                  <a:pt x="8597" y="45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9245F4D-E29D-AD41-95A7-72C441713A1F}"/>
              </a:ext>
            </a:extLst>
          </p:cNvPr>
          <p:cNvSpPr/>
          <p:nvPr/>
        </p:nvSpPr>
        <p:spPr>
          <a:xfrm>
            <a:off x="7422101" y="1258220"/>
            <a:ext cx="2356900" cy="2355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1" h="20761" extrusionOk="0">
                <a:moveTo>
                  <a:pt x="12164" y="20761"/>
                </a:moveTo>
                <a:lnTo>
                  <a:pt x="0" y="8589"/>
                </a:lnTo>
                <a:lnTo>
                  <a:pt x="6082" y="2517"/>
                </a:lnTo>
                <a:cubicBezTo>
                  <a:pt x="9436" y="-839"/>
                  <a:pt x="14892" y="-839"/>
                  <a:pt x="18246" y="2517"/>
                </a:cubicBezTo>
                <a:cubicBezTo>
                  <a:pt x="21600" y="5874"/>
                  <a:pt x="21600" y="11333"/>
                  <a:pt x="18246" y="14690"/>
                </a:cubicBezTo>
                <a:lnTo>
                  <a:pt x="12164" y="20761"/>
                </a:lnTo>
                <a:close/>
                <a:moveTo>
                  <a:pt x="432" y="8589"/>
                </a:moveTo>
                <a:lnTo>
                  <a:pt x="12164" y="20328"/>
                </a:lnTo>
                <a:lnTo>
                  <a:pt x="18037" y="14451"/>
                </a:lnTo>
                <a:lnTo>
                  <a:pt x="18142" y="14555"/>
                </a:lnTo>
                <a:lnTo>
                  <a:pt x="18037" y="14451"/>
                </a:lnTo>
                <a:cubicBezTo>
                  <a:pt x="21272" y="11214"/>
                  <a:pt x="21272" y="5948"/>
                  <a:pt x="18037" y="2711"/>
                </a:cubicBezTo>
                <a:cubicBezTo>
                  <a:pt x="14802" y="-526"/>
                  <a:pt x="9540" y="-526"/>
                  <a:pt x="6306" y="2711"/>
                </a:cubicBezTo>
                <a:lnTo>
                  <a:pt x="432" y="858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DDB3A263-9605-674D-BE0A-11061D118C58}"/>
              </a:ext>
            </a:extLst>
          </p:cNvPr>
          <p:cNvSpPr/>
          <p:nvPr/>
        </p:nvSpPr>
        <p:spPr>
          <a:xfrm>
            <a:off x="2413000" y="1258220"/>
            <a:ext cx="2356902" cy="2357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1" h="21600" extrusionOk="0">
                <a:moveTo>
                  <a:pt x="8597" y="21600"/>
                </a:moveTo>
                <a:lnTo>
                  <a:pt x="2515" y="15274"/>
                </a:lnTo>
                <a:cubicBezTo>
                  <a:pt x="-839" y="11785"/>
                  <a:pt x="-839" y="6109"/>
                  <a:pt x="2515" y="2621"/>
                </a:cubicBezTo>
                <a:cubicBezTo>
                  <a:pt x="4140" y="930"/>
                  <a:pt x="6301" y="0"/>
                  <a:pt x="8597" y="0"/>
                </a:cubicBezTo>
                <a:cubicBezTo>
                  <a:pt x="10893" y="0"/>
                  <a:pt x="13054" y="930"/>
                  <a:pt x="14679" y="2621"/>
                </a:cubicBezTo>
                <a:lnTo>
                  <a:pt x="20761" y="8947"/>
                </a:lnTo>
                <a:lnTo>
                  <a:pt x="8597" y="21600"/>
                </a:lnTo>
                <a:close/>
                <a:moveTo>
                  <a:pt x="8597" y="326"/>
                </a:moveTo>
                <a:cubicBezTo>
                  <a:pt x="6376" y="326"/>
                  <a:pt x="4289" y="1225"/>
                  <a:pt x="2724" y="2853"/>
                </a:cubicBezTo>
                <a:cubicBezTo>
                  <a:pt x="-511" y="6218"/>
                  <a:pt x="-511" y="11692"/>
                  <a:pt x="2724" y="15056"/>
                </a:cubicBezTo>
                <a:lnTo>
                  <a:pt x="8597" y="21166"/>
                </a:lnTo>
                <a:lnTo>
                  <a:pt x="20329" y="8963"/>
                </a:lnTo>
                <a:lnTo>
                  <a:pt x="14455" y="2853"/>
                </a:lnTo>
                <a:cubicBezTo>
                  <a:pt x="12905" y="1209"/>
                  <a:pt x="10818" y="326"/>
                  <a:pt x="8597" y="32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D7A2ED6-689A-FE47-841E-F6053F160E82}"/>
              </a:ext>
            </a:extLst>
          </p:cNvPr>
          <p:cNvSpPr/>
          <p:nvPr/>
        </p:nvSpPr>
        <p:spPr>
          <a:xfrm>
            <a:off x="7422101" y="3559697"/>
            <a:ext cx="2356900" cy="2357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1" h="21085" extrusionOk="0">
                <a:moveTo>
                  <a:pt x="12164" y="21085"/>
                </a:moveTo>
                <a:cubicBezTo>
                  <a:pt x="9958" y="21085"/>
                  <a:pt x="7766" y="20238"/>
                  <a:pt x="6082" y="18527"/>
                </a:cubicBezTo>
                <a:lnTo>
                  <a:pt x="0" y="12352"/>
                </a:lnTo>
                <a:lnTo>
                  <a:pt x="12164" y="0"/>
                </a:lnTo>
                <a:lnTo>
                  <a:pt x="18246" y="6176"/>
                </a:lnTo>
                <a:cubicBezTo>
                  <a:pt x="21600" y="9582"/>
                  <a:pt x="21600" y="15122"/>
                  <a:pt x="18246" y="18527"/>
                </a:cubicBezTo>
                <a:lnTo>
                  <a:pt x="18246" y="18527"/>
                </a:lnTo>
                <a:cubicBezTo>
                  <a:pt x="16576" y="20238"/>
                  <a:pt x="14370" y="21085"/>
                  <a:pt x="12164" y="21085"/>
                </a:cubicBezTo>
                <a:close/>
                <a:moveTo>
                  <a:pt x="432" y="12352"/>
                </a:moveTo>
                <a:lnTo>
                  <a:pt x="6306" y="18315"/>
                </a:lnTo>
                <a:cubicBezTo>
                  <a:pt x="9540" y="21600"/>
                  <a:pt x="14802" y="21600"/>
                  <a:pt x="18037" y="18315"/>
                </a:cubicBezTo>
                <a:lnTo>
                  <a:pt x="18142" y="18421"/>
                </a:lnTo>
                <a:lnTo>
                  <a:pt x="18037" y="18315"/>
                </a:lnTo>
                <a:cubicBezTo>
                  <a:pt x="21272" y="15031"/>
                  <a:pt x="21272" y="9687"/>
                  <a:pt x="18037" y="6403"/>
                </a:cubicBezTo>
                <a:lnTo>
                  <a:pt x="12164" y="439"/>
                </a:lnTo>
                <a:lnTo>
                  <a:pt x="432" y="12352"/>
                </a:lnTo>
                <a:close/>
              </a:path>
            </a:pathLst>
          </a:custGeom>
          <a:solidFill>
            <a:srgbClr val="F16077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Design Cluster – Slide Template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D80C4D9-54F5-EF4C-B9CC-FB83A1B8A187}"/>
              </a:ext>
            </a:extLst>
          </p:cNvPr>
          <p:cNvSpPr/>
          <p:nvPr/>
        </p:nvSpPr>
        <p:spPr>
          <a:xfrm>
            <a:off x="3800656" y="2645875"/>
            <a:ext cx="1887721" cy="18889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99" h="21094" extrusionOk="0">
                <a:moveTo>
                  <a:pt x="8714" y="765"/>
                </a:moveTo>
                <a:lnTo>
                  <a:pt x="751" y="8721"/>
                </a:lnTo>
                <a:cubicBezTo>
                  <a:pt x="-251" y="9723"/>
                  <a:pt x="-251" y="11367"/>
                  <a:pt x="751" y="12388"/>
                </a:cubicBezTo>
                <a:lnTo>
                  <a:pt x="8714" y="20343"/>
                </a:lnTo>
                <a:cubicBezTo>
                  <a:pt x="9717" y="21345"/>
                  <a:pt x="11362" y="21345"/>
                  <a:pt x="12384" y="20343"/>
                </a:cubicBezTo>
                <a:lnTo>
                  <a:pt x="20347" y="12388"/>
                </a:lnTo>
                <a:cubicBezTo>
                  <a:pt x="21349" y="11386"/>
                  <a:pt x="21349" y="9742"/>
                  <a:pt x="20347" y="8721"/>
                </a:cubicBezTo>
                <a:lnTo>
                  <a:pt x="12384" y="765"/>
                </a:lnTo>
                <a:cubicBezTo>
                  <a:pt x="11362" y="-255"/>
                  <a:pt x="9736" y="-255"/>
                  <a:pt x="8714" y="76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8D93869-5730-5C41-88ED-0757048ED529}"/>
              </a:ext>
            </a:extLst>
          </p:cNvPr>
          <p:cNvSpPr/>
          <p:nvPr/>
        </p:nvSpPr>
        <p:spPr>
          <a:xfrm>
            <a:off x="6508278" y="2645875"/>
            <a:ext cx="1887720" cy="18889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99" h="21094" extrusionOk="0">
                <a:moveTo>
                  <a:pt x="8714" y="765"/>
                </a:moveTo>
                <a:lnTo>
                  <a:pt x="751" y="8721"/>
                </a:lnTo>
                <a:cubicBezTo>
                  <a:pt x="-251" y="9723"/>
                  <a:pt x="-251" y="11367"/>
                  <a:pt x="751" y="12388"/>
                </a:cubicBezTo>
                <a:lnTo>
                  <a:pt x="8714" y="20343"/>
                </a:lnTo>
                <a:cubicBezTo>
                  <a:pt x="9717" y="21345"/>
                  <a:pt x="11362" y="21345"/>
                  <a:pt x="12384" y="20343"/>
                </a:cubicBezTo>
                <a:lnTo>
                  <a:pt x="20347" y="12388"/>
                </a:lnTo>
                <a:cubicBezTo>
                  <a:pt x="21349" y="11386"/>
                  <a:pt x="21349" y="9742"/>
                  <a:pt x="20347" y="8721"/>
                </a:cubicBezTo>
                <a:lnTo>
                  <a:pt x="12384" y="765"/>
                </a:lnTo>
                <a:cubicBezTo>
                  <a:pt x="11362" y="-255"/>
                  <a:pt x="9717" y="-255"/>
                  <a:pt x="8714" y="76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2DAFF019-7FD9-1B4C-92E6-D6E3582E2E48}"/>
              </a:ext>
            </a:extLst>
          </p:cNvPr>
          <p:cNvSpPr txBox="1"/>
          <p:nvPr/>
        </p:nvSpPr>
        <p:spPr>
          <a:xfrm>
            <a:off x="2758113" y="4907264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84FD5D95-E33F-6246-808F-CCEC1077EF74}"/>
              </a:ext>
            </a:extLst>
          </p:cNvPr>
          <p:cNvSpPr txBox="1"/>
          <p:nvPr/>
        </p:nvSpPr>
        <p:spPr>
          <a:xfrm>
            <a:off x="2758113" y="2174822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2DAFCCA4-97E8-2C43-8C30-18ABAC370AE7}"/>
              </a:ext>
            </a:extLst>
          </p:cNvPr>
          <p:cNvSpPr txBox="1"/>
          <p:nvPr/>
        </p:nvSpPr>
        <p:spPr>
          <a:xfrm>
            <a:off x="8201482" y="4907264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8FB8FFCC-970E-8840-8EBB-687DADE8FAD5}"/>
              </a:ext>
            </a:extLst>
          </p:cNvPr>
          <p:cNvSpPr txBox="1"/>
          <p:nvPr/>
        </p:nvSpPr>
        <p:spPr>
          <a:xfrm>
            <a:off x="8201482" y="2174822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6D7EBE28-6972-BE4D-A03D-3A1108AA303A}"/>
              </a:ext>
            </a:extLst>
          </p:cNvPr>
          <p:cNvSpPr txBox="1"/>
          <p:nvPr/>
        </p:nvSpPr>
        <p:spPr>
          <a:xfrm>
            <a:off x="5458282" y="4918022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1C097737-5170-3E44-B3DB-6A99421198AF}"/>
              </a:ext>
            </a:extLst>
          </p:cNvPr>
          <p:cNvSpPr txBox="1"/>
          <p:nvPr/>
        </p:nvSpPr>
        <p:spPr>
          <a:xfrm>
            <a:off x="5458282" y="2336186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070AE654-2869-6B41-8B66-74148363A57C}"/>
              </a:ext>
            </a:extLst>
          </p:cNvPr>
          <p:cNvSpPr txBox="1"/>
          <p:nvPr/>
        </p:nvSpPr>
        <p:spPr>
          <a:xfrm>
            <a:off x="8092275" y="184362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92C8FFD1-6E80-D64C-9D9A-D0127D1AF4F2}"/>
              </a:ext>
            </a:extLst>
          </p:cNvPr>
          <p:cNvSpPr txBox="1"/>
          <p:nvPr/>
        </p:nvSpPr>
        <p:spPr>
          <a:xfrm>
            <a:off x="8092275" y="4576066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7D201E10-8042-3043-9D49-6CC9FD1AB6BE}"/>
              </a:ext>
            </a:extLst>
          </p:cNvPr>
          <p:cNvSpPr txBox="1"/>
          <p:nvPr/>
        </p:nvSpPr>
        <p:spPr>
          <a:xfrm>
            <a:off x="2648906" y="184362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320499F1-FBA1-D943-AEC9-6B525E4F6BB5}"/>
              </a:ext>
            </a:extLst>
          </p:cNvPr>
          <p:cNvSpPr txBox="1"/>
          <p:nvPr/>
        </p:nvSpPr>
        <p:spPr>
          <a:xfrm>
            <a:off x="2648906" y="4576066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A2E2EDA7-651D-744B-8F58-6B0174B8A657}"/>
              </a:ext>
            </a:extLst>
          </p:cNvPr>
          <p:cNvSpPr txBox="1"/>
          <p:nvPr/>
        </p:nvSpPr>
        <p:spPr>
          <a:xfrm>
            <a:off x="5349075" y="2002675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B550B801-267C-4646-B81E-699E322958F8}"/>
              </a:ext>
            </a:extLst>
          </p:cNvPr>
          <p:cNvSpPr txBox="1"/>
          <p:nvPr/>
        </p:nvSpPr>
        <p:spPr>
          <a:xfrm>
            <a:off x="5349075" y="462033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23" name="Graphic 23" descr="Bar graph with downward trend with solid fill">
            <a:extLst>
              <a:ext uri="{FF2B5EF4-FFF2-40B4-BE49-F238E27FC236}">
                <a16:creationId xmlns:a16="http://schemas.microsoft.com/office/drawing/2014/main" id="{023A3B89-7F55-3D45-86E2-68508CFF79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14691" y="1407212"/>
            <a:ext cx="471712" cy="471712"/>
          </a:xfrm>
          <a:prstGeom prst="rect">
            <a:avLst/>
          </a:prstGeom>
        </p:spPr>
      </p:pic>
      <p:pic>
        <p:nvPicPr>
          <p:cNvPr id="24" name="Graphic 26" descr="Briefcase with solid fill">
            <a:extLst>
              <a:ext uri="{FF2B5EF4-FFF2-40B4-BE49-F238E27FC236}">
                <a16:creationId xmlns:a16="http://schemas.microsoft.com/office/drawing/2014/main" id="{45F92941-900A-B64F-B995-B27EBABB08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71322" y="4099360"/>
            <a:ext cx="471712" cy="471712"/>
          </a:xfrm>
          <a:prstGeom prst="rect">
            <a:avLst/>
          </a:prstGeom>
        </p:spPr>
      </p:pic>
      <p:pic>
        <p:nvPicPr>
          <p:cNvPr id="25" name="Graphic 27" descr="Customer review with solid fill">
            <a:extLst>
              <a:ext uri="{FF2B5EF4-FFF2-40B4-BE49-F238E27FC236}">
                <a16:creationId xmlns:a16="http://schemas.microsoft.com/office/drawing/2014/main" id="{43738D5C-B1DA-9141-B6F1-B53A819592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71322" y="1407212"/>
            <a:ext cx="471712" cy="471712"/>
          </a:xfrm>
          <a:prstGeom prst="rect">
            <a:avLst/>
          </a:prstGeom>
        </p:spPr>
      </p:pic>
      <p:pic>
        <p:nvPicPr>
          <p:cNvPr id="26" name="Graphic 28" descr="Handshake with solid fill">
            <a:extLst>
              <a:ext uri="{FF2B5EF4-FFF2-40B4-BE49-F238E27FC236}">
                <a16:creationId xmlns:a16="http://schemas.microsoft.com/office/drawing/2014/main" id="{7621E2BF-B293-8546-BF48-74F0E7F1B78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71491" y="1541010"/>
            <a:ext cx="471712" cy="471712"/>
          </a:xfrm>
          <a:prstGeom prst="rect">
            <a:avLst/>
          </a:prstGeom>
        </p:spPr>
      </p:pic>
      <p:pic>
        <p:nvPicPr>
          <p:cNvPr id="27" name="Graphic 29" descr="Postit Notes with solid fill">
            <a:extLst>
              <a:ext uri="{FF2B5EF4-FFF2-40B4-BE49-F238E27FC236}">
                <a16:creationId xmlns:a16="http://schemas.microsoft.com/office/drawing/2014/main" id="{AFEBC032-D601-2246-9311-4755EC578DE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614691" y="4099360"/>
            <a:ext cx="471712" cy="471712"/>
          </a:xfrm>
          <a:prstGeom prst="rect">
            <a:avLst/>
          </a:prstGeom>
        </p:spPr>
      </p:pic>
      <p:pic>
        <p:nvPicPr>
          <p:cNvPr id="28" name="Graphic 30" descr="Target Audience with solid fill">
            <a:extLst>
              <a:ext uri="{FF2B5EF4-FFF2-40B4-BE49-F238E27FC236}">
                <a16:creationId xmlns:a16="http://schemas.microsoft.com/office/drawing/2014/main" id="{2DA5B1D7-C546-164A-B139-786452923B2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71491" y="4202133"/>
            <a:ext cx="471712" cy="471712"/>
          </a:xfrm>
          <a:prstGeom prst="rect">
            <a:avLst/>
          </a:prstGeom>
        </p:spPr>
      </p:pic>
      <p:sp>
        <p:nvSpPr>
          <p:cNvPr id="29" name="TextBox 31">
            <a:extLst>
              <a:ext uri="{FF2B5EF4-FFF2-40B4-BE49-F238E27FC236}">
                <a16:creationId xmlns:a16="http://schemas.microsoft.com/office/drawing/2014/main" id="{6D95B346-81C1-074D-8FD7-B4BD0C5EA707}"/>
              </a:ext>
            </a:extLst>
          </p:cNvPr>
          <p:cNvSpPr txBox="1"/>
          <p:nvPr/>
        </p:nvSpPr>
        <p:spPr>
          <a:xfrm>
            <a:off x="4095451" y="3464874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0" name="TextBox 32">
            <a:extLst>
              <a:ext uri="{FF2B5EF4-FFF2-40B4-BE49-F238E27FC236}">
                <a16:creationId xmlns:a16="http://schemas.microsoft.com/office/drawing/2014/main" id="{96CF0EAA-C526-3C4A-B4F5-D9D82C7BC380}"/>
              </a:ext>
            </a:extLst>
          </p:cNvPr>
          <p:cNvSpPr txBox="1"/>
          <p:nvPr/>
        </p:nvSpPr>
        <p:spPr>
          <a:xfrm>
            <a:off x="3986244" y="316718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31" name="TextBox 33">
            <a:extLst>
              <a:ext uri="{FF2B5EF4-FFF2-40B4-BE49-F238E27FC236}">
                <a16:creationId xmlns:a16="http://schemas.microsoft.com/office/drawing/2014/main" id="{920F0E20-7D9A-7B40-990E-F4355E413E97}"/>
              </a:ext>
            </a:extLst>
          </p:cNvPr>
          <p:cNvSpPr txBox="1"/>
          <p:nvPr/>
        </p:nvSpPr>
        <p:spPr>
          <a:xfrm>
            <a:off x="6803073" y="3464874"/>
            <a:ext cx="12981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2" name="TextBox 34">
            <a:extLst>
              <a:ext uri="{FF2B5EF4-FFF2-40B4-BE49-F238E27FC236}">
                <a16:creationId xmlns:a16="http://schemas.microsoft.com/office/drawing/2014/main" id="{AF06D668-0EF7-784A-AE39-97DF5252E5D8}"/>
              </a:ext>
            </a:extLst>
          </p:cNvPr>
          <p:cNvSpPr txBox="1"/>
          <p:nvPr/>
        </p:nvSpPr>
        <p:spPr>
          <a:xfrm>
            <a:off x="6693866" y="316718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1EA40CC-70BA-264F-9850-0E45639E30AD}"/>
              </a:ext>
            </a:extLst>
          </p:cNvPr>
          <p:cNvSpPr/>
          <p:nvPr/>
        </p:nvSpPr>
        <p:spPr>
          <a:xfrm>
            <a:off x="4714479" y="3559697"/>
            <a:ext cx="2761774" cy="2357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8762" y="21600"/>
                  <a:pt x="6843" y="20670"/>
                  <a:pt x="5400" y="18979"/>
                </a:cubicBezTo>
                <a:lnTo>
                  <a:pt x="0" y="12653"/>
                </a:lnTo>
                <a:lnTo>
                  <a:pt x="10800" y="0"/>
                </a:lnTo>
                <a:lnTo>
                  <a:pt x="21600" y="12653"/>
                </a:lnTo>
                <a:lnTo>
                  <a:pt x="16200" y="18979"/>
                </a:lnTo>
                <a:cubicBezTo>
                  <a:pt x="14757" y="20670"/>
                  <a:pt x="12838" y="21600"/>
                  <a:pt x="10800" y="21600"/>
                </a:cubicBezTo>
                <a:close/>
                <a:moveTo>
                  <a:pt x="384" y="12653"/>
                </a:moveTo>
                <a:lnTo>
                  <a:pt x="5599" y="18762"/>
                </a:lnTo>
                <a:cubicBezTo>
                  <a:pt x="6988" y="20391"/>
                  <a:pt x="8841" y="21290"/>
                  <a:pt x="10813" y="21290"/>
                </a:cubicBezTo>
                <a:cubicBezTo>
                  <a:pt x="12785" y="21290"/>
                  <a:pt x="14638" y="20391"/>
                  <a:pt x="16028" y="18762"/>
                </a:cubicBezTo>
                <a:lnTo>
                  <a:pt x="21243" y="12653"/>
                </a:lnTo>
                <a:lnTo>
                  <a:pt x="10826" y="450"/>
                </a:lnTo>
                <a:lnTo>
                  <a:pt x="384" y="12653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E730147-92F3-1941-A5D2-F7B18A0E2063}"/>
              </a:ext>
            </a:extLst>
          </p:cNvPr>
          <p:cNvSpPr/>
          <p:nvPr/>
        </p:nvSpPr>
        <p:spPr>
          <a:xfrm>
            <a:off x="4714479" y="1258220"/>
            <a:ext cx="2761774" cy="23556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8938"/>
                </a:lnTo>
                <a:lnTo>
                  <a:pt x="5400" y="2622"/>
                </a:lnTo>
                <a:cubicBezTo>
                  <a:pt x="6843" y="931"/>
                  <a:pt x="8762" y="0"/>
                  <a:pt x="10800" y="0"/>
                </a:cubicBezTo>
                <a:cubicBezTo>
                  <a:pt x="12838" y="0"/>
                  <a:pt x="14757" y="931"/>
                  <a:pt x="16200" y="2622"/>
                </a:cubicBezTo>
                <a:lnTo>
                  <a:pt x="21600" y="8953"/>
                </a:lnTo>
                <a:lnTo>
                  <a:pt x="10800" y="21600"/>
                </a:lnTo>
                <a:close/>
                <a:moveTo>
                  <a:pt x="384" y="8938"/>
                </a:moveTo>
                <a:lnTo>
                  <a:pt x="10800" y="21150"/>
                </a:lnTo>
                <a:lnTo>
                  <a:pt x="21216" y="8938"/>
                </a:lnTo>
                <a:lnTo>
                  <a:pt x="16001" y="2824"/>
                </a:lnTo>
                <a:cubicBezTo>
                  <a:pt x="14612" y="1195"/>
                  <a:pt x="12759" y="295"/>
                  <a:pt x="10787" y="295"/>
                </a:cubicBezTo>
                <a:cubicBezTo>
                  <a:pt x="8815" y="295"/>
                  <a:pt x="6962" y="1195"/>
                  <a:pt x="5572" y="2824"/>
                </a:cubicBezTo>
                <a:lnTo>
                  <a:pt x="384" y="893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6D25B89-0BBC-6447-BF82-895CF6519066}"/>
              </a:ext>
            </a:extLst>
          </p:cNvPr>
          <p:cNvSpPr/>
          <p:nvPr/>
        </p:nvSpPr>
        <p:spPr>
          <a:xfrm>
            <a:off x="2413000" y="3559698"/>
            <a:ext cx="2356902" cy="2357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1" h="21600" extrusionOk="0">
                <a:moveTo>
                  <a:pt x="8597" y="21600"/>
                </a:moveTo>
                <a:cubicBezTo>
                  <a:pt x="6301" y="21600"/>
                  <a:pt x="4140" y="20670"/>
                  <a:pt x="2515" y="18979"/>
                </a:cubicBezTo>
                <a:cubicBezTo>
                  <a:pt x="-839" y="15491"/>
                  <a:pt x="-839" y="9815"/>
                  <a:pt x="2515" y="6326"/>
                </a:cubicBezTo>
                <a:lnTo>
                  <a:pt x="8597" y="0"/>
                </a:lnTo>
                <a:lnTo>
                  <a:pt x="20761" y="12653"/>
                </a:lnTo>
                <a:lnTo>
                  <a:pt x="14679" y="18979"/>
                </a:lnTo>
                <a:cubicBezTo>
                  <a:pt x="13054" y="20670"/>
                  <a:pt x="10893" y="21600"/>
                  <a:pt x="8597" y="21600"/>
                </a:cubicBezTo>
                <a:close/>
                <a:moveTo>
                  <a:pt x="8597" y="450"/>
                </a:moveTo>
                <a:lnTo>
                  <a:pt x="2724" y="6559"/>
                </a:lnTo>
                <a:cubicBezTo>
                  <a:pt x="-511" y="9924"/>
                  <a:pt x="-511" y="15398"/>
                  <a:pt x="2724" y="18762"/>
                </a:cubicBezTo>
                <a:cubicBezTo>
                  <a:pt x="4289" y="20391"/>
                  <a:pt x="6376" y="21290"/>
                  <a:pt x="8597" y="21290"/>
                </a:cubicBezTo>
                <a:cubicBezTo>
                  <a:pt x="10818" y="21290"/>
                  <a:pt x="12905" y="20391"/>
                  <a:pt x="14470" y="18762"/>
                </a:cubicBezTo>
                <a:lnTo>
                  <a:pt x="20344" y="12653"/>
                </a:lnTo>
                <a:lnTo>
                  <a:pt x="8597" y="45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9245F4D-E29D-AD41-95A7-72C441713A1F}"/>
              </a:ext>
            </a:extLst>
          </p:cNvPr>
          <p:cNvSpPr/>
          <p:nvPr/>
        </p:nvSpPr>
        <p:spPr>
          <a:xfrm>
            <a:off x="7422101" y="1258220"/>
            <a:ext cx="2356900" cy="2355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1" h="20761" extrusionOk="0">
                <a:moveTo>
                  <a:pt x="12164" y="20761"/>
                </a:moveTo>
                <a:lnTo>
                  <a:pt x="0" y="8589"/>
                </a:lnTo>
                <a:lnTo>
                  <a:pt x="6082" y="2517"/>
                </a:lnTo>
                <a:cubicBezTo>
                  <a:pt x="9436" y="-839"/>
                  <a:pt x="14892" y="-839"/>
                  <a:pt x="18246" y="2517"/>
                </a:cubicBezTo>
                <a:cubicBezTo>
                  <a:pt x="21600" y="5874"/>
                  <a:pt x="21600" y="11333"/>
                  <a:pt x="18246" y="14690"/>
                </a:cubicBezTo>
                <a:lnTo>
                  <a:pt x="12164" y="20761"/>
                </a:lnTo>
                <a:close/>
                <a:moveTo>
                  <a:pt x="432" y="8589"/>
                </a:moveTo>
                <a:lnTo>
                  <a:pt x="12164" y="20328"/>
                </a:lnTo>
                <a:lnTo>
                  <a:pt x="18037" y="14451"/>
                </a:lnTo>
                <a:lnTo>
                  <a:pt x="18142" y="14555"/>
                </a:lnTo>
                <a:lnTo>
                  <a:pt x="18037" y="14451"/>
                </a:lnTo>
                <a:cubicBezTo>
                  <a:pt x="21272" y="11214"/>
                  <a:pt x="21272" y="5948"/>
                  <a:pt x="18037" y="2711"/>
                </a:cubicBezTo>
                <a:cubicBezTo>
                  <a:pt x="14802" y="-526"/>
                  <a:pt x="9540" y="-526"/>
                  <a:pt x="6306" y="2711"/>
                </a:cubicBezTo>
                <a:lnTo>
                  <a:pt x="432" y="858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0781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8512</TotalTime>
  <Words>329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Line Design Cluster – Slide Template</vt:lpstr>
      <vt:lpstr>Line Design Cluster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Design Cluster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2022-08-24T16:26:26Z</dcterms:modified>
  <cp:category>Charts &amp; Diagrams</cp:category>
</cp:coreProperties>
</file>