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5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2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8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Euro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6858000" y="4011670"/>
            <a:ext cx="1782001" cy="1413892"/>
            <a:chOff x="8921977" y="1394910"/>
            <a:chExt cx="2926080" cy="18851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390767" y="3554390"/>
            <a:ext cx="1782001" cy="1413892"/>
            <a:chOff x="332936" y="2555951"/>
            <a:chExt cx="2926080" cy="1885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6858000" y="2047432"/>
            <a:ext cx="1782001" cy="1413892"/>
            <a:chOff x="8921977" y="1394910"/>
            <a:chExt cx="2926080" cy="1885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390767" y="1692057"/>
            <a:ext cx="1782001" cy="1413892"/>
            <a:chOff x="332936" y="2555951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3E214-6D3E-47C5-8EE8-3107B09C540B}"/>
              </a:ext>
            </a:extLst>
          </p:cNvPr>
          <p:cNvGrpSpPr/>
          <p:nvPr/>
        </p:nvGrpSpPr>
        <p:grpSpPr>
          <a:xfrm>
            <a:off x="2416115" y="1889719"/>
            <a:ext cx="4311771" cy="3078563"/>
            <a:chOff x="11582399" y="7747000"/>
            <a:chExt cx="1851663" cy="1322070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7C4CDAD-7800-4A29-87EB-04AFEC0158F1}"/>
                </a:ext>
              </a:extLst>
            </p:cNvPr>
            <p:cNvSpPr/>
            <p:nvPr/>
          </p:nvSpPr>
          <p:spPr>
            <a:xfrm>
              <a:off x="11582399" y="8255000"/>
              <a:ext cx="568962" cy="33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04" y="12668"/>
                  </a:moveTo>
                  <a:cubicBezTo>
                    <a:pt x="16104" y="12505"/>
                    <a:pt x="16152" y="12343"/>
                    <a:pt x="16200" y="12262"/>
                  </a:cubicBezTo>
                  <a:cubicBezTo>
                    <a:pt x="16248" y="12181"/>
                    <a:pt x="16345" y="12099"/>
                    <a:pt x="16441" y="12099"/>
                  </a:cubicBezTo>
                  <a:lnTo>
                    <a:pt x="20780" y="12099"/>
                  </a:lnTo>
                  <a:cubicBezTo>
                    <a:pt x="21262" y="12099"/>
                    <a:pt x="21600" y="11531"/>
                    <a:pt x="21600" y="10719"/>
                  </a:cubicBezTo>
                  <a:lnTo>
                    <a:pt x="21600" y="8364"/>
                  </a:lnTo>
                  <a:cubicBezTo>
                    <a:pt x="21600" y="7552"/>
                    <a:pt x="21262" y="6983"/>
                    <a:pt x="20780" y="6983"/>
                  </a:cubicBezTo>
                  <a:lnTo>
                    <a:pt x="16441" y="6983"/>
                  </a:lnTo>
                  <a:cubicBezTo>
                    <a:pt x="16345" y="6983"/>
                    <a:pt x="16248" y="6902"/>
                    <a:pt x="16200" y="6821"/>
                  </a:cubicBezTo>
                  <a:cubicBezTo>
                    <a:pt x="16152" y="6740"/>
                    <a:pt x="16104" y="6577"/>
                    <a:pt x="16104" y="6415"/>
                  </a:cubicBezTo>
                  <a:lnTo>
                    <a:pt x="16104" y="812"/>
                  </a:lnTo>
                  <a:cubicBezTo>
                    <a:pt x="16104" y="325"/>
                    <a:pt x="15911" y="0"/>
                    <a:pt x="15621" y="0"/>
                  </a:cubicBezTo>
                  <a:cubicBezTo>
                    <a:pt x="15332" y="0"/>
                    <a:pt x="15139" y="325"/>
                    <a:pt x="15139" y="812"/>
                  </a:cubicBezTo>
                  <a:lnTo>
                    <a:pt x="15139" y="6415"/>
                  </a:lnTo>
                  <a:cubicBezTo>
                    <a:pt x="15139" y="6983"/>
                    <a:pt x="15284" y="7552"/>
                    <a:pt x="15525" y="7958"/>
                  </a:cubicBezTo>
                  <a:cubicBezTo>
                    <a:pt x="15766" y="8364"/>
                    <a:pt x="16104" y="8608"/>
                    <a:pt x="16441" y="8608"/>
                  </a:cubicBezTo>
                  <a:lnTo>
                    <a:pt x="20684" y="8608"/>
                  </a:lnTo>
                  <a:lnTo>
                    <a:pt x="20684" y="10475"/>
                  </a:lnTo>
                  <a:lnTo>
                    <a:pt x="16441" y="10475"/>
                  </a:lnTo>
                  <a:cubicBezTo>
                    <a:pt x="16104" y="10475"/>
                    <a:pt x="15766" y="10719"/>
                    <a:pt x="15525" y="11125"/>
                  </a:cubicBezTo>
                  <a:cubicBezTo>
                    <a:pt x="15284" y="11531"/>
                    <a:pt x="15139" y="12099"/>
                    <a:pt x="15139" y="12668"/>
                  </a:cubicBezTo>
                  <a:lnTo>
                    <a:pt x="15139" y="17296"/>
                  </a:lnTo>
                  <a:lnTo>
                    <a:pt x="4050" y="17296"/>
                  </a:lnTo>
                  <a:cubicBezTo>
                    <a:pt x="3809" y="15753"/>
                    <a:pt x="3037" y="14617"/>
                    <a:pt x="2073" y="14617"/>
                  </a:cubicBezTo>
                  <a:cubicBezTo>
                    <a:pt x="964" y="14617"/>
                    <a:pt x="0" y="16159"/>
                    <a:pt x="0" y="18108"/>
                  </a:cubicBezTo>
                  <a:cubicBezTo>
                    <a:pt x="0" y="20057"/>
                    <a:pt x="916" y="21600"/>
                    <a:pt x="2073" y="21600"/>
                  </a:cubicBezTo>
                  <a:cubicBezTo>
                    <a:pt x="3037" y="21600"/>
                    <a:pt x="3857" y="20463"/>
                    <a:pt x="4050" y="18920"/>
                  </a:cubicBezTo>
                  <a:lnTo>
                    <a:pt x="15621" y="18920"/>
                  </a:lnTo>
                  <a:cubicBezTo>
                    <a:pt x="15911" y="18920"/>
                    <a:pt x="16104" y="18595"/>
                    <a:pt x="16104" y="18108"/>
                  </a:cubicBezTo>
                  <a:lnTo>
                    <a:pt x="16104" y="12668"/>
                  </a:lnTo>
                  <a:close/>
                  <a:moveTo>
                    <a:pt x="3134" y="18190"/>
                  </a:moveTo>
                  <a:cubicBezTo>
                    <a:pt x="3134" y="18514"/>
                    <a:pt x="3086" y="18758"/>
                    <a:pt x="3037" y="19002"/>
                  </a:cubicBezTo>
                  <a:cubicBezTo>
                    <a:pt x="2845" y="19570"/>
                    <a:pt x="2507" y="20057"/>
                    <a:pt x="2073" y="20057"/>
                  </a:cubicBezTo>
                  <a:cubicBezTo>
                    <a:pt x="1495" y="20057"/>
                    <a:pt x="964" y="19245"/>
                    <a:pt x="964" y="18190"/>
                  </a:cubicBezTo>
                  <a:cubicBezTo>
                    <a:pt x="964" y="17134"/>
                    <a:pt x="1446" y="16322"/>
                    <a:pt x="2073" y="16322"/>
                  </a:cubicBezTo>
                  <a:cubicBezTo>
                    <a:pt x="2507" y="16322"/>
                    <a:pt x="2845" y="16728"/>
                    <a:pt x="3037" y="17377"/>
                  </a:cubicBezTo>
                  <a:cubicBezTo>
                    <a:pt x="3086" y="17621"/>
                    <a:pt x="3134" y="17865"/>
                    <a:pt x="3134" y="181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5DF2364-D014-49A7-B766-42F535065716}"/>
                </a:ext>
              </a:extLst>
            </p:cNvPr>
            <p:cNvSpPr/>
            <p:nvPr/>
          </p:nvSpPr>
          <p:spPr>
            <a:xfrm>
              <a:off x="12433300" y="8318499"/>
              <a:ext cx="1000762" cy="49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66" y="0"/>
                  </a:moveTo>
                  <a:cubicBezTo>
                    <a:pt x="19818" y="0"/>
                    <a:pt x="19352" y="783"/>
                    <a:pt x="19243" y="1847"/>
                  </a:cubicBezTo>
                  <a:lnTo>
                    <a:pt x="466" y="1847"/>
                  </a:lnTo>
                  <a:cubicBezTo>
                    <a:pt x="192" y="1847"/>
                    <a:pt x="0" y="2238"/>
                    <a:pt x="0" y="2798"/>
                  </a:cubicBezTo>
                  <a:lnTo>
                    <a:pt x="0" y="4421"/>
                  </a:lnTo>
                  <a:cubicBezTo>
                    <a:pt x="0" y="4980"/>
                    <a:pt x="192" y="5372"/>
                    <a:pt x="466" y="5372"/>
                  </a:cubicBezTo>
                  <a:lnTo>
                    <a:pt x="6414" y="5372"/>
                  </a:lnTo>
                  <a:cubicBezTo>
                    <a:pt x="6524" y="5372"/>
                    <a:pt x="6524" y="5428"/>
                    <a:pt x="6551" y="5484"/>
                  </a:cubicBezTo>
                  <a:cubicBezTo>
                    <a:pt x="6551" y="5484"/>
                    <a:pt x="6579" y="5596"/>
                    <a:pt x="6551" y="5820"/>
                  </a:cubicBezTo>
                  <a:lnTo>
                    <a:pt x="5839" y="10688"/>
                  </a:lnTo>
                  <a:cubicBezTo>
                    <a:pt x="5784" y="11024"/>
                    <a:pt x="5702" y="11080"/>
                    <a:pt x="5592" y="11080"/>
                  </a:cubicBezTo>
                  <a:lnTo>
                    <a:pt x="493" y="11080"/>
                  </a:lnTo>
                  <a:cubicBezTo>
                    <a:pt x="219" y="11080"/>
                    <a:pt x="27" y="11472"/>
                    <a:pt x="27" y="12031"/>
                  </a:cubicBezTo>
                  <a:lnTo>
                    <a:pt x="27" y="14437"/>
                  </a:lnTo>
                  <a:cubicBezTo>
                    <a:pt x="27" y="16564"/>
                    <a:pt x="329" y="18298"/>
                    <a:pt x="905" y="19586"/>
                  </a:cubicBezTo>
                  <a:cubicBezTo>
                    <a:pt x="1480" y="20929"/>
                    <a:pt x="2275" y="21600"/>
                    <a:pt x="3262" y="21600"/>
                  </a:cubicBezTo>
                  <a:cubicBezTo>
                    <a:pt x="4084" y="21600"/>
                    <a:pt x="4797" y="21096"/>
                    <a:pt x="5373" y="20145"/>
                  </a:cubicBezTo>
                  <a:cubicBezTo>
                    <a:pt x="5948" y="19194"/>
                    <a:pt x="6305" y="17851"/>
                    <a:pt x="6442" y="16116"/>
                  </a:cubicBezTo>
                  <a:cubicBezTo>
                    <a:pt x="6442" y="15948"/>
                    <a:pt x="6469" y="15836"/>
                    <a:pt x="6469" y="15836"/>
                  </a:cubicBezTo>
                  <a:cubicBezTo>
                    <a:pt x="6469" y="15836"/>
                    <a:pt x="6524" y="15780"/>
                    <a:pt x="6606" y="15836"/>
                  </a:cubicBezTo>
                  <a:lnTo>
                    <a:pt x="11293" y="17739"/>
                  </a:lnTo>
                  <a:cubicBezTo>
                    <a:pt x="11430" y="17795"/>
                    <a:pt x="11595" y="17627"/>
                    <a:pt x="11622" y="17291"/>
                  </a:cubicBezTo>
                  <a:cubicBezTo>
                    <a:pt x="11650" y="17011"/>
                    <a:pt x="11567" y="16676"/>
                    <a:pt x="11403" y="16620"/>
                  </a:cubicBezTo>
                  <a:lnTo>
                    <a:pt x="6716" y="14717"/>
                  </a:lnTo>
                  <a:cubicBezTo>
                    <a:pt x="6469" y="14661"/>
                    <a:pt x="6277" y="14717"/>
                    <a:pt x="6140" y="14941"/>
                  </a:cubicBezTo>
                  <a:cubicBezTo>
                    <a:pt x="6003" y="15165"/>
                    <a:pt x="5921" y="15556"/>
                    <a:pt x="5893" y="15948"/>
                  </a:cubicBezTo>
                  <a:cubicBezTo>
                    <a:pt x="5784" y="17403"/>
                    <a:pt x="5482" y="18466"/>
                    <a:pt x="5016" y="19250"/>
                  </a:cubicBezTo>
                  <a:cubicBezTo>
                    <a:pt x="4550" y="20033"/>
                    <a:pt x="3975" y="20425"/>
                    <a:pt x="3262" y="20425"/>
                  </a:cubicBezTo>
                  <a:cubicBezTo>
                    <a:pt x="2440" y="20425"/>
                    <a:pt x="1809" y="19921"/>
                    <a:pt x="1316" y="18802"/>
                  </a:cubicBezTo>
                  <a:cubicBezTo>
                    <a:pt x="822" y="17683"/>
                    <a:pt x="576" y="16228"/>
                    <a:pt x="576" y="14381"/>
                  </a:cubicBezTo>
                  <a:lnTo>
                    <a:pt x="576" y="12143"/>
                  </a:lnTo>
                  <a:lnTo>
                    <a:pt x="5619" y="12143"/>
                  </a:lnTo>
                  <a:cubicBezTo>
                    <a:pt x="6003" y="12143"/>
                    <a:pt x="6277" y="11695"/>
                    <a:pt x="6387" y="10912"/>
                  </a:cubicBezTo>
                  <a:lnTo>
                    <a:pt x="7099" y="6044"/>
                  </a:lnTo>
                  <a:cubicBezTo>
                    <a:pt x="7209" y="5428"/>
                    <a:pt x="7099" y="4980"/>
                    <a:pt x="7017" y="4700"/>
                  </a:cubicBezTo>
                  <a:cubicBezTo>
                    <a:pt x="6935" y="4477"/>
                    <a:pt x="6743" y="4141"/>
                    <a:pt x="6442" y="4141"/>
                  </a:cubicBezTo>
                  <a:lnTo>
                    <a:pt x="576" y="4141"/>
                  </a:lnTo>
                  <a:lnTo>
                    <a:pt x="576" y="2854"/>
                  </a:lnTo>
                  <a:lnTo>
                    <a:pt x="19297" y="2854"/>
                  </a:lnTo>
                  <a:cubicBezTo>
                    <a:pt x="19435" y="3917"/>
                    <a:pt x="19873" y="4700"/>
                    <a:pt x="20421" y="4700"/>
                  </a:cubicBezTo>
                  <a:cubicBezTo>
                    <a:pt x="21052" y="4700"/>
                    <a:pt x="21600" y="3637"/>
                    <a:pt x="21600" y="2294"/>
                  </a:cubicBezTo>
                  <a:cubicBezTo>
                    <a:pt x="21600" y="951"/>
                    <a:pt x="20997" y="0"/>
                    <a:pt x="20366" y="0"/>
                  </a:cubicBezTo>
                  <a:close/>
                  <a:moveTo>
                    <a:pt x="20366" y="3637"/>
                  </a:moveTo>
                  <a:cubicBezTo>
                    <a:pt x="20120" y="3637"/>
                    <a:pt x="19928" y="3358"/>
                    <a:pt x="19818" y="2910"/>
                  </a:cubicBezTo>
                  <a:cubicBezTo>
                    <a:pt x="19763" y="2742"/>
                    <a:pt x="19763" y="2574"/>
                    <a:pt x="19763" y="2350"/>
                  </a:cubicBezTo>
                  <a:cubicBezTo>
                    <a:pt x="19763" y="2126"/>
                    <a:pt x="19791" y="1959"/>
                    <a:pt x="19818" y="1791"/>
                  </a:cubicBezTo>
                  <a:cubicBezTo>
                    <a:pt x="19928" y="1399"/>
                    <a:pt x="20120" y="1063"/>
                    <a:pt x="20366" y="1063"/>
                  </a:cubicBezTo>
                  <a:cubicBezTo>
                    <a:pt x="20695" y="1063"/>
                    <a:pt x="20997" y="1623"/>
                    <a:pt x="20997" y="2350"/>
                  </a:cubicBezTo>
                  <a:cubicBezTo>
                    <a:pt x="20997" y="3078"/>
                    <a:pt x="20695" y="3637"/>
                    <a:pt x="20366" y="36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E9F31BD-C20A-403D-BBF4-CCC5297E094E}"/>
                </a:ext>
              </a:extLst>
            </p:cNvPr>
            <p:cNvSpPr/>
            <p:nvPr/>
          </p:nvSpPr>
          <p:spPr>
            <a:xfrm>
              <a:off x="12001499" y="8572500"/>
              <a:ext cx="1424941" cy="49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72" y="4696"/>
                  </a:moveTo>
                  <a:cubicBezTo>
                    <a:pt x="20368" y="4696"/>
                    <a:pt x="20021" y="5524"/>
                    <a:pt x="19964" y="6684"/>
                  </a:cubicBezTo>
                  <a:lnTo>
                    <a:pt x="15286" y="6684"/>
                  </a:lnTo>
                  <a:cubicBezTo>
                    <a:pt x="15189" y="6684"/>
                    <a:pt x="15112" y="6905"/>
                    <a:pt x="15093" y="7126"/>
                  </a:cubicBezTo>
                  <a:cubicBezTo>
                    <a:pt x="14843" y="11214"/>
                    <a:pt x="14150" y="14529"/>
                    <a:pt x="13033" y="16904"/>
                  </a:cubicBezTo>
                  <a:cubicBezTo>
                    <a:pt x="11897" y="19280"/>
                    <a:pt x="10453" y="20495"/>
                    <a:pt x="8721" y="20495"/>
                  </a:cubicBezTo>
                  <a:cubicBezTo>
                    <a:pt x="7431" y="20495"/>
                    <a:pt x="6295" y="19777"/>
                    <a:pt x="5313" y="18285"/>
                  </a:cubicBezTo>
                  <a:cubicBezTo>
                    <a:pt x="4351" y="16849"/>
                    <a:pt x="3581" y="14750"/>
                    <a:pt x="3061" y="12098"/>
                  </a:cubicBezTo>
                  <a:cubicBezTo>
                    <a:pt x="2522" y="9447"/>
                    <a:pt x="2252" y="6298"/>
                    <a:pt x="2252" y="2707"/>
                  </a:cubicBezTo>
                  <a:lnTo>
                    <a:pt x="2252" y="939"/>
                  </a:lnTo>
                  <a:cubicBezTo>
                    <a:pt x="2252" y="387"/>
                    <a:pt x="2118" y="0"/>
                    <a:pt x="1925" y="0"/>
                  </a:cubicBezTo>
                  <a:lnTo>
                    <a:pt x="193" y="0"/>
                  </a:lnTo>
                  <a:cubicBezTo>
                    <a:pt x="77" y="0"/>
                    <a:pt x="0" y="221"/>
                    <a:pt x="0" y="552"/>
                  </a:cubicBezTo>
                  <a:cubicBezTo>
                    <a:pt x="0" y="884"/>
                    <a:pt x="77" y="1105"/>
                    <a:pt x="193" y="1105"/>
                  </a:cubicBezTo>
                  <a:lnTo>
                    <a:pt x="1887" y="1105"/>
                  </a:lnTo>
                  <a:lnTo>
                    <a:pt x="1887" y="2762"/>
                  </a:lnTo>
                  <a:cubicBezTo>
                    <a:pt x="1887" y="6519"/>
                    <a:pt x="2175" y="9888"/>
                    <a:pt x="2734" y="12706"/>
                  </a:cubicBezTo>
                  <a:cubicBezTo>
                    <a:pt x="3311" y="15523"/>
                    <a:pt x="4120" y="17733"/>
                    <a:pt x="5140" y="19280"/>
                  </a:cubicBezTo>
                  <a:cubicBezTo>
                    <a:pt x="6160" y="20827"/>
                    <a:pt x="7373" y="21600"/>
                    <a:pt x="8721" y="21600"/>
                  </a:cubicBezTo>
                  <a:cubicBezTo>
                    <a:pt x="10550" y="21600"/>
                    <a:pt x="12071" y="20329"/>
                    <a:pt x="13264" y="17788"/>
                  </a:cubicBezTo>
                  <a:cubicBezTo>
                    <a:pt x="14419" y="15302"/>
                    <a:pt x="15170" y="11932"/>
                    <a:pt x="15459" y="7734"/>
                  </a:cubicBezTo>
                  <a:lnTo>
                    <a:pt x="20002" y="7734"/>
                  </a:lnTo>
                  <a:cubicBezTo>
                    <a:pt x="20118" y="8673"/>
                    <a:pt x="20406" y="9391"/>
                    <a:pt x="20772" y="9391"/>
                  </a:cubicBezTo>
                  <a:cubicBezTo>
                    <a:pt x="21215" y="9391"/>
                    <a:pt x="21600" y="8342"/>
                    <a:pt x="21600" y="7016"/>
                  </a:cubicBezTo>
                  <a:cubicBezTo>
                    <a:pt x="21600" y="5690"/>
                    <a:pt x="21215" y="4696"/>
                    <a:pt x="20772" y="4696"/>
                  </a:cubicBezTo>
                  <a:close/>
                  <a:moveTo>
                    <a:pt x="20772" y="8286"/>
                  </a:moveTo>
                  <a:cubicBezTo>
                    <a:pt x="20618" y="8286"/>
                    <a:pt x="20503" y="8065"/>
                    <a:pt x="20426" y="7734"/>
                  </a:cubicBezTo>
                  <a:cubicBezTo>
                    <a:pt x="20368" y="7513"/>
                    <a:pt x="20349" y="7292"/>
                    <a:pt x="20349" y="7016"/>
                  </a:cubicBezTo>
                  <a:cubicBezTo>
                    <a:pt x="20349" y="6905"/>
                    <a:pt x="20349" y="6740"/>
                    <a:pt x="20368" y="6629"/>
                  </a:cubicBezTo>
                  <a:cubicBezTo>
                    <a:pt x="20426" y="6132"/>
                    <a:pt x="20580" y="5745"/>
                    <a:pt x="20772" y="5745"/>
                  </a:cubicBezTo>
                  <a:cubicBezTo>
                    <a:pt x="21003" y="5745"/>
                    <a:pt x="21215" y="6298"/>
                    <a:pt x="21215" y="7016"/>
                  </a:cubicBezTo>
                  <a:cubicBezTo>
                    <a:pt x="21215" y="7734"/>
                    <a:pt x="21003" y="8286"/>
                    <a:pt x="20772" y="828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0E6BDCE9-D32B-4F2A-B6B1-864511BEFDAD}"/>
                </a:ext>
              </a:extLst>
            </p:cNvPr>
            <p:cNvSpPr/>
            <p:nvPr/>
          </p:nvSpPr>
          <p:spPr>
            <a:xfrm>
              <a:off x="11582399" y="7747000"/>
              <a:ext cx="1441453" cy="5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9" y="20009"/>
                  </a:moveTo>
                  <a:cubicBezTo>
                    <a:pt x="1142" y="20009"/>
                    <a:pt x="1427" y="19479"/>
                    <a:pt x="1561" y="18707"/>
                  </a:cubicBezTo>
                  <a:lnTo>
                    <a:pt x="8202" y="18707"/>
                  </a:lnTo>
                  <a:cubicBezTo>
                    <a:pt x="8393" y="18707"/>
                    <a:pt x="8526" y="18370"/>
                    <a:pt x="8526" y="17888"/>
                  </a:cubicBezTo>
                  <a:lnTo>
                    <a:pt x="8526" y="16296"/>
                  </a:lnTo>
                  <a:cubicBezTo>
                    <a:pt x="8526" y="13211"/>
                    <a:pt x="8792" y="10463"/>
                    <a:pt x="9325" y="8148"/>
                  </a:cubicBezTo>
                  <a:cubicBezTo>
                    <a:pt x="9858" y="5834"/>
                    <a:pt x="10600" y="4050"/>
                    <a:pt x="11552" y="2796"/>
                  </a:cubicBezTo>
                  <a:cubicBezTo>
                    <a:pt x="12503" y="1543"/>
                    <a:pt x="13645" y="916"/>
                    <a:pt x="14920" y="916"/>
                  </a:cubicBezTo>
                  <a:cubicBezTo>
                    <a:pt x="16671" y="916"/>
                    <a:pt x="18117" y="1977"/>
                    <a:pt x="19240" y="4098"/>
                  </a:cubicBezTo>
                  <a:cubicBezTo>
                    <a:pt x="20344" y="6171"/>
                    <a:pt x="21010" y="9112"/>
                    <a:pt x="21219" y="12777"/>
                  </a:cubicBezTo>
                  <a:lnTo>
                    <a:pt x="21219" y="12970"/>
                  </a:lnTo>
                  <a:cubicBezTo>
                    <a:pt x="21219" y="13018"/>
                    <a:pt x="21219" y="13114"/>
                    <a:pt x="21105" y="13163"/>
                  </a:cubicBezTo>
                  <a:lnTo>
                    <a:pt x="17242" y="14416"/>
                  </a:lnTo>
                  <a:lnTo>
                    <a:pt x="17204" y="14416"/>
                  </a:lnTo>
                  <a:cubicBezTo>
                    <a:pt x="17166" y="14416"/>
                    <a:pt x="17109" y="14416"/>
                    <a:pt x="17071" y="14030"/>
                  </a:cubicBezTo>
                  <a:cubicBezTo>
                    <a:pt x="16956" y="12729"/>
                    <a:pt x="16709" y="11668"/>
                    <a:pt x="16328" y="10945"/>
                  </a:cubicBezTo>
                  <a:cubicBezTo>
                    <a:pt x="15948" y="10173"/>
                    <a:pt x="15472" y="9787"/>
                    <a:pt x="14920" y="9787"/>
                  </a:cubicBezTo>
                  <a:cubicBezTo>
                    <a:pt x="14254" y="9787"/>
                    <a:pt x="13702" y="10366"/>
                    <a:pt x="13284" y="11523"/>
                  </a:cubicBezTo>
                  <a:cubicBezTo>
                    <a:pt x="12884" y="12680"/>
                    <a:pt x="12675" y="14175"/>
                    <a:pt x="12675" y="16007"/>
                  </a:cubicBezTo>
                  <a:lnTo>
                    <a:pt x="12675" y="17887"/>
                  </a:lnTo>
                  <a:cubicBezTo>
                    <a:pt x="12675" y="18370"/>
                    <a:pt x="12808" y="18707"/>
                    <a:pt x="12998" y="18707"/>
                  </a:cubicBezTo>
                  <a:lnTo>
                    <a:pt x="18041" y="18707"/>
                  </a:lnTo>
                  <a:cubicBezTo>
                    <a:pt x="18117" y="18707"/>
                    <a:pt x="18117" y="18755"/>
                    <a:pt x="18136" y="18804"/>
                  </a:cubicBezTo>
                  <a:cubicBezTo>
                    <a:pt x="18136" y="18804"/>
                    <a:pt x="18155" y="18900"/>
                    <a:pt x="18136" y="19093"/>
                  </a:cubicBezTo>
                  <a:lnTo>
                    <a:pt x="17908" y="21021"/>
                  </a:lnTo>
                  <a:cubicBezTo>
                    <a:pt x="17870" y="21262"/>
                    <a:pt x="17927" y="21552"/>
                    <a:pt x="18041" y="21600"/>
                  </a:cubicBezTo>
                  <a:cubicBezTo>
                    <a:pt x="18060" y="21600"/>
                    <a:pt x="18079" y="21600"/>
                    <a:pt x="18098" y="21600"/>
                  </a:cubicBezTo>
                  <a:cubicBezTo>
                    <a:pt x="18174" y="21600"/>
                    <a:pt x="18251" y="21455"/>
                    <a:pt x="18289" y="21262"/>
                  </a:cubicBezTo>
                  <a:lnTo>
                    <a:pt x="18517" y="19382"/>
                  </a:lnTo>
                  <a:cubicBezTo>
                    <a:pt x="18593" y="18852"/>
                    <a:pt x="18517" y="18466"/>
                    <a:pt x="18460" y="18225"/>
                  </a:cubicBezTo>
                  <a:cubicBezTo>
                    <a:pt x="18403" y="18032"/>
                    <a:pt x="18270" y="17743"/>
                    <a:pt x="18060" y="17743"/>
                  </a:cubicBezTo>
                  <a:lnTo>
                    <a:pt x="13074" y="17743"/>
                  </a:lnTo>
                  <a:lnTo>
                    <a:pt x="13074" y="16007"/>
                  </a:lnTo>
                  <a:cubicBezTo>
                    <a:pt x="13074" y="14416"/>
                    <a:pt x="13245" y="13163"/>
                    <a:pt x="13588" y="12198"/>
                  </a:cubicBezTo>
                  <a:cubicBezTo>
                    <a:pt x="13931" y="11234"/>
                    <a:pt x="14368" y="10752"/>
                    <a:pt x="14939" y="10752"/>
                  </a:cubicBezTo>
                  <a:cubicBezTo>
                    <a:pt x="15396" y="10752"/>
                    <a:pt x="15796" y="11089"/>
                    <a:pt x="16100" y="11668"/>
                  </a:cubicBezTo>
                  <a:cubicBezTo>
                    <a:pt x="16405" y="12295"/>
                    <a:pt x="16614" y="13163"/>
                    <a:pt x="16709" y="14271"/>
                  </a:cubicBezTo>
                  <a:cubicBezTo>
                    <a:pt x="16804" y="15236"/>
                    <a:pt x="17071" y="15380"/>
                    <a:pt x="17223" y="15380"/>
                  </a:cubicBezTo>
                  <a:lnTo>
                    <a:pt x="17280" y="15380"/>
                  </a:lnTo>
                  <a:cubicBezTo>
                    <a:pt x="17280" y="15380"/>
                    <a:pt x="17299" y="15380"/>
                    <a:pt x="17299" y="15380"/>
                  </a:cubicBezTo>
                  <a:lnTo>
                    <a:pt x="21181" y="14127"/>
                  </a:lnTo>
                  <a:cubicBezTo>
                    <a:pt x="21562" y="13934"/>
                    <a:pt x="21600" y="13259"/>
                    <a:pt x="21600" y="12970"/>
                  </a:cubicBezTo>
                  <a:lnTo>
                    <a:pt x="21600" y="12777"/>
                  </a:lnTo>
                  <a:cubicBezTo>
                    <a:pt x="21600" y="12777"/>
                    <a:pt x="21600" y="12729"/>
                    <a:pt x="21600" y="12729"/>
                  </a:cubicBezTo>
                  <a:cubicBezTo>
                    <a:pt x="21372" y="8775"/>
                    <a:pt x="20648" y="5641"/>
                    <a:pt x="19469" y="3375"/>
                  </a:cubicBezTo>
                  <a:cubicBezTo>
                    <a:pt x="18289" y="1109"/>
                    <a:pt x="16747" y="0"/>
                    <a:pt x="14920" y="0"/>
                  </a:cubicBezTo>
                  <a:cubicBezTo>
                    <a:pt x="13588" y="0"/>
                    <a:pt x="12389" y="675"/>
                    <a:pt x="11380" y="1977"/>
                  </a:cubicBezTo>
                  <a:cubicBezTo>
                    <a:pt x="10353" y="3327"/>
                    <a:pt x="9553" y="5207"/>
                    <a:pt x="9002" y="7714"/>
                  </a:cubicBezTo>
                  <a:cubicBezTo>
                    <a:pt x="8450" y="10173"/>
                    <a:pt x="8164" y="13066"/>
                    <a:pt x="8164" y="16345"/>
                  </a:cubicBezTo>
                  <a:lnTo>
                    <a:pt x="8164" y="17791"/>
                  </a:lnTo>
                  <a:lnTo>
                    <a:pt x="1618" y="17791"/>
                  </a:lnTo>
                  <a:cubicBezTo>
                    <a:pt x="1580" y="16779"/>
                    <a:pt x="1237" y="15959"/>
                    <a:pt x="818" y="15959"/>
                  </a:cubicBezTo>
                  <a:cubicBezTo>
                    <a:pt x="381" y="15959"/>
                    <a:pt x="0" y="16875"/>
                    <a:pt x="0" y="18032"/>
                  </a:cubicBezTo>
                  <a:cubicBezTo>
                    <a:pt x="0" y="19189"/>
                    <a:pt x="343" y="20009"/>
                    <a:pt x="799" y="20009"/>
                  </a:cubicBezTo>
                  <a:close/>
                  <a:moveTo>
                    <a:pt x="799" y="16875"/>
                  </a:moveTo>
                  <a:cubicBezTo>
                    <a:pt x="1009" y="16875"/>
                    <a:pt x="1180" y="17261"/>
                    <a:pt x="1218" y="17743"/>
                  </a:cubicBezTo>
                  <a:cubicBezTo>
                    <a:pt x="1218" y="17839"/>
                    <a:pt x="1218" y="17888"/>
                    <a:pt x="1218" y="17984"/>
                  </a:cubicBezTo>
                  <a:cubicBezTo>
                    <a:pt x="1218" y="18273"/>
                    <a:pt x="1180" y="18514"/>
                    <a:pt x="1104" y="18707"/>
                  </a:cubicBezTo>
                  <a:cubicBezTo>
                    <a:pt x="1028" y="18900"/>
                    <a:pt x="913" y="19045"/>
                    <a:pt x="799" y="19045"/>
                  </a:cubicBezTo>
                  <a:cubicBezTo>
                    <a:pt x="571" y="19045"/>
                    <a:pt x="362" y="18563"/>
                    <a:pt x="362" y="17936"/>
                  </a:cubicBezTo>
                  <a:cubicBezTo>
                    <a:pt x="362" y="17357"/>
                    <a:pt x="552" y="16875"/>
                    <a:pt x="799" y="168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16221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Euro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6858000" y="4011670"/>
            <a:ext cx="1782001" cy="1413892"/>
            <a:chOff x="8921977" y="1394910"/>
            <a:chExt cx="2926080" cy="18851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390767" y="3554390"/>
            <a:ext cx="1782001" cy="1413892"/>
            <a:chOff x="332936" y="2555951"/>
            <a:chExt cx="2926080" cy="1885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6858000" y="2047432"/>
            <a:ext cx="1782001" cy="1413892"/>
            <a:chOff x="8921977" y="1394910"/>
            <a:chExt cx="2926080" cy="1885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390767" y="1692057"/>
            <a:ext cx="1782001" cy="1413892"/>
            <a:chOff x="332936" y="2555951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3E214-6D3E-47C5-8EE8-3107B09C540B}"/>
              </a:ext>
            </a:extLst>
          </p:cNvPr>
          <p:cNvGrpSpPr/>
          <p:nvPr/>
        </p:nvGrpSpPr>
        <p:grpSpPr>
          <a:xfrm>
            <a:off x="2416115" y="1889719"/>
            <a:ext cx="4311771" cy="3078563"/>
            <a:chOff x="11582399" y="7747000"/>
            <a:chExt cx="1851663" cy="1322070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7C4CDAD-7800-4A29-87EB-04AFEC0158F1}"/>
                </a:ext>
              </a:extLst>
            </p:cNvPr>
            <p:cNvSpPr/>
            <p:nvPr/>
          </p:nvSpPr>
          <p:spPr>
            <a:xfrm>
              <a:off x="11582399" y="8255000"/>
              <a:ext cx="568962" cy="33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04" y="12668"/>
                  </a:moveTo>
                  <a:cubicBezTo>
                    <a:pt x="16104" y="12505"/>
                    <a:pt x="16152" y="12343"/>
                    <a:pt x="16200" y="12262"/>
                  </a:cubicBezTo>
                  <a:cubicBezTo>
                    <a:pt x="16248" y="12181"/>
                    <a:pt x="16345" y="12099"/>
                    <a:pt x="16441" y="12099"/>
                  </a:cubicBezTo>
                  <a:lnTo>
                    <a:pt x="20780" y="12099"/>
                  </a:lnTo>
                  <a:cubicBezTo>
                    <a:pt x="21262" y="12099"/>
                    <a:pt x="21600" y="11531"/>
                    <a:pt x="21600" y="10719"/>
                  </a:cubicBezTo>
                  <a:lnTo>
                    <a:pt x="21600" y="8364"/>
                  </a:lnTo>
                  <a:cubicBezTo>
                    <a:pt x="21600" y="7552"/>
                    <a:pt x="21262" y="6983"/>
                    <a:pt x="20780" y="6983"/>
                  </a:cubicBezTo>
                  <a:lnTo>
                    <a:pt x="16441" y="6983"/>
                  </a:lnTo>
                  <a:cubicBezTo>
                    <a:pt x="16345" y="6983"/>
                    <a:pt x="16248" y="6902"/>
                    <a:pt x="16200" y="6821"/>
                  </a:cubicBezTo>
                  <a:cubicBezTo>
                    <a:pt x="16152" y="6740"/>
                    <a:pt x="16104" y="6577"/>
                    <a:pt x="16104" y="6415"/>
                  </a:cubicBezTo>
                  <a:lnTo>
                    <a:pt x="16104" y="812"/>
                  </a:lnTo>
                  <a:cubicBezTo>
                    <a:pt x="16104" y="325"/>
                    <a:pt x="15911" y="0"/>
                    <a:pt x="15621" y="0"/>
                  </a:cubicBezTo>
                  <a:cubicBezTo>
                    <a:pt x="15332" y="0"/>
                    <a:pt x="15139" y="325"/>
                    <a:pt x="15139" y="812"/>
                  </a:cubicBezTo>
                  <a:lnTo>
                    <a:pt x="15139" y="6415"/>
                  </a:lnTo>
                  <a:cubicBezTo>
                    <a:pt x="15139" y="6983"/>
                    <a:pt x="15284" y="7552"/>
                    <a:pt x="15525" y="7958"/>
                  </a:cubicBezTo>
                  <a:cubicBezTo>
                    <a:pt x="15766" y="8364"/>
                    <a:pt x="16104" y="8608"/>
                    <a:pt x="16441" y="8608"/>
                  </a:cubicBezTo>
                  <a:lnTo>
                    <a:pt x="20684" y="8608"/>
                  </a:lnTo>
                  <a:lnTo>
                    <a:pt x="20684" y="10475"/>
                  </a:lnTo>
                  <a:lnTo>
                    <a:pt x="16441" y="10475"/>
                  </a:lnTo>
                  <a:cubicBezTo>
                    <a:pt x="16104" y="10475"/>
                    <a:pt x="15766" y="10719"/>
                    <a:pt x="15525" y="11125"/>
                  </a:cubicBezTo>
                  <a:cubicBezTo>
                    <a:pt x="15284" y="11531"/>
                    <a:pt x="15139" y="12099"/>
                    <a:pt x="15139" y="12668"/>
                  </a:cubicBezTo>
                  <a:lnTo>
                    <a:pt x="15139" y="17296"/>
                  </a:lnTo>
                  <a:lnTo>
                    <a:pt x="4050" y="17296"/>
                  </a:lnTo>
                  <a:cubicBezTo>
                    <a:pt x="3809" y="15753"/>
                    <a:pt x="3037" y="14617"/>
                    <a:pt x="2073" y="14617"/>
                  </a:cubicBezTo>
                  <a:cubicBezTo>
                    <a:pt x="964" y="14617"/>
                    <a:pt x="0" y="16159"/>
                    <a:pt x="0" y="18108"/>
                  </a:cubicBezTo>
                  <a:cubicBezTo>
                    <a:pt x="0" y="20057"/>
                    <a:pt x="916" y="21600"/>
                    <a:pt x="2073" y="21600"/>
                  </a:cubicBezTo>
                  <a:cubicBezTo>
                    <a:pt x="3037" y="21600"/>
                    <a:pt x="3857" y="20463"/>
                    <a:pt x="4050" y="18920"/>
                  </a:cubicBezTo>
                  <a:lnTo>
                    <a:pt x="15621" y="18920"/>
                  </a:lnTo>
                  <a:cubicBezTo>
                    <a:pt x="15911" y="18920"/>
                    <a:pt x="16104" y="18595"/>
                    <a:pt x="16104" y="18108"/>
                  </a:cubicBezTo>
                  <a:lnTo>
                    <a:pt x="16104" y="12668"/>
                  </a:lnTo>
                  <a:close/>
                  <a:moveTo>
                    <a:pt x="3134" y="18190"/>
                  </a:moveTo>
                  <a:cubicBezTo>
                    <a:pt x="3134" y="18514"/>
                    <a:pt x="3086" y="18758"/>
                    <a:pt x="3037" y="19002"/>
                  </a:cubicBezTo>
                  <a:cubicBezTo>
                    <a:pt x="2845" y="19570"/>
                    <a:pt x="2507" y="20057"/>
                    <a:pt x="2073" y="20057"/>
                  </a:cubicBezTo>
                  <a:cubicBezTo>
                    <a:pt x="1495" y="20057"/>
                    <a:pt x="964" y="19245"/>
                    <a:pt x="964" y="18190"/>
                  </a:cubicBezTo>
                  <a:cubicBezTo>
                    <a:pt x="964" y="17134"/>
                    <a:pt x="1446" y="16322"/>
                    <a:pt x="2073" y="16322"/>
                  </a:cubicBezTo>
                  <a:cubicBezTo>
                    <a:pt x="2507" y="16322"/>
                    <a:pt x="2845" y="16728"/>
                    <a:pt x="3037" y="17377"/>
                  </a:cubicBezTo>
                  <a:cubicBezTo>
                    <a:pt x="3086" y="17621"/>
                    <a:pt x="3134" y="17865"/>
                    <a:pt x="3134" y="181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5DF2364-D014-49A7-B766-42F535065716}"/>
                </a:ext>
              </a:extLst>
            </p:cNvPr>
            <p:cNvSpPr/>
            <p:nvPr/>
          </p:nvSpPr>
          <p:spPr>
            <a:xfrm>
              <a:off x="12433300" y="8318499"/>
              <a:ext cx="1000762" cy="49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66" y="0"/>
                  </a:moveTo>
                  <a:cubicBezTo>
                    <a:pt x="19818" y="0"/>
                    <a:pt x="19352" y="783"/>
                    <a:pt x="19243" y="1847"/>
                  </a:cubicBezTo>
                  <a:lnTo>
                    <a:pt x="466" y="1847"/>
                  </a:lnTo>
                  <a:cubicBezTo>
                    <a:pt x="192" y="1847"/>
                    <a:pt x="0" y="2238"/>
                    <a:pt x="0" y="2798"/>
                  </a:cubicBezTo>
                  <a:lnTo>
                    <a:pt x="0" y="4421"/>
                  </a:lnTo>
                  <a:cubicBezTo>
                    <a:pt x="0" y="4980"/>
                    <a:pt x="192" y="5372"/>
                    <a:pt x="466" y="5372"/>
                  </a:cubicBezTo>
                  <a:lnTo>
                    <a:pt x="6414" y="5372"/>
                  </a:lnTo>
                  <a:cubicBezTo>
                    <a:pt x="6524" y="5372"/>
                    <a:pt x="6524" y="5428"/>
                    <a:pt x="6551" y="5484"/>
                  </a:cubicBezTo>
                  <a:cubicBezTo>
                    <a:pt x="6551" y="5484"/>
                    <a:pt x="6579" y="5596"/>
                    <a:pt x="6551" y="5820"/>
                  </a:cubicBezTo>
                  <a:lnTo>
                    <a:pt x="5839" y="10688"/>
                  </a:lnTo>
                  <a:cubicBezTo>
                    <a:pt x="5784" y="11024"/>
                    <a:pt x="5702" y="11080"/>
                    <a:pt x="5592" y="11080"/>
                  </a:cubicBezTo>
                  <a:lnTo>
                    <a:pt x="493" y="11080"/>
                  </a:lnTo>
                  <a:cubicBezTo>
                    <a:pt x="219" y="11080"/>
                    <a:pt x="27" y="11472"/>
                    <a:pt x="27" y="12031"/>
                  </a:cubicBezTo>
                  <a:lnTo>
                    <a:pt x="27" y="14437"/>
                  </a:lnTo>
                  <a:cubicBezTo>
                    <a:pt x="27" y="16564"/>
                    <a:pt x="329" y="18298"/>
                    <a:pt x="905" y="19586"/>
                  </a:cubicBezTo>
                  <a:cubicBezTo>
                    <a:pt x="1480" y="20929"/>
                    <a:pt x="2275" y="21600"/>
                    <a:pt x="3262" y="21600"/>
                  </a:cubicBezTo>
                  <a:cubicBezTo>
                    <a:pt x="4084" y="21600"/>
                    <a:pt x="4797" y="21096"/>
                    <a:pt x="5373" y="20145"/>
                  </a:cubicBezTo>
                  <a:cubicBezTo>
                    <a:pt x="5948" y="19194"/>
                    <a:pt x="6305" y="17851"/>
                    <a:pt x="6442" y="16116"/>
                  </a:cubicBezTo>
                  <a:cubicBezTo>
                    <a:pt x="6442" y="15948"/>
                    <a:pt x="6469" y="15836"/>
                    <a:pt x="6469" y="15836"/>
                  </a:cubicBezTo>
                  <a:cubicBezTo>
                    <a:pt x="6469" y="15836"/>
                    <a:pt x="6524" y="15780"/>
                    <a:pt x="6606" y="15836"/>
                  </a:cubicBezTo>
                  <a:lnTo>
                    <a:pt x="11293" y="17739"/>
                  </a:lnTo>
                  <a:cubicBezTo>
                    <a:pt x="11430" y="17795"/>
                    <a:pt x="11595" y="17627"/>
                    <a:pt x="11622" y="17291"/>
                  </a:cubicBezTo>
                  <a:cubicBezTo>
                    <a:pt x="11650" y="17011"/>
                    <a:pt x="11567" y="16676"/>
                    <a:pt x="11403" y="16620"/>
                  </a:cubicBezTo>
                  <a:lnTo>
                    <a:pt x="6716" y="14717"/>
                  </a:lnTo>
                  <a:cubicBezTo>
                    <a:pt x="6469" y="14661"/>
                    <a:pt x="6277" y="14717"/>
                    <a:pt x="6140" y="14941"/>
                  </a:cubicBezTo>
                  <a:cubicBezTo>
                    <a:pt x="6003" y="15165"/>
                    <a:pt x="5921" y="15556"/>
                    <a:pt x="5893" y="15948"/>
                  </a:cubicBezTo>
                  <a:cubicBezTo>
                    <a:pt x="5784" y="17403"/>
                    <a:pt x="5482" y="18466"/>
                    <a:pt x="5016" y="19250"/>
                  </a:cubicBezTo>
                  <a:cubicBezTo>
                    <a:pt x="4550" y="20033"/>
                    <a:pt x="3975" y="20425"/>
                    <a:pt x="3262" y="20425"/>
                  </a:cubicBezTo>
                  <a:cubicBezTo>
                    <a:pt x="2440" y="20425"/>
                    <a:pt x="1809" y="19921"/>
                    <a:pt x="1316" y="18802"/>
                  </a:cubicBezTo>
                  <a:cubicBezTo>
                    <a:pt x="822" y="17683"/>
                    <a:pt x="576" y="16228"/>
                    <a:pt x="576" y="14381"/>
                  </a:cubicBezTo>
                  <a:lnTo>
                    <a:pt x="576" y="12143"/>
                  </a:lnTo>
                  <a:lnTo>
                    <a:pt x="5619" y="12143"/>
                  </a:lnTo>
                  <a:cubicBezTo>
                    <a:pt x="6003" y="12143"/>
                    <a:pt x="6277" y="11695"/>
                    <a:pt x="6387" y="10912"/>
                  </a:cubicBezTo>
                  <a:lnTo>
                    <a:pt x="7099" y="6044"/>
                  </a:lnTo>
                  <a:cubicBezTo>
                    <a:pt x="7209" y="5428"/>
                    <a:pt x="7099" y="4980"/>
                    <a:pt x="7017" y="4700"/>
                  </a:cubicBezTo>
                  <a:cubicBezTo>
                    <a:pt x="6935" y="4477"/>
                    <a:pt x="6743" y="4141"/>
                    <a:pt x="6442" y="4141"/>
                  </a:cubicBezTo>
                  <a:lnTo>
                    <a:pt x="576" y="4141"/>
                  </a:lnTo>
                  <a:lnTo>
                    <a:pt x="576" y="2854"/>
                  </a:lnTo>
                  <a:lnTo>
                    <a:pt x="19297" y="2854"/>
                  </a:lnTo>
                  <a:cubicBezTo>
                    <a:pt x="19435" y="3917"/>
                    <a:pt x="19873" y="4700"/>
                    <a:pt x="20421" y="4700"/>
                  </a:cubicBezTo>
                  <a:cubicBezTo>
                    <a:pt x="21052" y="4700"/>
                    <a:pt x="21600" y="3637"/>
                    <a:pt x="21600" y="2294"/>
                  </a:cubicBezTo>
                  <a:cubicBezTo>
                    <a:pt x="21600" y="951"/>
                    <a:pt x="20997" y="0"/>
                    <a:pt x="20366" y="0"/>
                  </a:cubicBezTo>
                  <a:close/>
                  <a:moveTo>
                    <a:pt x="20366" y="3637"/>
                  </a:moveTo>
                  <a:cubicBezTo>
                    <a:pt x="20120" y="3637"/>
                    <a:pt x="19928" y="3358"/>
                    <a:pt x="19818" y="2910"/>
                  </a:cubicBezTo>
                  <a:cubicBezTo>
                    <a:pt x="19763" y="2742"/>
                    <a:pt x="19763" y="2574"/>
                    <a:pt x="19763" y="2350"/>
                  </a:cubicBezTo>
                  <a:cubicBezTo>
                    <a:pt x="19763" y="2126"/>
                    <a:pt x="19791" y="1959"/>
                    <a:pt x="19818" y="1791"/>
                  </a:cubicBezTo>
                  <a:cubicBezTo>
                    <a:pt x="19928" y="1399"/>
                    <a:pt x="20120" y="1063"/>
                    <a:pt x="20366" y="1063"/>
                  </a:cubicBezTo>
                  <a:cubicBezTo>
                    <a:pt x="20695" y="1063"/>
                    <a:pt x="20997" y="1623"/>
                    <a:pt x="20997" y="2350"/>
                  </a:cubicBezTo>
                  <a:cubicBezTo>
                    <a:pt x="20997" y="3078"/>
                    <a:pt x="20695" y="3637"/>
                    <a:pt x="20366" y="36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E9F31BD-C20A-403D-BBF4-CCC5297E094E}"/>
                </a:ext>
              </a:extLst>
            </p:cNvPr>
            <p:cNvSpPr/>
            <p:nvPr/>
          </p:nvSpPr>
          <p:spPr>
            <a:xfrm>
              <a:off x="12001499" y="8572500"/>
              <a:ext cx="1424941" cy="49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72" y="4696"/>
                  </a:moveTo>
                  <a:cubicBezTo>
                    <a:pt x="20368" y="4696"/>
                    <a:pt x="20021" y="5524"/>
                    <a:pt x="19964" y="6684"/>
                  </a:cubicBezTo>
                  <a:lnTo>
                    <a:pt x="15286" y="6684"/>
                  </a:lnTo>
                  <a:cubicBezTo>
                    <a:pt x="15189" y="6684"/>
                    <a:pt x="15112" y="6905"/>
                    <a:pt x="15093" y="7126"/>
                  </a:cubicBezTo>
                  <a:cubicBezTo>
                    <a:pt x="14843" y="11214"/>
                    <a:pt x="14150" y="14529"/>
                    <a:pt x="13033" y="16904"/>
                  </a:cubicBezTo>
                  <a:cubicBezTo>
                    <a:pt x="11897" y="19280"/>
                    <a:pt x="10453" y="20495"/>
                    <a:pt x="8721" y="20495"/>
                  </a:cubicBezTo>
                  <a:cubicBezTo>
                    <a:pt x="7431" y="20495"/>
                    <a:pt x="6295" y="19777"/>
                    <a:pt x="5313" y="18285"/>
                  </a:cubicBezTo>
                  <a:cubicBezTo>
                    <a:pt x="4351" y="16849"/>
                    <a:pt x="3581" y="14750"/>
                    <a:pt x="3061" y="12098"/>
                  </a:cubicBezTo>
                  <a:cubicBezTo>
                    <a:pt x="2522" y="9447"/>
                    <a:pt x="2252" y="6298"/>
                    <a:pt x="2252" y="2707"/>
                  </a:cubicBezTo>
                  <a:lnTo>
                    <a:pt x="2252" y="939"/>
                  </a:lnTo>
                  <a:cubicBezTo>
                    <a:pt x="2252" y="387"/>
                    <a:pt x="2118" y="0"/>
                    <a:pt x="1925" y="0"/>
                  </a:cubicBezTo>
                  <a:lnTo>
                    <a:pt x="193" y="0"/>
                  </a:lnTo>
                  <a:cubicBezTo>
                    <a:pt x="77" y="0"/>
                    <a:pt x="0" y="221"/>
                    <a:pt x="0" y="552"/>
                  </a:cubicBezTo>
                  <a:cubicBezTo>
                    <a:pt x="0" y="884"/>
                    <a:pt x="77" y="1105"/>
                    <a:pt x="193" y="1105"/>
                  </a:cubicBezTo>
                  <a:lnTo>
                    <a:pt x="1887" y="1105"/>
                  </a:lnTo>
                  <a:lnTo>
                    <a:pt x="1887" y="2762"/>
                  </a:lnTo>
                  <a:cubicBezTo>
                    <a:pt x="1887" y="6519"/>
                    <a:pt x="2175" y="9888"/>
                    <a:pt x="2734" y="12706"/>
                  </a:cubicBezTo>
                  <a:cubicBezTo>
                    <a:pt x="3311" y="15523"/>
                    <a:pt x="4120" y="17733"/>
                    <a:pt x="5140" y="19280"/>
                  </a:cubicBezTo>
                  <a:cubicBezTo>
                    <a:pt x="6160" y="20827"/>
                    <a:pt x="7373" y="21600"/>
                    <a:pt x="8721" y="21600"/>
                  </a:cubicBezTo>
                  <a:cubicBezTo>
                    <a:pt x="10550" y="21600"/>
                    <a:pt x="12071" y="20329"/>
                    <a:pt x="13264" y="17788"/>
                  </a:cubicBezTo>
                  <a:cubicBezTo>
                    <a:pt x="14419" y="15302"/>
                    <a:pt x="15170" y="11932"/>
                    <a:pt x="15459" y="7734"/>
                  </a:cubicBezTo>
                  <a:lnTo>
                    <a:pt x="20002" y="7734"/>
                  </a:lnTo>
                  <a:cubicBezTo>
                    <a:pt x="20118" y="8673"/>
                    <a:pt x="20406" y="9391"/>
                    <a:pt x="20772" y="9391"/>
                  </a:cubicBezTo>
                  <a:cubicBezTo>
                    <a:pt x="21215" y="9391"/>
                    <a:pt x="21600" y="8342"/>
                    <a:pt x="21600" y="7016"/>
                  </a:cubicBezTo>
                  <a:cubicBezTo>
                    <a:pt x="21600" y="5690"/>
                    <a:pt x="21215" y="4696"/>
                    <a:pt x="20772" y="4696"/>
                  </a:cubicBezTo>
                  <a:close/>
                  <a:moveTo>
                    <a:pt x="20772" y="8286"/>
                  </a:moveTo>
                  <a:cubicBezTo>
                    <a:pt x="20618" y="8286"/>
                    <a:pt x="20503" y="8065"/>
                    <a:pt x="20426" y="7734"/>
                  </a:cubicBezTo>
                  <a:cubicBezTo>
                    <a:pt x="20368" y="7513"/>
                    <a:pt x="20349" y="7292"/>
                    <a:pt x="20349" y="7016"/>
                  </a:cubicBezTo>
                  <a:cubicBezTo>
                    <a:pt x="20349" y="6905"/>
                    <a:pt x="20349" y="6740"/>
                    <a:pt x="20368" y="6629"/>
                  </a:cubicBezTo>
                  <a:cubicBezTo>
                    <a:pt x="20426" y="6132"/>
                    <a:pt x="20580" y="5745"/>
                    <a:pt x="20772" y="5745"/>
                  </a:cubicBezTo>
                  <a:cubicBezTo>
                    <a:pt x="21003" y="5745"/>
                    <a:pt x="21215" y="6298"/>
                    <a:pt x="21215" y="7016"/>
                  </a:cubicBezTo>
                  <a:cubicBezTo>
                    <a:pt x="21215" y="7734"/>
                    <a:pt x="21003" y="8286"/>
                    <a:pt x="20772" y="828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0E6BDCE9-D32B-4F2A-B6B1-864511BEFDAD}"/>
                </a:ext>
              </a:extLst>
            </p:cNvPr>
            <p:cNvSpPr/>
            <p:nvPr/>
          </p:nvSpPr>
          <p:spPr>
            <a:xfrm>
              <a:off x="11582399" y="7747000"/>
              <a:ext cx="1441453" cy="56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9" y="20009"/>
                  </a:moveTo>
                  <a:cubicBezTo>
                    <a:pt x="1142" y="20009"/>
                    <a:pt x="1427" y="19479"/>
                    <a:pt x="1561" y="18707"/>
                  </a:cubicBezTo>
                  <a:lnTo>
                    <a:pt x="8202" y="18707"/>
                  </a:lnTo>
                  <a:cubicBezTo>
                    <a:pt x="8393" y="18707"/>
                    <a:pt x="8526" y="18370"/>
                    <a:pt x="8526" y="17888"/>
                  </a:cubicBezTo>
                  <a:lnTo>
                    <a:pt x="8526" y="16296"/>
                  </a:lnTo>
                  <a:cubicBezTo>
                    <a:pt x="8526" y="13211"/>
                    <a:pt x="8792" y="10463"/>
                    <a:pt x="9325" y="8148"/>
                  </a:cubicBezTo>
                  <a:cubicBezTo>
                    <a:pt x="9858" y="5834"/>
                    <a:pt x="10600" y="4050"/>
                    <a:pt x="11552" y="2796"/>
                  </a:cubicBezTo>
                  <a:cubicBezTo>
                    <a:pt x="12503" y="1543"/>
                    <a:pt x="13645" y="916"/>
                    <a:pt x="14920" y="916"/>
                  </a:cubicBezTo>
                  <a:cubicBezTo>
                    <a:pt x="16671" y="916"/>
                    <a:pt x="18117" y="1977"/>
                    <a:pt x="19240" y="4098"/>
                  </a:cubicBezTo>
                  <a:cubicBezTo>
                    <a:pt x="20344" y="6171"/>
                    <a:pt x="21010" y="9112"/>
                    <a:pt x="21219" y="12777"/>
                  </a:cubicBezTo>
                  <a:lnTo>
                    <a:pt x="21219" y="12970"/>
                  </a:lnTo>
                  <a:cubicBezTo>
                    <a:pt x="21219" y="13018"/>
                    <a:pt x="21219" y="13114"/>
                    <a:pt x="21105" y="13163"/>
                  </a:cubicBezTo>
                  <a:lnTo>
                    <a:pt x="17242" y="14416"/>
                  </a:lnTo>
                  <a:lnTo>
                    <a:pt x="17204" y="14416"/>
                  </a:lnTo>
                  <a:cubicBezTo>
                    <a:pt x="17166" y="14416"/>
                    <a:pt x="17109" y="14416"/>
                    <a:pt x="17071" y="14030"/>
                  </a:cubicBezTo>
                  <a:cubicBezTo>
                    <a:pt x="16956" y="12729"/>
                    <a:pt x="16709" y="11668"/>
                    <a:pt x="16328" y="10945"/>
                  </a:cubicBezTo>
                  <a:cubicBezTo>
                    <a:pt x="15948" y="10173"/>
                    <a:pt x="15472" y="9787"/>
                    <a:pt x="14920" y="9787"/>
                  </a:cubicBezTo>
                  <a:cubicBezTo>
                    <a:pt x="14254" y="9787"/>
                    <a:pt x="13702" y="10366"/>
                    <a:pt x="13284" y="11523"/>
                  </a:cubicBezTo>
                  <a:cubicBezTo>
                    <a:pt x="12884" y="12680"/>
                    <a:pt x="12675" y="14175"/>
                    <a:pt x="12675" y="16007"/>
                  </a:cubicBezTo>
                  <a:lnTo>
                    <a:pt x="12675" y="17887"/>
                  </a:lnTo>
                  <a:cubicBezTo>
                    <a:pt x="12675" y="18370"/>
                    <a:pt x="12808" y="18707"/>
                    <a:pt x="12998" y="18707"/>
                  </a:cubicBezTo>
                  <a:lnTo>
                    <a:pt x="18041" y="18707"/>
                  </a:lnTo>
                  <a:cubicBezTo>
                    <a:pt x="18117" y="18707"/>
                    <a:pt x="18117" y="18755"/>
                    <a:pt x="18136" y="18804"/>
                  </a:cubicBezTo>
                  <a:cubicBezTo>
                    <a:pt x="18136" y="18804"/>
                    <a:pt x="18155" y="18900"/>
                    <a:pt x="18136" y="19093"/>
                  </a:cubicBezTo>
                  <a:lnTo>
                    <a:pt x="17908" y="21021"/>
                  </a:lnTo>
                  <a:cubicBezTo>
                    <a:pt x="17870" y="21262"/>
                    <a:pt x="17927" y="21552"/>
                    <a:pt x="18041" y="21600"/>
                  </a:cubicBezTo>
                  <a:cubicBezTo>
                    <a:pt x="18060" y="21600"/>
                    <a:pt x="18079" y="21600"/>
                    <a:pt x="18098" y="21600"/>
                  </a:cubicBezTo>
                  <a:cubicBezTo>
                    <a:pt x="18174" y="21600"/>
                    <a:pt x="18251" y="21455"/>
                    <a:pt x="18289" y="21262"/>
                  </a:cubicBezTo>
                  <a:lnTo>
                    <a:pt x="18517" y="19382"/>
                  </a:lnTo>
                  <a:cubicBezTo>
                    <a:pt x="18593" y="18852"/>
                    <a:pt x="18517" y="18466"/>
                    <a:pt x="18460" y="18225"/>
                  </a:cubicBezTo>
                  <a:cubicBezTo>
                    <a:pt x="18403" y="18032"/>
                    <a:pt x="18270" y="17743"/>
                    <a:pt x="18060" y="17743"/>
                  </a:cubicBezTo>
                  <a:lnTo>
                    <a:pt x="13074" y="17743"/>
                  </a:lnTo>
                  <a:lnTo>
                    <a:pt x="13074" y="16007"/>
                  </a:lnTo>
                  <a:cubicBezTo>
                    <a:pt x="13074" y="14416"/>
                    <a:pt x="13245" y="13163"/>
                    <a:pt x="13588" y="12198"/>
                  </a:cubicBezTo>
                  <a:cubicBezTo>
                    <a:pt x="13931" y="11234"/>
                    <a:pt x="14368" y="10752"/>
                    <a:pt x="14939" y="10752"/>
                  </a:cubicBezTo>
                  <a:cubicBezTo>
                    <a:pt x="15396" y="10752"/>
                    <a:pt x="15796" y="11089"/>
                    <a:pt x="16100" y="11668"/>
                  </a:cubicBezTo>
                  <a:cubicBezTo>
                    <a:pt x="16405" y="12295"/>
                    <a:pt x="16614" y="13163"/>
                    <a:pt x="16709" y="14271"/>
                  </a:cubicBezTo>
                  <a:cubicBezTo>
                    <a:pt x="16804" y="15236"/>
                    <a:pt x="17071" y="15380"/>
                    <a:pt x="17223" y="15380"/>
                  </a:cubicBezTo>
                  <a:lnTo>
                    <a:pt x="17280" y="15380"/>
                  </a:lnTo>
                  <a:cubicBezTo>
                    <a:pt x="17280" y="15380"/>
                    <a:pt x="17299" y="15380"/>
                    <a:pt x="17299" y="15380"/>
                  </a:cubicBezTo>
                  <a:lnTo>
                    <a:pt x="21181" y="14127"/>
                  </a:lnTo>
                  <a:cubicBezTo>
                    <a:pt x="21562" y="13934"/>
                    <a:pt x="21600" y="13259"/>
                    <a:pt x="21600" y="12970"/>
                  </a:cubicBezTo>
                  <a:lnTo>
                    <a:pt x="21600" y="12777"/>
                  </a:lnTo>
                  <a:cubicBezTo>
                    <a:pt x="21600" y="12777"/>
                    <a:pt x="21600" y="12729"/>
                    <a:pt x="21600" y="12729"/>
                  </a:cubicBezTo>
                  <a:cubicBezTo>
                    <a:pt x="21372" y="8775"/>
                    <a:pt x="20648" y="5641"/>
                    <a:pt x="19469" y="3375"/>
                  </a:cubicBezTo>
                  <a:cubicBezTo>
                    <a:pt x="18289" y="1109"/>
                    <a:pt x="16747" y="0"/>
                    <a:pt x="14920" y="0"/>
                  </a:cubicBezTo>
                  <a:cubicBezTo>
                    <a:pt x="13588" y="0"/>
                    <a:pt x="12389" y="675"/>
                    <a:pt x="11380" y="1977"/>
                  </a:cubicBezTo>
                  <a:cubicBezTo>
                    <a:pt x="10353" y="3327"/>
                    <a:pt x="9553" y="5207"/>
                    <a:pt x="9002" y="7714"/>
                  </a:cubicBezTo>
                  <a:cubicBezTo>
                    <a:pt x="8450" y="10173"/>
                    <a:pt x="8164" y="13066"/>
                    <a:pt x="8164" y="16345"/>
                  </a:cubicBezTo>
                  <a:lnTo>
                    <a:pt x="8164" y="17791"/>
                  </a:lnTo>
                  <a:lnTo>
                    <a:pt x="1618" y="17791"/>
                  </a:lnTo>
                  <a:cubicBezTo>
                    <a:pt x="1580" y="16779"/>
                    <a:pt x="1237" y="15959"/>
                    <a:pt x="818" y="15959"/>
                  </a:cubicBezTo>
                  <a:cubicBezTo>
                    <a:pt x="381" y="15959"/>
                    <a:pt x="0" y="16875"/>
                    <a:pt x="0" y="18032"/>
                  </a:cubicBezTo>
                  <a:cubicBezTo>
                    <a:pt x="0" y="19189"/>
                    <a:pt x="343" y="20009"/>
                    <a:pt x="799" y="20009"/>
                  </a:cubicBezTo>
                  <a:close/>
                  <a:moveTo>
                    <a:pt x="799" y="16875"/>
                  </a:moveTo>
                  <a:cubicBezTo>
                    <a:pt x="1009" y="16875"/>
                    <a:pt x="1180" y="17261"/>
                    <a:pt x="1218" y="17743"/>
                  </a:cubicBezTo>
                  <a:cubicBezTo>
                    <a:pt x="1218" y="17839"/>
                    <a:pt x="1218" y="17888"/>
                    <a:pt x="1218" y="17984"/>
                  </a:cubicBezTo>
                  <a:cubicBezTo>
                    <a:pt x="1218" y="18273"/>
                    <a:pt x="1180" y="18514"/>
                    <a:pt x="1104" y="18707"/>
                  </a:cubicBezTo>
                  <a:cubicBezTo>
                    <a:pt x="1028" y="18900"/>
                    <a:pt x="913" y="19045"/>
                    <a:pt x="799" y="19045"/>
                  </a:cubicBezTo>
                  <a:cubicBezTo>
                    <a:pt x="571" y="19045"/>
                    <a:pt x="362" y="18563"/>
                    <a:pt x="362" y="17936"/>
                  </a:cubicBezTo>
                  <a:cubicBezTo>
                    <a:pt x="362" y="17357"/>
                    <a:pt x="552" y="16875"/>
                    <a:pt x="799" y="168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2438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Euro – Slide Template</vt:lpstr>
      <vt:lpstr>Line Design Euro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Euro</dc:title>
  <dc:creator>PresentationGO.com</dc:creator>
  <dc:description>© Copyright PresentationGO.com</dc:description>
  <dcterms:created xsi:type="dcterms:W3CDTF">2014-11-26T05:14:11Z</dcterms:created>
  <dcterms:modified xsi:type="dcterms:W3CDTF">2020-03-10T20:01:15Z</dcterms:modified>
  <cp:category>Graphics &amp; Metaphors</cp:category>
</cp:coreProperties>
</file>