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Looping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913D77-2218-495E-9903-AE69D4BF9DE6}"/>
              </a:ext>
            </a:extLst>
          </p:cNvPr>
          <p:cNvGrpSpPr/>
          <p:nvPr/>
        </p:nvGrpSpPr>
        <p:grpSpPr>
          <a:xfrm>
            <a:off x="1412310" y="1450086"/>
            <a:ext cx="6319380" cy="4650774"/>
            <a:chOff x="45326299" y="19215099"/>
            <a:chExt cx="5492751" cy="40424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CEBAF7-0509-400B-B2EB-D610C308B306}"/>
                </a:ext>
              </a:extLst>
            </p:cNvPr>
            <p:cNvSpPr/>
            <p:nvPr/>
          </p:nvSpPr>
          <p:spPr>
            <a:xfrm>
              <a:off x="45326299" y="19215099"/>
              <a:ext cx="3239769" cy="382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21592" y="21579"/>
                  </a:moveTo>
                  <a:lnTo>
                    <a:pt x="2032" y="21579"/>
                  </a:lnTo>
                  <a:cubicBezTo>
                    <a:pt x="914" y="21579"/>
                    <a:pt x="0" y="20805"/>
                    <a:pt x="0" y="19860"/>
                  </a:cubicBezTo>
                  <a:lnTo>
                    <a:pt x="0" y="2931"/>
                  </a:lnTo>
                  <a:cubicBezTo>
                    <a:pt x="0" y="1985"/>
                    <a:pt x="914" y="1211"/>
                    <a:pt x="2032" y="1211"/>
                  </a:cubicBezTo>
                  <a:lnTo>
                    <a:pt x="11795" y="1211"/>
                  </a:lnTo>
                  <a:cubicBezTo>
                    <a:pt x="12024" y="1211"/>
                    <a:pt x="12201" y="1054"/>
                    <a:pt x="12201" y="867"/>
                  </a:cubicBezTo>
                  <a:lnTo>
                    <a:pt x="12201" y="266"/>
                  </a:lnTo>
                  <a:cubicBezTo>
                    <a:pt x="12201" y="151"/>
                    <a:pt x="12286" y="51"/>
                    <a:pt x="12413" y="15"/>
                  </a:cubicBezTo>
                  <a:cubicBezTo>
                    <a:pt x="12540" y="-21"/>
                    <a:pt x="12676" y="8"/>
                    <a:pt x="12769" y="94"/>
                  </a:cubicBezTo>
                  <a:lnTo>
                    <a:pt x="14911" y="2221"/>
                  </a:lnTo>
                  <a:cubicBezTo>
                    <a:pt x="15089" y="2400"/>
                    <a:pt x="15097" y="2658"/>
                    <a:pt x="14928" y="2837"/>
                  </a:cubicBezTo>
                  <a:lnTo>
                    <a:pt x="12760" y="5195"/>
                  </a:lnTo>
                  <a:cubicBezTo>
                    <a:pt x="12676" y="5288"/>
                    <a:pt x="12540" y="5323"/>
                    <a:pt x="12405" y="5280"/>
                  </a:cubicBezTo>
                  <a:cubicBezTo>
                    <a:pt x="12278" y="5245"/>
                    <a:pt x="12193" y="5144"/>
                    <a:pt x="12193" y="5023"/>
                  </a:cubicBezTo>
                  <a:lnTo>
                    <a:pt x="12193" y="4177"/>
                  </a:lnTo>
                  <a:cubicBezTo>
                    <a:pt x="12193" y="3984"/>
                    <a:pt x="12007" y="3833"/>
                    <a:pt x="11786" y="3833"/>
                  </a:cubicBezTo>
                  <a:lnTo>
                    <a:pt x="10728" y="3833"/>
                  </a:lnTo>
                  <a:cubicBezTo>
                    <a:pt x="10499" y="3833"/>
                    <a:pt x="10322" y="3991"/>
                    <a:pt x="10322" y="4177"/>
                  </a:cubicBezTo>
                  <a:lnTo>
                    <a:pt x="10322" y="20196"/>
                  </a:lnTo>
                  <a:lnTo>
                    <a:pt x="10152" y="20196"/>
                  </a:lnTo>
                  <a:lnTo>
                    <a:pt x="10152" y="4177"/>
                  </a:lnTo>
                  <a:cubicBezTo>
                    <a:pt x="10152" y="3905"/>
                    <a:pt x="10415" y="3690"/>
                    <a:pt x="10728" y="3690"/>
                  </a:cubicBezTo>
                  <a:lnTo>
                    <a:pt x="11786" y="3690"/>
                  </a:lnTo>
                  <a:cubicBezTo>
                    <a:pt x="12108" y="3690"/>
                    <a:pt x="12362" y="3912"/>
                    <a:pt x="12362" y="4177"/>
                  </a:cubicBezTo>
                  <a:lnTo>
                    <a:pt x="12362" y="5023"/>
                  </a:lnTo>
                  <a:cubicBezTo>
                    <a:pt x="12362" y="5087"/>
                    <a:pt x="12413" y="5130"/>
                    <a:pt x="12464" y="5144"/>
                  </a:cubicBezTo>
                  <a:cubicBezTo>
                    <a:pt x="12515" y="5159"/>
                    <a:pt x="12582" y="5152"/>
                    <a:pt x="12633" y="5101"/>
                  </a:cubicBezTo>
                  <a:lnTo>
                    <a:pt x="14801" y="2744"/>
                  </a:lnTo>
                  <a:cubicBezTo>
                    <a:pt x="14919" y="2615"/>
                    <a:pt x="14911" y="2429"/>
                    <a:pt x="14792" y="2307"/>
                  </a:cubicBezTo>
                  <a:lnTo>
                    <a:pt x="12650" y="180"/>
                  </a:lnTo>
                  <a:cubicBezTo>
                    <a:pt x="12599" y="129"/>
                    <a:pt x="12532" y="129"/>
                    <a:pt x="12481" y="144"/>
                  </a:cubicBezTo>
                  <a:cubicBezTo>
                    <a:pt x="12430" y="158"/>
                    <a:pt x="12379" y="194"/>
                    <a:pt x="12379" y="266"/>
                  </a:cubicBezTo>
                  <a:lnTo>
                    <a:pt x="12379" y="867"/>
                  </a:lnTo>
                  <a:cubicBezTo>
                    <a:pt x="12379" y="1140"/>
                    <a:pt x="12117" y="1355"/>
                    <a:pt x="11803" y="1355"/>
                  </a:cubicBezTo>
                  <a:lnTo>
                    <a:pt x="2041" y="1355"/>
                  </a:lnTo>
                  <a:cubicBezTo>
                    <a:pt x="1016" y="1355"/>
                    <a:pt x="178" y="2064"/>
                    <a:pt x="178" y="2931"/>
                  </a:cubicBezTo>
                  <a:lnTo>
                    <a:pt x="178" y="19860"/>
                  </a:lnTo>
                  <a:cubicBezTo>
                    <a:pt x="178" y="20726"/>
                    <a:pt x="1016" y="21436"/>
                    <a:pt x="2041" y="21436"/>
                  </a:cubicBezTo>
                  <a:lnTo>
                    <a:pt x="21600" y="21436"/>
                  </a:lnTo>
                  <a:lnTo>
                    <a:pt x="21600" y="2157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8A4DBC7-65F8-4AD9-8CE2-8602ED46E4DA}"/>
                </a:ext>
              </a:extLst>
            </p:cNvPr>
            <p:cNvSpPr/>
            <p:nvPr/>
          </p:nvSpPr>
          <p:spPr>
            <a:xfrm>
              <a:off x="47574199" y="19431000"/>
              <a:ext cx="3244851" cy="382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97" y="21600"/>
                  </a:moveTo>
                  <a:cubicBezTo>
                    <a:pt x="9004" y="21600"/>
                    <a:pt x="8919" y="21564"/>
                    <a:pt x="8860" y="21507"/>
                  </a:cubicBezTo>
                  <a:lnTo>
                    <a:pt x="6721" y="19378"/>
                  </a:lnTo>
                  <a:cubicBezTo>
                    <a:pt x="6543" y="19198"/>
                    <a:pt x="6535" y="18940"/>
                    <a:pt x="6704" y="18761"/>
                  </a:cubicBezTo>
                  <a:lnTo>
                    <a:pt x="8868" y="16403"/>
                  </a:lnTo>
                  <a:cubicBezTo>
                    <a:pt x="8953" y="16309"/>
                    <a:pt x="9097" y="16273"/>
                    <a:pt x="9223" y="16317"/>
                  </a:cubicBezTo>
                  <a:cubicBezTo>
                    <a:pt x="9350" y="16352"/>
                    <a:pt x="9435" y="16453"/>
                    <a:pt x="9435" y="16575"/>
                  </a:cubicBezTo>
                  <a:lnTo>
                    <a:pt x="9435" y="17421"/>
                  </a:lnTo>
                  <a:cubicBezTo>
                    <a:pt x="9435" y="17614"/>
                    <a:pt x="9621" y="17765"/>
                    <a:pt x="9840" y="17765"/>
                  </a:cubicBezTo>
                  <a:lnTo>
                    <a:pt x="10897" y="17765"/>
                  </a:lnTo>
                  <a:cubicBezTo>
                    <a:pt x="11125" y="17765"/>
                    <a:pt x="11303" y="17607"/>
                    <a:pt x="11303" y="17421"/>
                  </a:cubicBezTo>
                  <a:lnTo>
                    <a:pt x="11303" y="1391"/>
                  </a:lnTo>
                  <a:lnTo>
                    <a:pt x="11472" y="1391"/>
                  </a:lnTo>
                  <a:lnTo>
                    <a:pt x="11472" y="17413"/>
                  </a:lnTo>
                  <a:cubicBezTo>
                    <a:pt x="11472" y="17686"/>
                    <a:pt x="11210" y="17901"/>
                    <a:pt x="10897" y="17901"/>
                  </a:cubicBezTo>
                  <a:lnTo>
                    <a:pt x="9840" y="17901"/>
                  </a:lnTo>
                  <a:cubicBezTo>
                    <a:pt x="9519" y="17901"/>
                    <a:pt x="9266" y="17679"/>
                    <a:pt x="9266" y="17413"/>
                  </a:cubicBezTo>
                  <a:lnTo>
                    <a:pt x="9266" y="16567"/>
                  </a:lnTo>
                  <a:cubicBezTo>
                    <a:pt x="9266" y="16503"/>
                    <a:pt x="9215" y="16460"/>
                    <a:pt x="9164" y="16446"/>
                  </a:cubicBezTo>
                  <a:cubicBezTo>
                    <a:pt x="9113" y="16431"/>
                    <a:pt x="9046" y="16438"/>
                    <a:pt x="8995" y="16489"/>
                  </a:cubicBezTo>
                  <a:lnTo>
                    <a:pt x="6831" y="18847"/>
                  </a:lnTo>
                  <a:cubicBezTo>
                    <a:pt x="6712" y="18976"/>
                    <a:pt x="6721" y="19163"/>
                    <a:pt x="6839" y="19284"/>
                  </a:cubicBezTo>
                  <a:lnTo>
                    <a:pt x="8978" y="21414"/>
                  </a:lnTo>
                  <a:cubicBezTo>
                    <a:pt x="9029" y="21464"/>
                    <a:pt x="9097" y="21464"/>
                    <a:pt x="9147" y="21449"/>
                  </a:cubicBezTo>
                  <a:cubicBezTo>
                    <a:pt x="9198" y="21435"/>
                    <a:pt x="9249" y="21399"/>
                    <a:pt x="9249" y="21328"/>
                  </a:cubicBezTo>
                  <a:lnTo>
                    <a:pt x="9249" y="20725"/>
                  </a:lnTo>
                  <a:cubicBezTo>
                    <a:pt x="9249" y="20453"/>
                    <a:pt x="9511" y="20238"/>
                    <a:pt x="9824" y="20238"/>
                  </a:cubicBezTo>
                  <a:lnTo>
                    <a:pt x="19571" y="20238"/>
                  </a:lnTo>
                  <a:cubicBezTo>
                    <a:pt x="20594" y="20238"/>
                    <a:pt x="21431" y="19528"/>
                    <a:pt x="21431" y="18661"/>
                  </a:cubicBezTo>
                  <a:lnTo>
                    <a:pt x="21431" y="1721"/>
                  </a:lnTo>
                  <a:cubicBezTo>
                    <a:pt x="21431" y="853"/>
                    <a:pt x="20594" y="143"/>
                    <a:pt x="19571" y="143"/>
                  </a:cubicBezTo>
                  <a:lnTo>
                    <a:pt x="0" y="143"/>
                  </a:lnTo>
                  <a:lnTo>
                    <a:pt x="0" y="0"/>
                  </a:lnTo>
                  <a:lnTo>
                    <a:pt x="19571" y="0"/>
                  </a:lnTo>
                  <a:cubicBezTo>
                    <a:pt x="20687" y="0"/>
                    <a:pt x="21600" y="774"/>
                    <a:pt x="21600" y="1721"/>
                  </a:cubicBezTo>
                  <a:lnTo>
                    <a:pt x="21600" y="18661"/>
                  </a:lnTo>
                  <a:cubicBezTo>
                    <a:pt x="21600" y="19607"/>
                    <a:pt x="20687" y="20381"/>
                    <a:pt x="19571" y="20381"/>
                  </a:cubicBezTo>
                  <a:lnTo>
                    <a:pt x="9824" y="20381"/>
                  </a:lnTo>
                  <a:cubicBezTo>
                    <a:pt x="9595" y="20381"/>
                    <a:pt x="9418" y="20539"/>
                    <a:pt x="9418" y="20725"/>
                  </a:cubicBezTo>
                  <a:lnTo>
                    <a:pt x="9418" y="21328"/>
                  </a:lnTo>
                  <a:cubicBezTo>
                    <a:pt x="9418" y="21442"/>
                    <a:pt x="9333" y="21543"/>
                    <a:pt x="9206" y="21578"/>
                  </a:cubicBezTo>
                  <a:cubicBezTo>
                    <a:pt x="9164" y="21593"/>
                    <a:pt x="9130" y="21600"/>
                    <a:pt x="909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F7CF21A-3945-448C-BB52-F1D6BFAA8EC5}"/>
              </a:ext>
            </a:extLst>
          </p:cNvPr>
          <p:cNvGrpSpPr/>
          <p:nvPr/>
        </p:nvGrpSpPr>
        <p:grpSpPr>
          <a:xfrm>
            <a:off x="1603999" y="1832186"/>
            <a:ext cx="1475492" cy="3629239"/>
            <a:chOff x="8921977" y="858316"/>
            <a:chExt cx="2926080" cy="360516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04C4C2-008B-4FBC-B10A-D2B97E2711C2}"/>
                </a:ext>
              </a:extLst>
            </p:cNvPr>
            <p:cNvSpPr txBox="1"/>
            <p:nvPr/>
          </p:nvSpPr>
          <p:spPr>
            <a:xfrm>
              <a:off x="8921981" y="858316"/>
              <a:ext cx="2514527" cy="10700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3BD4DB4-6D53-4AE6-94FB-4BA0110EEB7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5376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</a:t>
              </a:r>
            </a:p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B20E3BA-9656-4BEC-8BD1-9EB073D7F795}"/>
              </a:ext>
            </a:extLst>
          </p:cNvPr>
          <p:cNvGrpSpPr/>
          <p:nvPr/>
        </p:nvGrpSpPr>
        <p:grpSpPr>
          <a:xfrm>
            <a:off x="6116282" y="1832189"/>
            <a:ext cx="1475492" cy="3629238"/>
            <a:chOff x="8921977" y="858318"/>
            <a:chExt cx="2926080" cy="360516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CA2195-996C-450A-B623-C1040D6118BA}"/>
                </a:ext>
              </a:extLst>
            </p:cNvPr>
            <p:cNvSpPr txBox="1"/>
            <p:nvPr/>
          </p:nvSpPr>
          <p:spPr>
            <a:xfrm>
              <a:off x="8921981" y="858318"/>
              <a:ext cx="2514527" cy="10700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880156-B79C-41BD-A97A-C8E422BFDDD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5376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</a:t>
              </a:r>
            </a:p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0" name="Graphic 13" descr="Piggy Bank">
            <a:extLst>
              <a:ext uri="{FF2B5EF4-FFF2-40B4-BE49-F238E27FC236}">
                <a16:creationId xmlns:a16="http://schemas.microsoft.com/office/drawing/2014/main" id="{03373C2F-760C-45B7-8AE2-25B3734015EA}"/>
              </a:ext>
            </a:extLst>
          </p:cNvPr>
          <p:cNvSpPr/>
          <p:nvPr/>
        </p:nvSpPr>
        <p:spPr>
          <a:xfrm>
            <a:off x="4555261" y="3537958"/>
            <a:ext cx="688108" cy="512433"/>
          </a:xfrm>
          <a:custGeom>
            <a:avLst/>
            <a:gdLst>
              <a:gd name="connsiteX0" fmla="*/ 648632 w 725523"/>
              <a:gd name="connsiteY0" fmla="*/ 274016 h 540296"/>
              <a:gd name="connsiteX1" fmla="*/ 638390 w 725523"/>
              <a:gd name="connsiteY1" fmla="*/ 268895 h 540296"/>
              <a:gd name="connsiteX2" fmla="*/ 631562 w 725523"/>
              <a:gd name="connsiteY2" fmla="*/ 249266 h 540296"/>
              <a:gd name="connsiteX3" fmla="*/ 646071 w 725523"/>
              <a:gd name="connsiteY3" fmla="*/ 224515 h 540296"/>
              <a:gd name="connsiteX4" fmla="*/ 646925 w 725523"/>
              <a:gd name="connsiteY4" fmla="*/ 223662 h 540296"/>
              <a:gd name="connsiteX5" fmla="*/ 665701 w 725523"/>
              <a:gd name="connsiteY5" fmla="*/ 248412 h 540296"/>
              <a:gd name="connsiteX6" fmla="*/ 648632 w 725523"/>
              <a:gd name="connsiteY6" fmla="*/ 274016 h 540296"/>
              <a:gd name="connsiteX7" fmla="*/ 416490 w 725523"/>
              <a:gd name="connsiteY7" fmla="*/ 105884 h 540296"/>
              <a:gd name="connsiteX8" fmla="*/ 401127 w 725523"/>
              <a:gd name="connsiteY8" fmla="*/ 116125 h 540296"/>
              <a:gd name="connsiteX9" fmla="*/ 394300 w 725523"/>
              <a:gd name="connsiteY9" fmla="*/ 114419 h 540296"/>
              <a:gd name="connsiteX10" fmla="*/ 308953 w 725523"/>
              <a:gd name="connsiteY10" fmla="*/ 94789 h 540296"/>
              <a:gd name="connsiteX11" fmla="*/ 260306 w 725523"/>
              <a:gd name="connsiteY11" fmla="*/ 101617 h 540296"/>
              <a:gd name="connsiteX12" fmla="*/ 238970 w 725523"/>
              <a:gd name="connsiteY12" fmla="*/ 89668 h 540296"/>
              <a:gd name="connsiteX13" fmla="*/ 250918 w 725523"/>
              <a:gd name="connsiteY13" fmla="*/ 68332 h 540296"/>
              <a:gd name="connsiteX14" fmla="*/ 308100 w 725523"/>
              <a:gd name="connsiteY14" fmla="*/ 60650 h 540296"/>
              <a:gd name="connsiteX15" fmla="*/ 407102 w 725523"/>
              <a:gd name="connsiteY15" fmla="*/ 82840 h 540296"/>
              <a:gd name="connsiteX16" fmla="*/ 416490 w 725523"/>
              <a:gd name="connsiteY16" fmla="*/ 105884 h 540296"/>
              <a:gd name="connsiteX17" fmla="*/ 710934 w 725523"/>
              <a:gd name="connsiteY17" fmla="*/ 171601 h 540296"/>
              <a:gd name="connsiteX18" fmla="*/ 641804 w 725523"/>
              <a:gd name="connsiteY18" fmla="*/ 186109 h 540296"/>
              <a:gd name="connsiteX19" fmla="*/ 564992 w 725523"/>
              <a:gd name="connsiteY19" fmla="*/ 191230 h 540296"/>
              <a:gd name="connsiteX20" fmla="*/ 307247 w 725523"/>
              <a:gd name="connsiteY20" fmla="*/ 26512 h 540296"/>
              <a:gd name="connsiteX21" fmla="*/ 200564 w 725523"/>
              <a:gd name="connsiteY21" fmla="*/ 50409 h 540296"/>
              <a:gd name="connsiteX22" fmla="*/ 95588 w 725523"/>
              <a:gd name="connsiteY22" fmla="*/ 908 h 540296"/>
              <a:gd name="connsiteX23" fmla="*/ 83639 w 725523"/>
              <a:gd name="connsiteY23" fmla="*/ 11150 h 540296"/>
              <a:gd name="connsiteX24" fmla="*/ 117778 w 725523"/>
              <a:gd name="connsiteY24" fmla="*/ 107591 h 540296"/>
              <a:gd name="connsiteX25" fmla="*/ 68277 w 725523"/>
              <a:gd name="connsiteY25" fmla="*/ 180989 h 540296"/>
              <a:gd name="connsiteX26" fmla="*/ 56329 w 725523"/>
              <a:gd name="connsiteY26" fmla="*/ 191230 h 540296"/>
              <a:gd name="connsiteX27" fmla="*/ 25604 w 725523"/>
              <a:gd name="connsiteY27" fmla="*/ 198911 h 540296"/>
              <a:gd name="connsiteX28" fmla="*/ 0 w 725523"/>
              <a:gd name="connsiteY28" fmla="*/ 232196 h 540296"/>
              <a:gd name="connsiteX29" fmla="*/ 0 w 725523"/>
              <a:gd name="connsiteY29" fmla="*/ 298766 h 540296"/>
              <a:gd name="connsiteX30" fmla="*/ 25604 w 725523"/>
              <a:gd name="connsiteY30" fmla="*/ 332051 h 540296"/>
              <a:gd name="connsiteX31" fmla="*/ 57182 w 725523"/>
              <a:gd name="connsiteY31" fmla="*/ 339733 h 540296"/>
              <a:gd name="connsiteX32" fmla="*/ 69130 w 725523"/>
              <a:gd name="connsiteY32" fmla="*/ 349974 h 540296"/>
              <a:gd name="connsiteX33" fmla="*/ 133140 w 725523"/>
              <a:gd name="connsiteY33" fmla="*/ 437881 h 540296"/>
              <a:gd name="connsiteX34" fmla="*/ 139114 w 725523"/>
              <a:gd name="connsiteY34" fmla="*/ 448122 h 540296"/>
              <a:gd name="connsiteX35" fmla="*/ 151916 w 725523"/>
              <a:gd name="connsiteY35" fmla="*/ 525788 h 540296"/>
              <a:gd name="connsiteX36" fmla="*/ 168986 w 725523"/>
              <a:gd name="connsiteY36" fmla="*/ 540296 h 540296"/>
              <a:gd name="connsiteX37" fmla="*/ 225314 w 725523"/>
              <a:gd name="connsiteY37" fmla="*/ 540296 h 540296"/>
              <a:gd name="connsiteX38" fmla="*/ 242383 w 725523"/>
              <a:gd name="connsiteY38" fmla="*/ 525788 h 540296"/>
              <a:gd name="connsiteX39" fmla="*/ 246651 w 725523"/>
              <a:gd name="connsiteY39" fmla="*/ 498477 h 540296"/>
              <a:gd name="connsiteX40" fmla="*/ 308100 w 725523"/>
              <a:gd name="connsiteY40" fmla="*/ 506158 h 540296"/>
              <a:gd name="connsiteX41" fmla="*/ 377230 w 725523"/>
              <a:gd name="connsiteY41" fmla="*/ 496770 h 540296"/>
              <a:gd name="connsiteX42" fmla="*/ 382351 w 725523"/>
              <a:gd name="connsiteY42" fmla="*/ 525788 h 540296"/>
              <a:gd name="connsiteX43" fmla="*/ 399420 w 725523"/>
              <a:gd name="connsiteY43" fmla="*/ 540296 h 540296"/>
              <a:gd name="connsiteX44" fmla="*/ 455749 w 725523"/>
              <a:gd name="connsiteY44" fmla="*/ 540296 h 540296"/>
              <a:gd name="connsiteX45" fmla="*/ 472818 w 725523"/>
              <a:gd name="connsiteY45" fmla="*/ 525788 h 540296"/>
              <a:gd name="connsiteX46" fmla="*/ 485620 w 725523"/>
              <a:gd name="connsiteY46" fmla="*/ 448122 h 540296"/>
              <a:gd name="connsiteX47" fmla="*/ 491594 w 725523"/>
              <a:gd name="connsiteY47" fmla="*/ 437881 h 540296"/>
              <a:gd name="connsiteX48" fmla="*/ 580355 w 725523"/>
              <a:gd name="connsiteY48" fmla="*/ 265481 h 540296"/>
              <a:gd name="connsiteX49" fmla="*/ 575234 w 725523"/>
              <a:gd name="connsiteY49" fmla="*/ 223662 h 540296"/>
              <a:gd name="connsiteX50" fmla="*/ 606812 w 725523"/>
              <a:gd name="connsiteY50" fmla="*/ 217688 h 540296"/>
              <a:gd name="connsiteX51" fmla="*/ 597424 w 725523"/>
              <a:gd name="connsiteY51" fmla="*/ 248412 h 540296"/>
              <a:gd name="connsiteX52" fmla="*/ 614493 w 725523"/>
              <a:gd name="connsiteY52" fmla="*/ 293646 h 540296"/>
              <a:gd name="connsiteX53" fmla="*/ 648632 w 725523"/>
              <a:gd name="connsiteY53" fmla="*/ 309008 h 540296"/>
              <a:gd name="connsiteX54" fmla="*/ 699839 w 725523"/>
              <a:gd name="connsiteY54" fmla="*/ 249266 h 540296"/>
              <a:gd name="connsiteX55" fmla="*/ 681917 w 725523"/>
              <a:gd name="connsiteY55" fmla="*/ 207446 h 540296"/>
              <a:gd name="connsiteX56" fmla="*/ 705813 w 725523"/>
              <a:gd name="connsiteY56" fmla="*/ 205739 h 540296"/>
              <a:gd name="connsiteX57" fmla="*/ 725443 w 725523"/>
              <a:gd name="connsiteY57" fmla="*/ 191230 h 540296"/>
              <a:gd name="connsiteX58" fmla="*/ 710934 w 725523"/>
              <a:gd name="connsiteY58" fmla="*/ 171601 h 54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25523" h="540296">
                <a:moveTo>
                  <a:pt x="648632" y="274016"/>
                </a:moveTo>
                <a:cubicBezTo>
                  <a:pt x="644364" y="274016"/>
                  <a:pt x="640950" y="271456"/>
                  <a:pt x="638390" y="268895"/>
                </a:cubicBezTo>
                <a:cubicBezTo>
                  <a:pt x="634123" y="264628"/>
                  <a:pt x="631562" y="256947"/>
                  <a:pt x="631562" y="249266"/>
                </a:cubicBezTo>
                <a:cubicBezTo>
                  <a:pt x="631562" y="238171"/>
                  <a:pt x="639243" y="229636"/>
                  <a:pt x="646071" y="224515"/>
                </a:cubicBezTo>
                <a:lnTo>
                  <a:pt x="646925" y="223662"/>
                </a:lnTo>
                <a:cubicBezTo>
                  <a:pt x="663140" y="232196"/>
                  <a:pt x="665701" y="240731"/>
                  <a:pt x="665701" y="248412"/>
                </a:cubicBezTo>
                <a:cubicBezTo>
                  <a:pt x="665701" y="262068"/>
                  <a:pt x="658020" y="274016"/>
                  <a:pt x="648632" y="274016"/>
                </a:cubicBezTo>
                <a:close/>
                <a:moveTo>
                  <a:pt x="416490" y="105884"/>
                </a:moveTo>
                <a:cubicBezTo>
                  <a:pt x="413929" y="111858"/>
                  <a:pt x="407102" y="116125"/>
                  <a:pt x="401127" y="116125"/>
                </a:cubicBezTo>
                <a:cubicBezTo>
                  <a:pt x="398567" y="116125"/>
                  <a:pt x="396007" y="115272"/>
                  <a:pt x="394300" y="114419"/>
                </a:cubicBezTo>
                <a:cubicBezTo>
                  <a:pt x="366989" y="101617"/>
                  <a:pt x="337118" y="94789"/>
                  <a:pt x="308953" y="94789"/>
                </a:cubicBezTo>
                <a:cubicBezTo>
                  <a:pt x="292738" y="94789"/>
                  <a:pt x="276522" y="97349"/>
                  <a:pt x="260306" y="101617"/>
                </a:cubicBezTo>
                <a:cubicBezTo>
                  <a:pt x="250918" y="104177"/>
                  <a:pt x="241530" y="99056"/>
                  <a:pt x="238970" y="89668"/>
                </a:cubicBezTo>
                <a:cubicBezTo>
                  <a:pt x="236409" y="80280"/>
                  <a:pt x="241530" y="70892"/>
                  <a:pt x="250918" y="68332"/>
                </a:cubicBezTo>
                <a:cubicBezTo>
                  <a:pt x="269694" y="63211"/>
                  <a:pt x="289324" y="60650"/>
                  <a:pt x="308100" y="60650"/>
                </a:cubicBezTo>
                <a:cubicBezTo>
                  <a:pt x="340532" y="60650"/>
                  <a:pt x="375524" y="68332"/>
                  <a:pt x="407102" y="82840"/>
                </a:cubicBezTo>
                <a:cubicBezTo>
                  <a:pt x="416490" y="87108"/>
                  <a:pt x="420757" y="97349"/>
                  <a:pt x="416490" y="105884"/>
                </a:cubicBezTo>
                <a:close/>
                <a:moveTo>
                  <a:pt x="710934" y="171601"/>
                </a:moveTo>
                <a:cubicBezTo>
                  <a:pt x="689598" y="168187"/>
                  <a:pt x="663140" y="174161"/>
                  <a:pt x="641804" y="186109"/>
                </a:cubicBezTo>
                <a:cubicBezTo>
                  <a:pt x="622174" y="181842"/>
                  <a:pt x="592303" y="181842"/>
                  <a:pt x="564992" y="191230"/>
                </a:cubicBezTo>
                <a:cubicBezTo>
                  <a:pt x="524879" y="95642"/>
                  <a:pt x="413076" y="26512"/>
                  <a:pt x="307247" y="26512"/>
                </a:cubicBezTo>
                <a:cubicBezTo>
                  <a:pt x="270548" y="26512"/>
                  <a:pt x="233849" y="35047"/>
                  <a:pt x="200564" y="50409"/>
                </a:cubicBezTo>
                <a:lnTo>
                  <a:pt x="95588" y="908"/>
                </a:lnTo>
                <a:cubicBezTo>
                  <a:pt x="88760" y="-2506"/>
                  <a:pt x="81079" y="4322"/>
                  <a:pt x="83639" y="11150"/>
                </a:cubicBezTo>
                <a:lnTo>
                  <a:pt x="117778" y="107591"/>
                </a:lnTo>
                <a:cubicBezTo>
                  <a:pt x="97295" y="128927"/>
                  <a:pt x="80225" y="153678"/>
                  <a:pt x="68277" y="180989"/>
                </a:cubicBezTo>
                <a:cubicBezTo>
                  <a:pt x="66570" y="186109"/>
                  <a:pt x="62303" y="189523"/>
                  <a:pt x="56329" y="191230"/>
                </a:cubicBezTo>
                <a:lnTo>
                  <a:pt x="25604" y="198911"/>
                </a:lnTo>
                <a:cubicBezTo>
                  <a:pt x="10242" y="202325"/>
                  <a:pt x="0" y="215981"/>
                  <a:pt x="0" y="232196"/>
                </a:cubicBezTo>
                <a:lnTo>
                  <a:pt x="0" y="298766"/>
                </a:lnTo>
                <a:cubicBezTo>
                  <a:pt x="0" y="314129"/>
                  <a:pt x="10242" y="327784"/>
                  <a:pt x="25604" y="332051"/>
                </a:cubicBezTo>
                <a:lnTo>
                  <a:pt x="57182" y="339733"/>
                </a:lnTo>
                <a:cubicBezTo>
                  <a:pt x="62303" y="341440"/>
                  <a:pt x="66570" y="344853"/>
                  <a:pt x="69130" y="349974"/>
                </a:cubicBezTo>
                <a:cubicBezTo>
                  <a:pt x="83639" y="383259"/>
                  <a:pt x="105829" y="413130"/>
                  <a:pt x="133140" y="437881"/>
                </a:cubicBezTo>
                <a:cubicBezTo>
                  <a:pt x="135701" y="440441"/>
                  <a:pt x="138261" y="443855"/>
                  <a:pt x="139114" y="448122"/>
                </a:cubicBezTo>
                <a:lnTo>
                  <a:pt x="151916" y="525788"/>
                </a:lnTo>
                <a:cubicBezTo>
                  <a:pt x="153623" y="534322"/>
                  <a:pt x="160451" y="540296"/>
                  <a:pt x="168986" y="540296"/>
                </a:cubicBezTo>
                <a:lnTo>
                  <a:pt x="225314" y="540296"/>
                </a:lnTo>
                <a:cubicBezTo>
                  <a:pt x="233849" y="540296"/>
                  <a:pt x="240676" y="534322"/>
                  <a:pt x="242383" y="525788"/>
                </a:cubicBezTo>
                <a:lnTo>
                  <a:pt x="246651" y="498477"/>
                </a:lnTo>
                <a:cubicBezTo>
                  <a:pt x="266280" y="503597"/>
                  <a:pt x="286763" y="506158"/>
                  <a:pt x="308100" y="506158"/>
                </a:cubicBezTo>
                <a:cubicBezTo>
                  <a:pt x="331143" y="506158"/>
                  <a:pt x="355040" y="502744"/>
                  <a:pt x="377230" y="496770"/>
                </a:cubicBezTo>
                <a:lnTo>
                  <a:pt x="382351" y="525788"/>
                </a:lnTo>
                <a:cubicBezTo>
                  <a:pt x="384058" y="534322"/>
                  <a:pt x="390886" y="540296"/>
                  <a:pt x="399420" y="540296"/>
                </a:cubicBezTo>
                <a:lnTo>
                  <a:pt x="455749" y="540296"/>
                </a:lnTo>
                <a:cubicBezTo>
                  <a:pt x="464284" y="540296"/>
                  <a:pt x="471111" y="534322"/>
                  <a:pt x="472818" y="525788"/>
                </a:cubicBezTo>
                <a:lnTo>
                  <a:pt x="485620" y="448122"/>
                </a:lnTo>
                <a:cubicBezTo>
                  <a:pt x="486474" y="443855"/>
                  <a:pt x="488181" y="440441"/>
                  <a:pt x="491594" y="437881"/>
                </a:cubicBezTo>
                <a:cubicBezTo>
                  <a:pt x="543656" y="392647"/>
                  <a:pt x="580355" y="332905"/>
                  <a:pt x="580355" y="265481"/>
                </a:cubicBezTo>
                <a:cubicBezTo>
                  <a:pt x="580355" y="250973"/>
                  <a:pt x="578648" y="237317"/>
                  <a:pt x="575234" y="223662"/>
                </a:cubicBezTo>
                <a:cubicBezTo>
                  <a:pt x="585475" y="220248"/>
                  <a:pt x="596570" y="217688"/>
                  <a:pt x="606812" y="217688"/>
                </a:cubicBezTo>
                <a:cubicBezTo>
                  <a:pt x="600838" y="227076"/>
                  <a:pt x="597424" y="237317"/>
                  <a:pt x="597424" y="248412"/>
                </a:cubicBezTo>
                <a:cubicBezTo>
                  <a:pt x="596570" y="265481"/>
                  <a:pt x="603398" y="281697"/>
                  <a:pt x="614493" y="293646"/>
                </a:cubicBezTo>
                <a:cubicBezTo>
                  <a:pt x="623881" y="303034"/>
                  <a:pt x="635830" y="309008"/>
                  <a:pt x="648632" y="309008"/>
                </a:cubicBezTo>
                <a:cubicBezTo>
                  <a:pt x="676796" y="309008"/>
                  <a:pt x="699839" y="282551"/>
                  <a:pt x="699839" y="249266"/>
                </a:cubicBezTo>
                <a:cubicBezTo>
                  <a:pt x="699839" y="233050"/>
                  <a:pt x="693865" y="218541"/>
                  <a:pt x="681917" y="207446"/>
                </a:cubicBezTo>
                <a:cubicBezTo>
                  <a:pt x="690451" y="205739"/>
                  <a:pt x="698132" y="204886"/>
                  <a:pt x="705813" y="205739"/>
                </a:cubicBezTo>
                <a:cubicBezTo>
                  <a:pt x="715202" y="207446"/>
                  <a:pt x="723736" y="200618"/>
                  <a:pt x="725443" y="191230"/>
                </a:cubicBezTo>
                <a:cubicBezTo>
                  <a:pt x="726297" y="181842"/>
                  <a:pt x="720322" y="173307"/>
                  <a:pt x="710934" y="171601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1" name="Graphic 12" descr="Box trolley">
            <a:extLst>
              <a:ext uri="{FF2B5EF4-FFF2-40B4-BE49-F238E27FC236}">
                <a16:creationId xmlns:a16="http://schemas.microsoft.com/office/drawing/2014/main" id="{649AFA08-E603-4FFA-8A57-E09AB203843E}"/>
              </a:ext>
            </a:extLst>
          </p:cNvPr>
          <p:cNvGrpSpPr/>
          <p:nvPr/>
        </p:nvGrpSpPr>
        <p:grpSpPr>
          <a:xfrm>
            <a:off x="5046320" y="3935492"/>
            <a:ext cx="777072" cy="777072"/>
            <a:chOff x="6596110" y="3773907"/>
            <a:chExt cx="819324" cy="81932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215FC2-CD6C-4E96-A8C4-1EB2CC23FBF2}"/>
                </a:ext>
              </a:extLst>
            </p:cNvPr>
            <p:cNvSpPr/>
            <p:nvPr/>
          </p:nvSpPr>
          <p:spPr>
            <a:xfrm>
              <a:off x="6807768" y="4285984"/>
              <a:ext cx="247504" cy="247504"/>
            </a:xfrm>
            <a:custGeom>
              <a:avLst/>
              <a:gdLst>
                <a:gd name="connsiteX0" fmla="*/ 123752 w 247504"/>
                <a:gd name="connsiteY0" fmla="*/ 166425 h 247504"/>
                <a:gd name="connsiteX1" fmla="*/ 81079 w 247504"/>
                <a:gd name="connsiteY1" fmla="*/ 123752 h 247504"/>
                <a:gd name="connsiteX2" fmla="*/ 123752 w 247504"/>
                <a:gd name="connsiteY2" fmla="*/ 81079 h 247504"/>
                <a:gd name="connsiteX3" fmla="*/ 166425 w 247504"/>
                <a:gd name="connsiteY3" fmla="*/ 123752 h 247504"/>
                <a:gd name="connsiteX4" fmla="*/ 123752 w 247504"/>
                <a:gd name="connsiteY4" fmla="*/ 166425 h 247504"/>
                <a:gd name="connsiteX5" fmla="*/ 123752 w 247504"/>
                <a:gd name="connsiteY5" fmla="*/ 0 h 247504"/>
                <a:gd name="connsiteX6" fmla="*/ 0 w 247504"/>
                <a:gd name="connsiteY6" fmla="*/ 123752 h 247504"/>
                <a:gd name="connsiteX7" fmla="*/ 123752 w 247504"/>
                <a:gd name="connsiteY7" fmla="*/ 247504 h 247504"/>
                <a:gd name="connsiteX8" fmla="*/ 247504 w 247504"/>
                <a:gd name="connsiteY8" fmla="*/ 123752 h 247504"/>
                <a:gd name="connsiteX9" fmla="*/ 123752 w 247504"/>
                <a:gd name="connsiteY9" fmla="*/ 0 h 2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504" h="247504">
                  <a:moveTo>
                    <a:pt x="123752" y="166425"/>
                  </a:moveTo>
                  <a:cubicBezTo>
                    <a:pt x="99855" y="166425"/>
                    <a:pt x="81079" y="147649"/>
                    <a:pt x="81079" y="123752"/>
                  </a:cubicBezTo>
                  <a:cubicBezTo>
                    <a:pt x="81079" y="99855"/>
                    <a:pt x="99855" y="81079"/>
                    <a:pt x="123752" y="81079"/>
                  </a:cubicBezTo>
                  <a:cubicBezTo>
                    <a:pt x="147649" y="81079"/>
                    <a:pt x="166425" y="99855"/>
                    <a:pt x="166425" y="123752"/>
                  </a:cubicBezTo>
                  <a:cubicBezTo>
                    <a:pt x="166425" y="147649"/>
                    <a:pt x="146796" y="166425"/>
                    <a:pt x="123752" y="166425"/>
                  </a:cubicBezTo>
                  <a:close/>
                  <a:moveTo>
                    <a:pt x="123752" y="0"/>
                  </a:moveTo>
                  <a:cubicBezTo>
                    <a:pt x="55475" y="0"/>
                    <a:pt x="0" y="55475"/>
                    <a:pt x="0" y="123752"/>
                  </a:cubicBezTo>
                  <a:cubicBezTo>
                    <a:pt x="0" y="192029"/>
                    <a:pt x="55475" y="247504"/>
                    <a:pt x="123752" y="247504"/>
                  </a:cubicBezTo>
                  <a:cubicBezTo>
                    <a:pt x="192029" y="247504"/>
                    <a:pt x="247504" y="192029"/>
                    <a:pt x="247504" y="123752"/>
                  </a:cubicBezTo>
                  <a:cubicBezTo>
                    <a:pt x="247504" y="55475"/>
                    <a:pt x="192029" y="0"/>
                    <a:pt x="123752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803450-477D-48D4-9D29-D48A4A58E22A}"/>
                </a:ext>
              </a:extLst>
            </p:cNvPr>
            <p:cNvSpPr/>
            <p:nvPr/>
          </p:nvSpPr>
          <p:spPr>
            <a:xfrm rot="-6750026">
              <a:off x="7063756" y="4084444"/>
              <a:ext cx="221905" cy="281649"/>
            </a:xfrm>
            <a:custGeom>
              <a:avLst/>
              <a:gdLst>
                <a:gd name="connsiteX0" fmla="*/ 0 w 221905"/>
                <a:gd name="connsiteY0" fmla="*/ 0 h 281649"/>
                <a:gd name="connsiteX1" fmla="*/ 221906 w 221905"/>
                <a:gd name="connsiteY1" fmla="*/ 0 h 281649"/>
                <a:gd name="connsiteX2" fmla="*/ 221906 w 221905"/>
                <a:gd name="connsiteY2" fmla="*/ 281650 h 281649"/>
                <a:gd name="connsiteX3" fmla="*/ 0 w 221905"/>
                <a:gd name="connsiteY3" fmla="*/ 281650 h 281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905" h="281649">
                  <a:moveTo>
                    <a:pt x="0" y="0"/>
                  </a:moveTo>
                  <a:lnTo>
                    <a:pt x="221906" y="0"/>
                  </a:lnTo>
                  <a:lnTo>
                    <a:pt x="221906" y="281650"/>
                  </a:lnTo>
                  <a:lnTo>
                    <a:pt x="0" y="281650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28A645-9894-4475-8625-28C0972D9DDF}"/>
                </a:ext>
              </a:extLst>
            </p:cNvPr>
            <p:cNvSpPr/>
            <p:nvPr/>
          </p:nvSpPr>
          <p:spPr>
            <a:xfrm>
              <a:off x="6734744" y="3885710"/>
              <a:ext cx="269320" cy="384911"/>
            </a:xfrm>
            <a:custGeom>
              <a:avLst/>
              <a:gdLst>
                <a:gd name="connsiteX0" fmla="*/ 207018 w 269320"/>
                <a:gd name="connsiteY0" fmla="*/ 366989 h 384911"/>
                <a:gd name="connsiteX1" fmla="*/ 269321 w 269320"/>
                <a:gd name="connsiteY1" fmla="*/ 384912 h 384911"/>
                <a:gd name="connsiteX2" fmla="*/ 113991 w 269320"/>
                <a:gd name="connsiteY2" fmla="*/ 2560 h 384911"/>
                <a:gd name="connsiteX3" fmla="*/ 113137 w 269320"/>
                <a:gd name="connsiteY3" fmla="*/ 0 h 384911"/>
                <a:gd name="connsiteX4" fmla="*/ 65343 w 269320"/>
                <a:gd name="connsiteY4" fmla="*/ 19630 h 384911"/>
                <a:gd name="connsiteX5" fmla="*/ 66197 w 269320"/>
                <a:gd name="connsiteY5" fmla="*/ 22190 h 384911"/>
                <a:gd name="connsiteX6" fmla="*/ 85826 w 269320"/>
                <a:gd name="connsiteY6" fmla="*/ 70837 h 384911"/>
                <a:gd name="connsiteX7" fmla="*/ 15842 w 269320"/>
                <a:gd name="connsiteY7" fmla="*/ 99855 h 384911"/>
                <a:gd name="connsiteX8" fmla="*/ 2187 w 269320"/>
                <a:gd name="connsiteY8" fmla="*/ 133140 h 384911"/>
                <a:gd name="connsiteX9" fmla="*/ 26084 w 269320"/>
                <a:gd name="connsiteY9" fmla="*/ 149356 h 384911"/>
                <a:gd name="connsiteX10" fmla="*/ 35472 w 269320"/>
                <a:gd name="connsiteY10" fmla="*/ 147649 h 384911"/>
                <a:gd name="connsiteX11" fmla="*/ 105456 w 269320"/>
                <a:gd name="connsiteY11" fmla="*/ 118631 h 384911"/>
                <a:gd name="connsiteX12" fmla="*/ 207018 w 269320"/>
                <a:gd name="connsiteY12" fmla="*/ 366989 h 38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320" h="384911">
                  <a:moveTo>
                    <a:pt x="207018" y="366989"/>
                  </a:moveTo>
                  <a:cubicBezTo>
                    <a:pt x="229208" y="368696"/>
                    <a:pt x="250545" y="374670"/>
                    <a:pt x="269321" y="384912"/>
                  </a:cubicBezTo>
                  <a:lnTo>
                    <a:pt x="113991" y="2560"/>
                  </a:lnTo>
                  <a:cubicBezTo>
                    <a:pt x="113991" y="1707"/>
                    <a:pt x="113137" y="853"/>
                    <a:pt x="113137" y="0"/>
                  </a:cubicBezTo>
                  <a:lnTo>
                    <a:pt x="65343" y="19630"/>
                  </a:lnTo>
                  <a:cubicBezTo>
                    <a:pt x="65343" y="20483"/>
                    <a:pt x="66197" y="21337"/>
                    <a:pt x="66197" y="22190"/>
                  </a:cubicBezTo>
                  <a:lnTo>
                    <a:pt x="85826" y="70837"/>
                  </a:lnTo>
                  <a:lnTo>
                    <a:pt x="15842" y="99855"/>
                  </a:lnTo>
                  <a:cubicBezTo>
                    <a:pt x="3040" y="104976"/>
                    <a:pt x="-3787" y="120338"/>
                    <a:pt x="2187" y="133140"/>
                  </a:cubicBezTo>
                  <a:cubicBezTo>
                    <a:pt x="6454" y="143382"/>
                    <a:pt x="15842" y="149356"/>
                    <a:pt x="26084" y="149356"/>
                  </a:cubicBezTo>
                  <a:cubicBezTo>
                    <a:pt x="29498" y="149356"/>
                    <a:pt x="32912" y="148502"/>
                    <a:pt x="35472" y="147649"/>
                  </a:cubicBezTo>
                  <a:lnTo>
                    <a:pt x="105456" y="118631"/>
                  </a:lnTo>
                  <a:lnTo>
                    <a:pt x="207018" y="366989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061ADFA-01A4-45CE-A01B-0D82C692F0CC}"/>
                </a:ext>
              </a:extLst>
            </p:cNvPr>
            <p:cNvSpPr/>
            <p:nvPr/>
          </p:nvSpPr>
          <p:spPr>
            <a:xfrm>
              <a:off x="7072342" y="4344873"/>
              <a:ext cx="226167" cy="136554"/>
            </a:xfrm>
            <a:custGeom>
              <a:avLst/>
              <a:gdLst>
                <a:gd name="connsiteX0" fmla="*/ 200564 w 226167"/>
                <a:gd name="connsiteY0" fmla="*/ 0 h 136554"/>
                <a:gd name="connsiteX1" fmla="*/ 190322 w 226167"/>
                <a:gd name="connsiteY1" fmla="*/ 1707 h 136554"/>
                <a:gd name="connsiteX2" fmla="*/ 17069 w 226167"/>
                <a:gd name="connsiteY2" fmla="*/ 73398 h 136554"/>
                <a:gd name="connsiteX3" fmla="*/ 0 w 226167"/>
                <a:gd name="connsiteY3" fmla="*/ 135701 h 136554"/>
                <a:gd name="connsiteX4" fmla="*/ 0 w 226167"/>
                <a:gd name="connsiteY4" fmla="*/ 136554 h 136554"/>
                <a:gd name="connsiteX5" fmla="*/ 208245 w 226167"/>
                <a:gd name="connsiteY5" fmla="*/ 49501 h 136554"/>
                <a:gd name="connsiteX6" fmla="*/ 226168 w 226167"/>
                <a:gd name="connsiteY6" fmla="*/ 25604 h 136554"/>
                <a:gd name="connsiteX7" fmla="*/ 200564 w 226167"/>
                <a:gd name="connsiteY7" fmla="*/ 0 h 1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167" h="136554">
                  <a:moveTo>
                    <a:pt x="200564" y="0"/>
                  </a:moveTo>
                  <a:cubicBezTo>
                    <a:pt x="197150" y="0"/>
                    <a:pt x="193736" y="853"/>
                    <a:pt x="190322" y="1707"/>
                  </a:cubicBezTo>
                  <a:lnTo>
                    <a:pt x="17069" y="73398"/>
                  </a:lnTo>
                  <a:cubicBezTo>
                    <a:pt x="15362" y="95588"/>
                    <a:pt x="10242" y="116924"/>
                    <a:pt x="0" y="135701"/>
                  </a:cubicBezTo>
                  <a:lnTo>
                    <a:pt x="0" y="136554"/>
                  </a:lnTo>
                  <a:lnTo>
                    <a:pt x="208245" y="49501"/>
                  </a:lnTo>
                  <a:cubicBezTo>
                    <a:pt x="218486" y="46087"/>
                    <a:pt x="226168" y="36699"/>
                    <a:pt x="226168" y="25604"/>
                  </a:cubicBezTo>
                  <a:cubicBezTo>
                    <a:pt x="226168" y="11948"/>
                    <a:pt x="214219" y="0"/>
                    <a:pt x="200564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6" name="Graphic 15" descr="Network">
            <a:extLst>
              <a:ext uri="{FF2B5EF4-FFF2-40B4-BE49-F238E27FC236}">
                <a16:creationId xmlns:a16="http://schemas.microsoft.com/office/drawing/2014/main" id="{07A96093-82F0-4AF7-83EF-57EA21FA199B}"/>
              </a:ext>
            </a:extLst>
          </p:cNvPr>
          <p:cNvSpPr/>
          <p:nvPr/>
        </p:nvSpPr>
        <p:spPr>
          <a:xfrm>
            <a:off x="4414541" y="4395600"/>
            <a:ext cx="608951" cy="571674"/>
          </a:xfrm>
          <a:custGeom>
            <a:avLst/>
            <a:gdLst>
              <a:gd name="connsiteX0" fmla="*/ 636870 w 642061"/>
              <a:gd name="connsiteY0" fmla="*/ 210805 h 602757"/>
              <a:gd name="connsiteX1" fmla="*/ 547256 w 642061"/>
              <a:gd name="connsiteY1" fmla="*/ 174106 h 602757"/>
              <a:gd name="connsiteX2" fmla="*/ 505437 w 642061"/>
              <a:gd name="connsiteY2" fmla="*/ 246651 h 602757"/>
              <a:gd name="connsiteX3" fmla="*/ 395340 w 642061"/>
              <a:gd name="connsiteY3" fmla="*/ 292738 h 602757"/>
              <a:gd name="connsiteX4" fmla="*/ 338158 w 642061"/>
              <a:gd name="connsiteY4" fmla="*/ 252625 h 602757"/>
              <a:gd name="connsiteX5" fmla="*/ 338158 w 642061"/>
              <a:gd name="connsiteY5" fmla="*/ 133994 h 602757"/>
              <a:gd name="connsiteX6" fmla="*/ 389366 w 642061"/>
              <a:gd name="connsiteY6" fmla="*/ 68277 h 602757"/>
              <a:gd name="connsiteX7" fmla="*/ 321089 w 642061"/>
              <a:gd name="connsiteY7" fmla="*/ 0 h 602757"/>
              <a:gd name="connsiteX8" fmla="*/ 321089 w 642061"/>
              <a:gd name="connsiteY8" fmla="*/ 0 h 602757"/>
              <a:gd name="connsiteX9" fmla="*/ 252812 w 642061"/>
              <a:gd name="connsiteY9" fmla="*/ 68277 h 602757"/>
              <a:gd name="connsiteX10" fmla="*/ 304020 w 642061"/>
              <a:gd name="connsiteY10" fmla="*/ 133994 h 602757"/>
              <a:gd name="connsiteX11" fmla="*/ 304020 w 642061"/>
              <a:gd name="connsiteY11" fmla="*/ 251771 h 602757"/>
              <a:gd name="connsiteX12" fmla="*/ 246838 w 642061"/>
              <a:gd name="connsiteY12" fmla="*/ 291884 h 602757"/>
              <a:gd name="connsiteX13" fmla="*/ 136741 w 642061"/>
              <a:gd name="connsiteY13" fmla="*/ 245797 h 602757"/>
              <a:gd name="connsiteX14" fmla="*/ 94921 w 642061"/>
              <a:gd name="connsiteY14" fmla="*/ 173253 h 602757"/>
              <a:gd name="connsiteX15" fmla="*/ 5308 w 642061"/>
              <a:gd name="connsiteY15" fmla="*/ 209952 h 602757"/>
              <a:gd name="connsiteX16" fmla="*/ 42007 w 642061"/>
              <a:gd name="connsiteY16" fmla="*/ 299565 h 602757"/>
              <a:gd name="connsiteX17" fmla="*/ 122232 w 642061"/>
              <a:gd name="connsiteY17" fmla="*/ 277375 h 602757"/>
              <a:gd name="connsiteX18" fmla="*/ 234889 w 642061"/>
              <a:gd name="connsiteY18" fmla="*/ 323462 h 602757"/>
              <a:gd name="connsiteX19" fmla="*/ 234036 w 642061"/>
              <a:gd name="connsiteY19" fmla="*/ 334557 h 602757"/>
              <a:gd name="connsiteX20" fmla="*/ 251105 w 642061"/>
              <a:gd name="connsiteY20" fmla="*/ 385765 h 602757"/>
              <a:gd name="connsiteX21" fmla="*/ 162345 w 642061"/>
              <a:gd name="connsiteY21" fmla="*/ 475379 h 602757"/>
              <a:gd name="connsiteX22" fmla="*/ 79559 w 642061"/>
              <a:gd name="connsiteY22" fmla="*/ 485620 h 602757"/>
              <a:gd name="connsiteX23" fmla="*/ 79559 w 642061"/>
              <a:gd name="connsiteY23" fmla="*/ 582061 h 602757"/>
              <a:gd name="connsiteX24" fmla="*/ 176000 w 642061"/>
              <a:gd name="connsiteY24" fmla="*/ 582061 h 602757"/>
              <a:gd name="connsiteX25" fmla="*/ 186242 w 642061"/>
              <a:gd name="connsiteY25" fmla="*/ 499276 h 602757"/>
              <a:gd name="connsiteX26" fmla="*/ 276709 w 642061"/>
              <a:gd name="connsiteY26" fmla="*/ 408809 h 602757"/>
              <a:gd name="connsiteX27" fmla="*/ 319382 w 642061"/>
              <a:gd name="connsiteY27" fmla="*/ 420757 h 602757"/>
              <a:gd name="connsiteX28" fmla="*/ 321089 w 642061"/>
              <a:gd name="connsiteY28" fmla="*/ 420757 h 602757"/>
              <a:gd name="connsiteX29" fmla="*/ 322796 w 642061"/>
              <a:gd name="connsiteY29" fmla="*/ 420757 h 602757"/>
              <a:gd name="connsiteX30" fmla="*/ 365469 w 642061"/>
              <a:gd name="connsiteY30" fmla="*/ 408809 h 602757"/>
              <a:gd name="connsiteX31" fmla="*/ 455936 w 642061"/>
              <a:gd name="connsiteY31" fmla="*/ 499276 h 602757"/>
              <a:gd name="connsiteX32" fmla="*/ 466178 w 642061"/>
              <a:gd name="connsiteY32" fmla="*/ 582915 h 602757"/>
              <a:gd name="connsiteX33" fmla="*/ 562619 w 642061"/>
              <a:gd name="connsiteY33" fmla="*/ 582915 h 602757"/>
              <a:gd name="connsiteX34" fmla="*/ 562619 w 642061"/>
              <a:gd name="connsiteY34" fmla="*/ 486474 h 602757"/>
              <a:gd name="connsiteX35" fmla="*/ 479833 w 642061"/>
              <a:gd name="connsiteY35" fmla="*/ 476232 h 602757"/>
              <a:gd name="connsiteX36" fmla="*/ 391073 w 642061"/>
              <a:gd name="connsiteY36" fmla="*/ 386619 h 602757"/>
              <a:gd name="connsiteX37" fmla="*/ 408142 w 642061"/>
              <a:gd name="connsiteY37" fmla="*/ 335411 h 602757"/>
              <a:gd name="connsiteX38" fmla="*/ 407289 w 642061"/>
              <a:gd name="connsiteY38" fmla="*/ 324316 h 602757"/>
              <a:gd name="connsiteX39" fmla="*/ 519946 w 642061"/>
              <a:gd name="connsiteY39" fmla="*/ 278229 h 602757"/>
              <a:gd name="connsiteX40" fmla="*/ 600171 w 642061"/>
              <a:gd name="connsiteY40" fmla="*/ 300419 h 602757"/>
              <a:gd name="connsiteX41" fmla="*/ 636870 w 642061"/>
              <a:gd name="connsiteY41" fmla="*/ 210805 h 6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42061" h="602757">
                <a:moveTo>
                  <a:pt x="636870" y="210805"/>
                </a:moveTo>
                <a:cubicBezTo>
                  <a:pt x="622361" y="175813"/>
                  <a:pt x="582248" y="159597"/>
                  <a:pt x="547256" y="174106"/>
                </a:cubicBezTo>
                <a:cubicBezTo>
                  <a:pt x="518239" y="186055"/>
                  <a:pt x="501169" y="216779"/>
                  <a:pt x="505437" y="246651"/>
                </a:cubicBezTo>
                <a:lnTo>
                  <a:pt x="395340" y="292738"/>
                </a:lnTo>
                <a:cubicBezTo>
                  <a:pt x="383392" y="272255"/>
                  <a:pt x="362055" y="256892"/>
                  <a:pt x="338158" y="252625"/>
                </a:cubicBezTo>
                <a:lnTo>
                  <a:pt x="338158" y="133994"/>
                </a:lnTo>
                <a:cubicBezTo>
                  <a:pt x="367176" y="126312"/>
                  <a:pt x="389366" y="99855"/>
                  <a:pt x="389366" y="68277"/>
                </a:cubicBezTo>
                <a:cubicBezTo>
                  <a:pt x="389366" y="30725"/>
                  <a:pt x="358641" y="0"/>
                  <a:pt x="321089" y="0"/>
                </a:cubicBezTo>
                <a:lnTo>
                  <a:pt x="321089" y="0"/>
                </a:lnTo>
                <a:cubicBezTo>
                  <a:pt x="283537" y="0"/>
                  <a:pt x="252812" y="30725"/>
                  <a:pt x="252812" y="68277"/>
                </a:cubicBezTo>
                <a:cubicBezTo>
                  <a:pt x="252812" y="99855"/>
                  <a:pt x="275002" y="126312"/>
                  <a:pt x="304020" y="133994"/>
                </a:cubicBezTo>
                <a:lnTo>
                  <a:pt x="304020" y="251771"/>
                </a:lnTo>
                <a:cubicBezTo>
                  <a:pt x="279269" y="256039"/>
                  <a:pt x="258786" y="271401"/>
                  <a:pt x="246838" y="291884"/>
                </a:cubicBezTo>
                <a:lnTo>
                  <a:pt x="136741" y="245797"/>
                </a:lnTo>
                <a:cubicBezTo>
                  <a:pt x="141008" y="215926"/>
                  <a:pt x="124793" y="185201"/>
                  <a:pt x="94921" y="173253"/>
                </a:cubicBezTo>
                <a:cubicBezTo>
                  <a:pt x="59929" y="158744"/>
                  <a:pt x="19817" y="174960"/>
                  <a:pt x="5308" y="209952"/>
                </a:cubicBezTo>
                <a:cubicBezTo>
                  <a:pt x="-9201" y="244944"/>
                  <a:pt x="7015" y="285056"/>
                  <a:pt x="42007" y="299565"/>
                </a:cubicBezTo>
                <a:cubicBezTo>
                  <a:pt x="71024" y="311514"/>
                  <a:pt x="104309" y="302126"/>
                  <a:pt x="122232" y="277375"/>
                </a:cubicBezTo>
                <a:lnTo>
                  <a:pt x="234889" y="323462"/>
                </a:lnTo>
                <a:cubicBezTo>
                  <a:pt x="234036" y="326876"/>
                  <a:pt x="234036" y="331143"/>
                  <a:pt x="234036" y="334557"/>
                </a:cubicBezTo>
                <a:cubicBezTo>
                  <a:pt x="234036" y="353333"/>
                  <a:pt x="240010" y="371256"/>
                  <a:pt x="251105" y="385765"/>
                </a:cubicBezTo>
                <a:lnTo>
                  <a:pt x="162345" y="475379"/>
                </a:lnTo>
                <a:cubicBezTo>
                  <a:pt x="135888" y="460016"/>
                  <a:pt x="101749" y="463430"/>
                  <a:pt x="79559" y="485620"/>
                </a:cubicBezTo>
                <a:cubicBezTo>
                  <a:pt x="53102" y="512077"/>
                  <a:pt x="53102" y="555604"/>
                  <a:pt x="79559" y="582061"/>
                </a:cubicBezTo>
                <a:cubicBezTo>
                  <a:pt x="106016" y="608519"/>
                  <a:pt x="149543" y="608519"/>
                  <a:pt x="176000" y="582061"/>
                </a:cubicBezTo>
                <a:cubicBezTo>
                  <a:pt x="198190" y="559871"/>
                  <a:pt x="201604" y="525733"/>
                  <a:pt x="186242" y="499276"/>
                </a:cubicBezTo>
                <a:lnTo>
                  <a:pt x="276709" y="408809"/>
                </a:lnTo>
                <a:cubicBezTo>
                  <a:pt x="289511" y="416490"/>
                  <a:pt x="304020" y="420757"/>
                  <a:pt x="319382" y="420757"/>
                </a:cubicBezTo>
                <a:cubicBezTo>
                  <a:pt x="320235" y="420757"/>
                  <a:pt x="320235" y="420757"/>
                  <a:pt x="321089" y="420757"/>
                </a:cubicBezTo>
                <a:cubicBezTo>
                  <a:pt x="321942" y="420757"/>
                  <a:pt x="321942" y="420757"/>
                  <a:pt x="322796" y="420757"/>
                </a:cubicBezTo>
                <a:cubicBezTo>
                  <a:pt x="338158" y="420757"/>
                  <a:pt x="352667" y="416490"/>
                  <a:pt x="365469" y="408809"/>
                </a:cubicBezTo>
                <a:lnTo>
                  <a:pt x="455936" y="499276"/>
                </a:lnTo>
                <a:cubicBezTo>
                  <a:pt x="440574" y="525733"/>
                  <a:pt x="443988" y="559871"/>
                  <a:pt x="466178" y="582915"/>
                </a:cubicBezTo>
                <a:cubicBezTo>
                  <a:pt x="492635" y="609372"/>
                  <a:pt x="536161" y="609372"/>
                  <a:pt x="562619" y="582915"/>
                </a:cubicBezTo>
                <a:cubicBezTo>
                  <a:pt x="589076" y="556458"/>
                  <a:pt x="589076" y="512931"/>
                  <a:pt x="562619" y="486474"/>
                </a:cubicBezTo>
                <a:cubicBezTo>
                  <a:pt x="540429" y="464284"/>
                  <a:pt x="506290" y="460870"/>
                  <a:pt x="479833" y="476232"/>
                </a:cubicBezTo>
                <a:lnTo>
                  <a:pt x="391073" y="386619"/>
                </a:lnTo>
                <a:cubicBezTo>
                  <a:pt x="402168" y="372110"/>
                  <a:pt x="408142" y="355040"/>
                  <a:pt x="408142" y="335411"/>
                </a:cubicBezTo>
                <a:cubicBezTo>
                  <a:pt x="408142" y="331997"/>
                  <a:pt x="408142" y="327730"/>
                  <a:pt x="407289" y="324316"/>
                </a:cubicBezTo>
                <a:lnTo>
                  <a:pt x="519946" y="278229"/>
                </a:lnTo>
                <a:cubicBezTo>
                  <a:pt x="537868" y="302126"/>
                  <a:pt x="571153" y="312367"/>
                  <a:pt x="600171" y="300419"/>
                </a:cubicBezTo>
                <a:cubicBezTo>
                  <a:pt x="634310" y="285056"/>
                  <a:pt x="651379" y="245797"/>
                  <a:pt x="636870" y="210805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7" name="Graphic 16" descr="Clock">
            <a:extLst>
              <a:ext uri="{FF2B5EF4-FFF2-40B4-BE49-F238E27FC236}">
                <a16:creationId xmlns:a16="http://schemas.microsoft.com/office/drawing/2014/main" id="{1F78879F-8F20-4AF9-B16F-110B9BDDD81E}"/>
              </a:ext>
            </a:extLst>
          </p:cNvPr>
          <p:cNvGrpSpPr/>
          <p:nvPr/>
        </p:nvGrpSpPr>
        <p:grpSpPr>
          <a:xfrm>
            <a:off x="3426386" y="4761052"/>
            <a:ext cx="777072" cy="777072"/>
            <a:chOff x="4888096" y="4644354"/>
            <a:chExt cx="819324" cy="81932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DD9EAE4-2A1B-45A5-8992-CAE615998DCF}"/>
                </a:ext>
              </a:extLst>
            </p:cNvPr>
            <p:cNvSpPr/>
            <p:nvPr/>
          </p:nvSpPr>
          <p:spPr>
            <a:xfrm>
              <a:off x="4973442" y="4729700"/>
              <a:ext cx="648631" cy="648631"/>
            </a:xfrm>
            <a:custGeom>
              <a:avLst/>
              <a:gdLst>
                <a:gd name="connsiteX0" fmla="*/ 324316 w 648631"/>
                <a:gd name="connsiteY0" fmla="*/ 597424 h 648631"/>
                <a:gd name="connsiteX1" fmla="*/ 51208 w 648631"/>
                <a:gd name="connsiteY1" fmla="*/ 324316 h 648631"/>
                <a:gd name="connsiteX2" fmla="*/ 324316 w 648631"/>
                <a:gd name="connsiteY2" fmla="*/ 51208 h 648631"/>
                <a:gd name="connsiteX3" fmla="*/ 597424 w 648631"/>
                <a:gd name="connsiteY3" fmla="*/ 324316 h 648631"/>
                <a:gd name="connsiteX4" fmla="*/ 324316 w 648631"/>
                <a:gd name="connsiteY4" fmla="*/ 597424 h 648631"/>
                <a:gd name="connsiteX5" fmla="*/ 324316 w 648631"/>
                <a:gd name="connsiteY5" fmla="*/ 0 h 648631"/>
                <a:gd name="connsiteX6" fmla="*/ 0 w 648631"/>
                <a:gd name="connsiteY6" fmla="*/ 324316 h 648631"/>
                <a:gd name="connsiteX7" fmla="*/ 324316 w 648631"/>
                <a:gd name="connsiteY7" fmla="*/ 648632 h 648631"/>
                <a:gd name="connsiteX8" fmla="*/ 648632 w 648631"/>
                <a:gd name="connsiteY8" fmla="*/ 324316 h 648631"/>
                <a:gd name="connsiteX9" fmla="*/ 324316 w 648631"/>
                <a:gd name="connsiteY9" fmla="*/ 0 h 64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631" h="648631">
                  <a:moveTo>
                    <a:pt x="324316" y="597424"/>
                  </a:moveTo>
                  <a:cubicBezTo>
                    <a:pt x="174106" y="597424"/>
                    <a:pt x="51208" y="474525"/>
                    <a:pt x="51208" y="324316"/>
                  </a:cubicBezTo>
                  <a:cubicBezTo>
                    <a:pt x="51208" y="174106"/>
                    <a:pt x="174106" y="51208"/>
                    <a:pt x="324316" y="51208"/>
                  </a:cubicBezTo>
                  <a:cubicBezTo>
                    <a:pt x="474525" y="51208"/>
                    <a:pt x="597424" y="174106"/>
                    <a:pt x="597424" y="324316"/>
                  </a:cubicBezTo>
                  <a:cubicBezTo>
                    <a:pt x="597424" y="474525"/>
                    <a:pt x="474525" y="597424"/>
                    <a:pt x="324316" y="597424"/>
                  </a:cubicBezTo>
                  <a:close/>
                  <a:moveTo>
                    <a:pt x="324316" y="0"/>
                  </a:moveTo>
                  <a:cubicBezTo>
                    <a:pt x="145089" y="0"/>
                    <a:pt x="0" y="145089"/>
                    <a:pt x="0" y="324316"/>
                  </a:cubicBezTo>
                  <a:cubicBezTo>
                    <a:pt x="0" y="503543"/>
                    <a:pt x="145089" y="648632"/>
                    <a:pt x="324316" y="648632"/>
                  </a:cubicBezTo>
                  <a:cubicBezTo>
                    <a:pt x="503543" y="648632"/>
                    <a:pt x="648632" y="503543"/>
                    <a:pt x="648632" y="324316"/>
                  </a:cubicBezTo>
                  <a:cubicBezTo>
                    <a:pt x="648632" y="145089"/>
                    <a:pt x="503543" y="0"/>
                    <a:pt x="324316" y="0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CF40399-5406-4DBC-8B22-CE34E7924C0E}"/>
                </a:ext>
              </a:extLst>
            </p:cNvPr>
            <p:cNvSpPr/>
            <p:nvPr/>
          </p:nvSpPr>
          <p:spPr>
            <a:xfrm>
              <a:off x="5280688" y="4883323"/>
              <a:ext cx="149355" cy="302979"/>
            </a:xfrm>
            <a:custGeom>
              <a:avLst/>
              <a:gdLst>
                <a:gd name="connsiteX0" fmla="*/ 34139 w 149355"/>
                <a:gd name="connsiteY0" fmla="*/ 0 h 302979"/>
                <a:gd name="connsiteX1" fmla="*/ 0 w 149355"/>
                <a:gd name="connsiteY1" fmla="*/ 0 h 302979"/>
                <a:gd name="connsiteX2" fmla="*/ 0 w 149355"/>
                <a:gd name="connsiteY2" fmla="*/ 170693 h 302979"/>
                <a:gd name="connsiteX3" fmla="*/ 5121 w 149355"/>
                <a:gd name="connsiteY3" fmla="*/ 182641 h 302979"/>
                <a:gd name="connsiteX4" fmla="*/ 125459 w 149355"/>
                <a:gd name="connsiteY4" fmla="*/ 302979 h 302979"/>
                <a:gd name="connsiteX5" fmla="*/ 149356 w 149355"/>
                <a:gd name="connsiteY5" fmla="*/ 279082 h 302979"/>
                <a:gd name="connsiteX6" fmla="*/ 34139 w 149355"/>
                <a:gd name="connsiteY6" fmla="*/ 163865 h 302979"/>
                <a:gd name="connsiteX7" fmla="*/ 34139 w 149355"/>
                <a:gd name="connsiteY7" fmla="*/ 0 h 30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355" h="302979">
                  <a:moveTo>
                    <a:pt x="34139" y="0"/>
                  </a:moveTo>
                  <a:lnTo>
                    <a:pt x="0" y="0"/>
                  </a:lnTo>
                  <a:lnTo>
                    <a:pt x="0" y="170693"/>
                  </a:lnTo>
                  <a:cubicBezTo>
                    <a:pt x="0" y="175813"/>
                    <a:pt x="1707" y="180081"/>
                    <a:pt x="5121" y="182641"/>
                  </a:cubicBezTo>
                  <a:lnTo>
                    <a:pt x="125459" y="302979"/>
                  </a:lnTo>
                  <a:lnTo>
                    <a:pt x="149356" y="279082"/>
                  </a:lnTo>
                  <a:lnTo>
                    <a:pt x="34139" y="163865"/>
                  </a:lnTo>
                  <a:lnTo>
                    <a:pt x="34139" y="0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99927B3-A722-458D-94A0-51F429EB8108}"/>
                </a:ext>
              </a:extLst>
            </p:cNvPr>
            <p:cNvSpPr/>
            <p:nvPr/>
          </p:nvSpPr>
          <p:spPr>
            <a:xfrm>
              <a:off x="5280688" y="48150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648106D-6D6F-44C7-9517-2C83418474A8}"/>
                </a:ext>
              </a:extLst>
            </p:cNvPr>
            <p:cNvSpPr/>
            <p:nvPr/>
          </p:nvSpPr>
          <p:spPr>
            <a:xfrm>
              <a:off x="5280688" y="5258847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B28097-A638-4A7E-B863-84847B7ABC55}"/>
                </a:ext>
              </a:extLst>
            </p:cNvPr>
            <p:cNvSpPr/>
            <p:nvPr/>
          </p:nvSpPr>
          <p:spPr>
            <a:xfrm>
              <a:off x="5058788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086CA1-EE6E-482A-AA38-73499F8A4C5D}"/>
                </a:ext>
              </a:extLst>
            </p:cNvPr>
            <p:cNvSpPr/>
            <p:nvPr/>
          </p:nvSpPr>
          <p:spPr>
            <a:xfrm>
              <a:off x="5502589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4" name="Graphic 14" descr="Tag">
            <a:extLst>
              <a:ext uri="{FF2B5EF4-FFF2-40B4-BE49-F238E27FC236}">
                <a16:creationId xmlns:a16="http://schemas.microsoft.com/office/drawing/2014/main" id="{EFA90B75-C220-43D0-972F-90349A1D41FC}"/>
              </a:ext>
            </a:extLst>
          </p:cNvPr>
          <p:cNvSpPr/>
          <p:nvPr/>
        </p:nvSpPr>
        <p:spPr>
          <a:xfrm>
            <a:off x="3459129" y="3697711"/>
            <a:ext cx="569147" cy="601422"/>
          </a:xfrm>
          <a:custGeom>
            <a:avLst/>
            <a:gdLst>
              <a:gd name="connsiteX0" fmla="*/ 170693 w 600093"/>
              <a:gd name="connsiteY0" fmla="*/ 238970 h 634122"/>
              <a:gd name="connsiteX1" fmla="*/ 136554 w 600093"/>
              <a:gd name="connsiteY1" fmla="*/ 204831 h 634122"/>
              <a:gd name="connsiteX2" fmla="*/ 152770 w 600093"/>
              <a:gd name="connsiteY2" fmla="*/ 175813 h 634122"/>
              <a:gd name="connsiteX3" fmla="*/ 153623 w 600093"/>
              <a:gd name="connsiteY3" fmla="*/ 196296 h 634122"/>
              <a:gd name="connsiteX4" fmla="*/ 170693 w 600093"/>
              <a:gd name="connsiteY4" fmla="*/ 213366 h 634122"/>
              <a:gd name="connsiteX5" fmla="*/ 187762 w 600093"/>
              <a:gd name="connsiteY5" fmla="*/ 196296 h 634122"/>
              <a:gd name="connsiteX6" fmla="*/ 186908 w 600093"/>
              <a:gd name="connsiteY6" fmla="*/ 174960 h 634122"/>
              <a:gd name="connsiteX7" fmla="*/ 204831 w 600093"/>
              <a:gd name="connsiteY7" fmla="*/ 204831 h 634122"/>
              <a:gd name="connsiteX8" fmla="*/ 170693 w 600093"/>
              <a:gd name="connsiteY8" fmla="*/ 238970 h 634122"/>
              <a:gd name="connsiteX9" fmla="*/ 590596 w 600093"/>
              <a:gd name="connsiteY9" fmla="*/ 385765 h 634122"/>
              <a:gd name="connsiteX10" fmla="*/ 351627 w 600093"/>
              <a:gd name="connsiteY10" fmla="*/ 146796 h 634122"/>
              <a:gd name="connsiteX11" fmla="*/ 327730 w 600093"/>
              <a:gd name="connsiteY11" fmla="*/ 136554 h 634122"/>
              <a:gd name="connsiteX12" fmla="*/ 180934 w 600093"/>
              <a:gd name="connsiteY12" fmla="*/ 136554 h 634122"/>
              <a:gd name="connsiteX13" fmla="*/ 122899 w 600093"/>
              <a:gd name="connsiteY13" fmla="*/ 85346 h 634122"/>
              <a:gd name="connsiteX14" fmla="*/ 93027 w 600093"/>
              <a:gd name="connsiteY14" fmla="*/ 80225 h 634122"/>
              <a:gd name="connsiteX15" fmla="*/ 34139 w 600093"/>
              <a:gd name="connsiteY15" fmla="*/ 17069 h 634122"/>
              <a:gd name="connsiteX16" fmla="*/ 17069 w 600093"/>
              <a:gd name="connsiteY16" fmla="*/ 0 h 634122"/>
              <a:gd name="connsiteX17" fmla="*/ 0 w 600093"/>
              <a:gd name="connsiteY17" fmla="*/ 17069 h 634122"/>
              <a:gd name="connsiteX18" fmla="*/ 87907 w 600093"/>
              <a:gd name="connsiteY18" fmla="*/ 114364 h 634122"/>
              <a:gd name="connsiteX19" fmla="*/ 116924 w 600093"/>
              <a:gd name="connsiteY19" fmla="*/ 119485 h 634122"/>
              <a:gd name="connsiteX20" fmla="*/ 146796 w 600093"/>
              <a:gd name="connsiteY20" fmla="*/ 141675 h 634122"/>
              <a:gd name="connsiteX21" fmla="*/ 103269 w 600093"/>
              <a:gd name="connsiteY21" fmla="*/ 205684 h 634122"/>
              <a:gd name="connsiteX22" fmla="*/ 103269 w 600093"/>
              <a:gd name="connsiteY22" fmla="*/ 361868 h 634122"/>
              <a:gd name="connsiteX23" fmla="*/ 113511 w 600093"/>
              <a:gd name="connsiteY23" fmla="*/ 385765 h 634122"/>
              <a:gd name="connsiteX24" fmla="*/ 352480 w 600093"/>
              <a:gd name="connsiteY24" fmla="*/ 624735 h 634122"/>
              <a:gd name="connsiteX25" fmla="*/ 375524 w 600093"/>
              <a:gd name="connsiteY25" fmla="*/ 634123 h 634122"/>
              <a:gd name="connsiteX26" fmla="*/ 399420 w 600093"/>
              <a:gd name="connsiteY26" fmla="*/ 623881 h 634122"/>
              <a:gd name="connsiteX27" fmla="*/ 589743 w 600093"/>
              <a:gd name="connsiteY27" fmla="*/ 433559 h 634122"/>
              <a:gd name="connsiteX28" fmla="*/ 590596 w 600093"/>
              <a:gd name="connsiteY28" fmla="*/ 385765 h 63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0093" h="634122">
                <a:moveTo>
                  <a:pt x="170693" y="238970"/>
                </a:moveTo>
                <a:cubicBezTo>
                  <a:pt x="151916" y="238970"/>
                  <a:pt x="136554" y="223607"/>
                  <a:pt x="136554" y="204831"/>
                </a:cubicBezTo>
                <a:cubicBezTo>
                  <a:pt x="136554" y="192883"/>
                  <a:pt x="143382" y="181788"/>
                  <a:pt x="152770" y="175813"/>
                </a:cubicBezTo>
                <a:cubicBezTo>
                  <a:pt x="152770" y="181788"/>
                  <a:pt x="153623" y="188615"/>
                  <a:pt x="153623" y="196296"/>
                </a:cubicBezTo>
                <a:cubicBezTo>
                  <a:pt x="153623" y="205684"/>
                  <a:pt x="161304" y="213366"/>
                  <a:pt x="170693" y="213366"/>
                </a:cubicBezTo>
                <a:cubicBezTo>
                  <a:pt x="180081" y="213366"/>
                  <a:pt x="187762" y="205684"/>
                  <a:pt x="187762" y="196296"/>
                </a:cubicBezTo>
                <a:cubicBezTo>
                  <a:pt x="187762" y="188615"/>
                  <a:pt x="187762" y="181788"/>
                  <a:pt x="186908" y="174960"/>
                </a:cubicBezTo>
                <a:cubicBezTo>
                  <a:pt x="197150" y="180934"/>
                  <a:pt x="204831" y="192029"/>
                  <a:pt x="204831" y="204831"/>
                </a:cubicBezTo>
                <a:cubicBezTo>
                  <a:pt x="204831" y="223607"/>
                  <a:pt x="189469" y="238970"/>
                  <a:pt x="170693" y="238970"/>
                </a:cubicBezTo>
                <a:close/>
                <a:moveTo>
                  <a:pt x="590596" y="385765"/>
                </a:moveTo>
                <a:lnTo>
                  <a:pt x="351627" y="146796"/>
                </a:lnTo>
                <a:cubicBezTo>
                  <a:pt x="344799" y="139968"/>
                  <a:pt x="336264" y="136554"/>
                  <a:pt x="327730" y="136554"/>
                </a:cubicBezTo>
                <a:lnTo>
                  <a:pt x="180934" y="136554"/>
                </a:lnTo>
                <a:cubicBezTo>
                  <a:pt x="171546" y="106683"/>
                  <a:pt x="153623" y="91320"/>
                  <a:pt x="122899" y="85346"/>
                </a:cubicBezTo>
                <a:cubicBezTo>
                  <a:pt x="111804" y="83639"/>
                  <a:pt x="102416" y="81932"/>
                  <a:pt x="93027" y="80225"/>
                </a:cubicBezTo>
                <a:cubicBezTo>
                  <a:pt x="44380" y="73398"/>
                  <a:pt x="34139" y="71691"/>
                  <a:pt x="34139" y="17069"/>
                </a:cubicBezTo>
                <a:cubicBezTo>
                  <a:pt x="34139" y="7681"/>
                  <a:pt x="26457" y="0"/>
                  <a:pt x="17069" y="0"/>
                </a:cubicBezTo>
                <a:cubicBezTo>
                  <a:pt x="7681" y="0"/>
                  <a:pt x="0" y="7681"/>
                  <a:pt x="0" y="17069"/>
                </a:cubicBezTo>
                <a:cubicBezTo>
                  <a:pt x="0" y="97295"/>
                  <a:pt x="31578" y="105829"/>
                  <a:pt x="87907" y="114364"/>
                </a:cubicBezTo>
                <a:cubicBezTo>
                  <a:pt x="96441" y="116071"/>
                  <a:pt x="105829" y="116924"/>
                  <a:pt x="116924" y="119485"/>
                </a:cubicBezTo>
                <a:cubicBezTo>
                  <a:pt x="128019" y="122045"/>
                  <a:pt x="139968" y="123752"/>
                  <a:pt x="146796" y="141675"/>
                </a:cubicBezTo>
                <a:cubicBezTo>
                  <a:pt x="121192" y="151916"/>
                  <a:pt x="103269" y="176667"/>
                  <a:pt x="103269" y="205684"/>
                </a:cubicBezTo>
                <a:lnTo>
                  <a:pt x="103269" y="361868"/>
                </a:lnTo>
                <a:cubicBezTo>
                  <a:pt x="103269" y="371256"/>
                  <a:pt x="106683" y="379791"/>
                  <a:pt x="113511" y="385765"/>
                </a:cubicBezTo>
                <a:lnTo>
                  <a:pt x="352480" y="624735"/>
                </a:lnTo>
                <a:cubicBezTo>
                  <a:pt x="358454" y="631562"/>
                  <a:pt x="366989" y="634123"/>
                  <a:pt x="375524" y="634123"/>
                </a:cubicBezTo>
                <a:cubicBezTo>
                  <a:pt x="384058" y="634123"/>
                  <a:pt x="392593" y="630709"/>
                  <a:pt x="399420" y="623881"/>
                </a:cubicBezTo>
                <a:lnTo>
                  <a:pt x="589743" y="433559"/>
                </a:lnTo>
                <a:cubicBezTo>
                  <a:pt x="603398" y="420757"/>
                  <a:pt x="603398" y="398567"/>
                  <a:pt x="590596" y="385765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Graphic 11" descr="Coins">
            <a:extLst>
              <a:ext uri="{FF2B5EF4-FFF2-40B4-BE49-F238E27FC236}">
                <a16:creationId xmlns:a16="http://schemas.microsoft.com/office/drawing/2014/main" id="{E1A65688-E8FA-40CD-97D7-BB4BE48DA01F}"/>
              </a:ext>
            </a:extLst>
          </p:cNvPr>
          <p:cNvSpPr/>
          <p:nvPr/>
        </p:nvSpPr>
        <p:spPr>
          <a:xfrm>
            <a:off x="3928177" y="2679034"/>
            <a:ext cx="679982" cy="582804"/>
          </a:xfrm>
          <a:custGeom>
            <a:avLst/>
            <a:gdLst>
              <a:gd name="connsiteX0" fmla="*/ 666554 w 716954"/>
              <a:gd name="connsiteY0" fmla="*/ 512078 h 614493"/>
              <a:gd name="connsiteX1" fmla="*/ 632416 w 716954"/>
              <a:gd name="connsiteY1" fmla="*/ 541095 h 614493"/>
              <a:gd name="connsiteX2" fmla="*/ 632416 w 716954"/>
              <a:gd name="connsiteY2" fmla="*/ 510371 h 614493"/>
              <a:gd name="connsiteX3" fmla="*/ 666554 w 716954"/>
              <a:gd name="connsiteY3" fmla="*/ 496715 h 614493"/>
              <a:gd name="connsiteX4" fmla="*/ 666554 w 716954"/>
              <a:gd name="connsiteY4" fmla="*/ 512078 h 614493"/>
              <a:gd name="connsiteX5" fmla="*/ 598277 w 716954"/>
              <a:gd name="connsiteY5" fmla="*/ 455749 h 614493"/>
              <a:gd name="connsiteX6" fmla="*/ 598277 w 716954"/>
              <a:gd name="connsiteY6" fmla="*/ 425024 h 614493"/>
              <a:gd name="connsiteX7" fmla="*/ 632416 w 716954"/>
              <a:gd name="connsiteY7" fmla="*/ 411369 h 614493"/>
              <a:gd name="connsiteX8" fmla="*/ 632416 w 716954"/>
              <a:gd name="connsiteY8" fmla="*/ 426731 h 614493"/>
              <a:gd name="connsiteX9" fmla="*/ 598277 w 716954"/>
              <a:gd name="connsiteY9" fmla="*/ 455749 h 614493"/>
              <a:gd name="connsiteX10" fmla="*/ 598277 w 716954"/>
              <a:gd name="connsiteY10" fmla="*/ 551337 h 614493"/>
              <a:gd name="connsiteX11" fmla="*/ 564139 w 716954"/>
              <a:gd name="connsiteY11" fmla="*/ 557311 h 614493"/>
              <a:gd name="connsiteX12" fmla="*/ 564139 w 716954"/>
              <a:gd name="connsiteY12" fmla="*/ 524026 h 614493"/>
              <a:gd name="connsiteX13" fmla="*/ 598277 w 716954"/>
              <a:gd name="connsiteY13" fmla="*/ 518905 h 614493"/>
              <a:gd name="connsiteX14" fmla="*/ 598277 w 716954"/>
              <a:gd name="connsiteY14" fmla="*/ 551337 h 614493"/>
              <a:gd name="connsiteX15" fmla="*/ 530000 w 716954"/>
              <a:gd name="connsiteY15" fmla="*/ 438680 h 614493"/>
              <a:gd name="connsiteX16" fmla="*/ 564139 w 716954"/>
              <a:gd name="connsiteY16" fmla="*/ 433559 h 614493"/>
              <a:gd name="connsiteX17" fmla="*/ 564139 w 716954"/>
              <a:gd name="connsiteY17" fmla="*/ 465991 h 614493"/>
              <a:gd name="connsiteX18" fmla="*/ 530000 w 716954"/>
              <a:gd name="connsiteY18" fmla="*/ 471965 h 614493"/>
              <a:gd name="connsiteX19" fmla="*/ 530000 w 716954"/>
              <a:gd name="connsiteY19" fmla="*/ 438680 h 614493"/>
              <a:gd name="connsiteX20" fmla="*/ 530000 w 716954"/>
              <a:gd name="connsiteY20" fmla="*/ 561578 h 614493"/>
              <a:gd name="connsiteX21" fmla="*/ 495862 w 716954"/>
              <a:gd name="connsiteY21" fmla="*/ 563285 h 614493"/>
              <a:gd name="connsiteX22" fmla="*/ 495862 w 716954"/>
              <a:gd name="connsiteY22" fmla="*/ 529147 h 614493"/>
              <a:gd name="connsiteX23" fmla="*/ 530000 w 716954"/>
              <a:gd name="connsiteY23" fmla="*/ 527440 h 614493"/>
              <a:gd name="connsiteX24" fmla="*/ 530000 w 716954"/>
              <a:gd name="connsiteY24" fmla="*/ 561578 h 614493"/>
              <a:gd name="connsiteX25" fmla="*/ 461723 w 716954"/>
              <a:gd name="connsiteY25" fmla="*/ 477939 h 614493"/>
              <a:gd name="connsiteX26" fmla="*/ 461723 w 716954"/>
              <a:gd name="connsiteY26" fmla="*/ 443801 h 614493"/>
              <a:gd name="connsiteX27" fmla="*/ 495862 w 716954"/>
              <a:gd name="connsiteY27" fmla="*/ 442094 h 614493"/>
              <a:gd name="connsiteX28" fmla="*/ 495862 w 716954"/>
              <a:gd name="connsiteY28" fmla="*/ 476232 h 614493"/>
              <a:gd name="connsiteX29" fmla="*/ 461723 w 716954"/>
              <a:gd name="connsiteY29" fmla="*/ 477939 h 614493"/>
              <a:gd name="connsiteX30" fmla="*/ 461723 w 716954"/>
              <a:gd name="connsiteY30" fmla="*/ 563285 h 614493"/>
              <a:gd name="connsiteX31" fmla="*/ 427585 w 716954"/>
              <a:gd name="connsiteY31" fmla="*/ 561578 h 614493"/>
              <a:gd name="connsiteX32" fmla="*/ 427585 w 716954"/>
              <a:gd name="connsiteY32" fmla="*/ 529147 h 614493"/>
              <a:gd name="connsiteX33" fmla="*/ 444654 w 716954"/>
              <a:gd name="connsiteY33" fmla="*/ 529147 h 614493"/>
              <a:gd name="connsiteX34" fmla="*/ 461723 w 716954"/>
              <a:gd name="connsiteY34" fmla="*/ 529147 h 614493"/>
              <a:gd name="connsiteX35" fmla="*/ 461723 w 716954"/>
              <a:gd name="connsiteY35" fmla="*/ 563285 h 614493"/>
              <a:gd name="connsiteX36" fmla="*/ 393446 w 716954"/>
              <a:gd name="connsiteY36" fmla="*/ 442094 h 614493"/>
              <a:gd name="connsiteX37" fmla="*/ 427585 w 716954"/>
              <a:gd name="connsiteY37" fmla="*/ 443801 h 614493"/>
              <a:gd name="connsiteX38" fmla="*/ 427585 w 716954"/>
              <a:gd name="connsiteY38" fmla="*/ 477939 h 614493"/>
              <a:gd name="connsiteX39" fmla="*/ 393446 w 716954"/>
              <a:gd name="connsiteY39" fmla="*/ 476232 h 614493"/>
              <a:gd name="connsiteX40" fmla="*/ 393446 w 716954"/>
              <a:gd name="connsiteY40" fmla="*/ 442094 h 614493"/>
              <a:gd name="connsiteX41" fmla="*/ 393446 w 716954"/>
              <a:gd name="connsiteY41" fmla="*/ 557311 h 614493"/>
              <a:gd name="connsiteX42" fmla="*/ 359308 w 716954"/>
              <a:gd name="connsiteY42" fmla="*/ 551337 h 614493"/>
              <a:gd name="connsiteX43" fmla="*/ 359308 w 716954"/>
              <a:gd name="connsiteY43" fmla="*/ 524026 h 614493"/>
              <a:gd name="connsiteX44" fmla="*/ 393446 w 716954"/>
              <a:gd name="connsiteY44" fmla="*/ 527440 h 614493"/>
              <a:gd name="connsiteX45" fmla="*/ 393446 w 716954"/>
              <a:gd name="connsiteY45" fmla="*/ 557311 h 614493"/>
              <a:gd name="connsiteX46" fmla="*/ 325169 w 716954"/>
              <a:gd name="connsiteY46" fmla="*/ 465991 h 614493"/>
              <a:gd name="connsiteX47" fmla="*/ 325169 w 716954"/>
              <a:gd name="connsiteY47" fmla="*/ 432706 h 614493"/>
              <a:gd name="connsiteX48" fmla="*/ 359308 w 716954"/>
              <a:gd name="connsiteY48" fmla="*/ 437826 h 614493"/>
              <a:gd name="connsiteX49" fmla="*/ 359308 w 716954"/>
              <a:gd name="connsiteY49" fmla="*/ 471965 h 614493"/>
              <a:gd name="connsiteX50" fmla="*/ 325169 w 716954"/>
              <a:gd name="connsiteY50" fmla="*/ 465991 h 614493"/>
              <a:gd name="connsiteX51" fmla="*/ 325169 w 716954"/>
              <a:gd name="connsiteY51" fmla="*/ 541095 h 614493"/>
              <a:gd name="connsiteX52" fmla="*/ 291031 w 716954"/>
              <a:gd name="connsiteY52" fmla="*/ 512078 h 614493"/>
              <a:gd name="connsiteX53" fmla="*/ 291031 w 716954"/>
              <a:gd name="connsiteY53" fmla="*/ 510371 h 614493"/>
              <a:gd name="connsiteX54" fmla="*/ 291884 w 716954"/>
              <a:gd name="connsiteY54" fmla="*/ 510371 h 614493"/>
              <a:gd name="connsiteX55" fmla="*/ 298712 w 716954"/>
              <a:gd name="connsiteY55" fmla="*/ 512078 h 614493"/>
              <a:gd name="connsiteX56" fmla="*/ 325169 w 716954"/>
              <a:gd name="connsiteY56" fmla="*/ 518052 h 614493"/>
              <a:gd name="connsiteX57" fmla="*/ 325169 w 716954"/>
              <a:gd name="connsiteY57" fmla="*/ 541095 h 614493"/>
              <a:gd name="connsiteX58" fmla="*/ 188615 w 716954"/>
              <a:gd name="connsiteY58" fmla="*/ 425024 h 614493"/>
              <a:gd name="connsiteX59" fmla="*/ 205684 w 716954"/>
              <a:gd name="connsiteY59" fmla="*/ 425878 h 614493"/>
              <a:gd name="connsiteX60" fmla="*/ 205684 w 716954"/>
              <a:gd name="connsiteY60" fmla="*/ 426731 h 614493"/>
              <a:gd name="connsiteX61" fmla="*/ 214219 w 716954"/>
              <a:gd name="connsiteY61" fmla="*/ 460016 h 614493"/>
              <a:gd name="connsiteX62" fmla="*/ 188615 w 716954"/>
              <a:gd name="connsiteY62" fmla="*/ 458309 h 614493"/>
              <a:gd name="connsiteX63" fmla="*/ 188615 w 716954"/>
              <a:gd name="connsiteY63" fmla="*/ 425024 h 614493"/>
              <a:gd name="connsiteX64" fmla="*/ 154477 w 716954"/>
              <a:gd name="connsiteY64" fmla="*/ 322609 h 614493"/>
              <a:gd name="connsiteX65" fmla="*/ 188615 w 716954"/>
              <a:gd name="connsiteY65" fmla="*/ 327730 h 614493"/>
              <a:gd name="connsiteX66" fmla="*/ 188615 w 716954"/>
              <a:gd name="connsiteY66" fmla="*/ 361868 h 614493"/>
              <a:gd name="connsiteX67" fmla="*/ 154477 w 716954"/>
              <a:gd name="connsiteY67" fmla="*/ 355894 h 614493"/>
              <a:gd name="connsiteX68" fmla="*/ 154477 w 716954"/>
              <a:gd name="connsiteY68" fmla="*/ 322609 h 614493"/>
              <a:gd name="connsiteX69" fmla="*/ 154477 w 716954"/>
              <a:gd name="connsiteY69" fmla="*/ 454896 h 614493"/>
              <a:gd name="connsiteX70" fmla="*/ 120338 w 716954"/>
              <a:gd name="connsiteY70" fmla="*/ 448921 h 614493"/>
              <a:gd name="connsiteX71" fmla="*/ 120338 w 716954"/>
              <a:gd name="connsiteY71" fmla="*/ 415636 h 614493"/>
              <a:gd name="connsiteX72" fmla="*/ 154477 w 716954"/>
              <a:gd name="connsiteY72" fmla="*/ 420757 h 614493"/>
              <a:gd name="connsiteX73" fmla="*/ 154477 w 716954"/>
              <a:gd name="connsiteY73" fmla="*/ 454896 h 614493"/>
              <a:gd name="connsiteX74" fmla="*/ 86200 w 716954"/>
              <a:gd name="connsiteY74" fmla="*/ 315781 h 614493"/>
              <a:gd name="connsiteX75" fmla="*/ 86200 w 716954"/>
              <a:gd name="connsiteY75" fmla="*/ 300419 h 614493"/>
              <a:gd name="connsiteX76" fmla="*/ 120338 w 716954"/>
              <a:gd name="connsiteY76" fmla="*/ 313221 h 614493"/>
              <a:gd name="connsiteX77" fmla="*/ 120338 w 716954"/>
              <a:gd name="connsiteY77" fmla="*/ 344799 h 614493"/>
              <a:gd name="connsiteX78" fmla="*/ 86200 w 716954"/>
              <a:gd name="connsiteY78" fmla="*/ 315781 h 614493"/>
              <a:gd name="connsiteX79" fmla="*/ 86200 w 716954"/>
              <a:gd name="connsiteY79" fmla="*/ 438680 h 614493"/>
              <a:gd name="connsiteX80" fmla="*/ 52061 w 716954"/>
              <a:gd name="connsiteY80" fmla="*/ 409662 h 614493"/>
              <a:gd name="connsiteX81" fmla="*/ 52061 w 716954"/>
              <a:gd name="connsiteY81" fmla="*/ 394300 h 614493"/>
              <a:gd name="connsiteX82" fmla="*/ 86200 w 716954"/>
              <a:gd name="connsiteY82" fmla="*/ 407102 h 614493"/>
              <a:gd name="connsiteX83" fmla="*/ 86200 w 716954"/>
              <a:gd name="connsiteY83" fmla="*/ 438680 h 614493"/>
              <a:gd name="connsiteX84" fmla="*/ 52061 w 716954"/>
              <a:gd name="connsiteY84" fmla="*/ 172399 h 614493"/>
              <a:gd name="connsiteX85" fmla="*/ 86200 w 716954"/>
              <a:gd name="connsiteY85" fmla="*/ 185201 h 614493"/>
              <a:gd name="connsiteX86" fmla="*/ 86200 w 716954"/>
              <a:gd name="connsiteY86" fmla="*/ 216779 h 614493"/>
              <a:gd name="connsiteX87" fmla="*/ 52061 w 716954"/>
              <a:gd name="connsiteY87" fmla="*/ 187762 h 614493"/>
              <a:gd name="connsiteX88" fmla="*/ 52061 w 716954"/>
              <a:gd name="connsiteY88" fmla="*/ 172399 h 614493"/>
              <a:gd name="connsiteX89" fmla="*/ 154477 w 716954"/>
              <a:gd name="connsiteY89" fmla="*/ 199710 h 614493"/>
              <a:gd name="connsiteX90" fmla="*/ 154477 w 716954"/>
              <a:gd name="connsiteY90" fmla="*/ 233849 h 614493"/>
              <a:gd name="connsiteX91" fmla="*/ 120338 w 716954"/>
              <a:gd name="connsiteY91" fmla="*/ 227875 h 614493"/>
              <a:gd name="connsiteX92" fmla="*/ 120338 w 716954"/>
              <a:gd name="connsiteY92" fmla="*/ 194589 h 614493"/>
              <a:gd name="connsiteX93" fmla="*/ 154477 w 716954"/>
              <a:gd name="connsiteY93" fmla="*/ 199710 h 614493"/>
              <a:gd name="connsiteX94" fmla="*/ 239823 w 716954"/>
              <a:gd name="connsiteY94" fmla="*/ 51208 h 614493"/>
              <a:gd name="connsiteX95" fmla="*/ 427585 w 716954"/>
              <a:gd name="connsiteY95" fmla="*/ 102416 h 614493"/>
              <a:gd name="connsiteX96" fmla="*/ 239823 w 716954"/>
              <a:gd name="connsiteY96" fmla="*/ 153623 h 614493"/>
              <a:gd name="connsiteX97" fmla="*/ 52061 w 716954"/>
              <a:gd name="connsiteY97" fmla="*/ 102416 h 614493"/>
              <a:gd name="connsiteX98" fmla="*/ 239823 w 716954"/>
              <a:gd name="connsiteY98" fmla="*/ 51208 h 614493"/>
              <a:gd name="connsiteX99" fmla="*/ 291031 w 716954"/>
              <a:gd name="connsiteY99" fmla="*/ 455749 h 614493"/>
              <a:gd name="connsiteX100" fmla="*/ 256892 w 716954"/>
              <a:gd name="connsiteY100" fmla="*/ 426731 h 614493"/>
              <a:gd name="connsiteX101" fmla="*/ 256892 w 716954"/>
              <a:gd name="connsiteY101" fmla="*/ 411369 h 614493"/>
              <a:gd name="connsiteX102" fmla="*/ 291031 w 716954"/>
              <a:gd name="connsiteY102" fmla="*/ 424171 h 614493"/>
              <a:gd name="connsiteX103" fmla="*/ 291031 w 716954"/>
              <a:gd name="connsiteY103" fmla="*/ 455749 h 614493"/>
              <a:gd name="connsiteX104" fmla="*/ 393446 w 716954"/>
              <a:gd name="connsiteY104" fmla="*/ 216779 h 614493"/>
              <a:gd name="connsiteX105" fmla="*/ 393446 w 716954"/>
              <a:gd name="connsiteY105" fmla="*/ 186055 h 614493"/>
              <a:gd name="connsiteX106" fmla="*/ 427585 w 716954"/>
              <a:gd name="connsiteY106" fmla="*/ 172399 h 614493"/>
              <a:gd name="connsiteX107" fmla="*/ 427585 w 716954"/>
              <a:gd name="connsiteY107" fmla="*/ 187762 h 614493"/>
              <a:gd name="connsiteX108" fmla="*/ 393446 w 716954"/>
              <a:gd name="connsiteY108" fmla="*/ 216779 h 614493"/>
              <a:gd name="connsiteX109" fmla="*/ 325169 w 716954"/>
              <a:gd name="connsiteY109" fmla="*/ 232995 h 614493"/>
              <a:gd name="connsiteX110" fmla="*/ 325169 w 716954"/>
              <a:gd name="connsiteY110" fmla="*/ 199710 h 614493"/>
              <a:gd name="connsiteX111" fmla="*/ 359308 w 716954"/>
              <a:gd name="connsiteY111" fmla="*/ 194589 h 614493"/>
              <a:gd name="connsiteX112" fmla="*/ 359308 w 716954"/>
              <a:gd name="connsiteY112" fmla="*/ 227021 h 614493"/>
              <a:gd name="connsiteX113" fmla="*/ 325169 w 716954"/>
              <a:gd name="connsiteY113" fmla="*/ 232995 h 614493"/>
              <a:gd name="connsiteX114" fmla="*/ 256892 w 716954"/>
              <a:gd name="connsiteY114" fmla="*/ 238970 h 614493"/>
              <a:gd name="connsiteX115" fmla="*/ 256892 w 716954"/>
              <a:gd name="connsiteY115" fmla="*/ 204831 h 614493"/>
              <a:gd name="connsiteX116" fmla="*/ 291031 w 716954"/>
              <a:gd name="connsiteY116" fmla="*/ 203124 h 614493"/>
              <a:gd name="connsiteX117" fmla="*/ 291031 w 716954"/>
              <a:gd name="connsiteY117" fmla="*/ 237263 h 614493"/>
              <a:gd name="connsiteX118" fmla="*/ 256892 w 716954"/>
              <a:gd name="connsiteY118" fmla="*/ 238970 h 614493"/>
              <a:gd name="connsiteX119" fmla="*/ 188615 w 716954"/>
              <a:gd name="connsiteY119" fmla="*/ 237263 h 614493"/>
              <a:gd name="connsiteX120" fmla="*/ 188615 w 716954"/>
              <a:gd name="connsiteY120" fmla="*/ 203124 h 614493"/>
              <a:gd name="connsiteX121" fmla="*/ 222754 w 716954"/>
              <a:gd name="connsiteY121" fmla="*/ 204831 h 614493"/>
              <a:gd name="connsiteX122" fmla="*/ 222754 w 716954"/>
              <a:gd name="connsiteY122" fmla="*/ 238970 h 614493"/>
              <a:gd name="connsiteX123" fmla="*/ 188615 w 716954"/>
              <a:gd name="connsiteY123" fmla="*/ 237263 h 614493"/>
              <a:gd name="connsiteX124" fmla="*/ 632416 w 716954"/>
              <a:gd name="connsiteY124" fmla="*/ 341385 h 614493"/>
              <a:gd name="connsiteX125" fmla="*/ 444654 w 716954"/>
              <a:gd name="connsiteY125" fmla="*/ 392593 h 614493"/>
              <a:gd name="connsiteX126" fmla="*/ 256892 w 716954"/>
              <a:gd name="connsiteY126" fmla="*/ 341385 h 614493"/>
              <a:gd name="connsiteX127" fmla="*/ 444654 w 716954"/>
              <a:gd name="connsiteY127" fmla="*/ 290177 h 614493"/>
              <a:gd name="connsiteX128" fmla="*/ 632416 w 716954"/>
              <a:gd name="connsiteY128" fmla="*/ 341385 h 614493"/>
              <a:gd name="connsiteX129" fmla="*/ 683623 w 716954"/>
              <a:gd name="connsiteY129" fmla="*/ 366989 h 614493"/>
              <a:gd name="connsiteX130" fmla="*/ 683623 w 716954"/>
              <a:gd name="connsiteY130" fmla="*/ 341385 h 614493"/>
              <a:gd name="connsiteX131" fmla="*/ 590596 w 716954"/>
              <a:gd name="connsiteY131" fmla="*/ 256039 h 614493"/>
              <a:gd name="connsiteX132" fmla="*/ 511224 w 716954"/>
              <a:gd name="connsiteY132" fmla="*/ 242383 h 614493"/>
              <a:gd name="connsiteX133" fmla="*/ 512078 w 716954"/>
              <a:gd name="connsiteY133" fmla="*/ 230435 h 614493"/>
              <a:gd name="connsiteX134" fmla="*/ 477939 w 716954"/>
              <a:gd name="connsiteY134" fmla="*/ 170693 h 614493"/>
              <a:gd name="connsiteX135" fmla="*/ 477939 w 716954"/>
              <a:gd name="connsiteY135" fmla="*/ 102416 h 614493"/>
              <a:gd name="connsiteX136" fmla="*/ 384912 w 716954"/>
              <a:gd name="connsiteY136" fmla="*/ 17069 h 614493"/>
              <a:gd name="connsiteX137" fmla="*/ 238970 w 716954"/>
              <a:gd name="connsiteY137" fmla="*/ 0 h 614493"/>
              <a:gd name="connsiteX138" fmla="*/ 0 w 716954"/>
              <a:gd name="connsiteY138" fmla="*/ 102416 h 614493"/>
              <a:gd name="connsiteX139" fmla="*/ 0 w 716954"/>
              <a:gd name="connsiteY139" fmla="*/ 187762 h 614493"/>
              <a:gd name="connsiteX140" fmla="*/ 34138 w 716954"/>
              <a:gd name="connsiteY140" fmla="*/ 247504 h 614493"/>
              <a:gd name="connsiteX141" fmla="*/ 34138 w 716954"/>
              <a:gd name="connsiteY141" fmla="*/ 263720 h 614493"/>
              <a:gd name="connsiteX142" fmla="*/ 0 w 716954"/>
              <a:gd name="connsiteY142" fmla="*/ 324316 h 614493"/>
              <a:gd name="connsiteX143" fmla="*/ 0 w 716954"/>
              <a:gd name="connsiteY143" fmla="*/ 409662 h 614493"/>
              <a:gd name="connsiteX144" fmla="*/ 93027 w 716954"/>
              <a:gd name="connsiteY144" fmla="*/ 495008 h 614493"/>
              <a:gd name="connsiteX145" fmla="*/ 238970 w 716954"/>
              <a:gd name="connsiteY145" fmla="*/ 512078 h 614493"/>
              <a:gd name="connsiteX146" fmla="*/ 331997 w 716954"/>
              <a:gd name="connsiteY146" fmla="*/ 597424 h 614493"/>
              <a:gd name="connsiteX147" fmla="*/ 477939 w 716954"/>
              <a:gd name="connsiteY147" fmla="*/ 614493 h 614493"/>
              <a:gd name="connsiteX148" fmla="*/ 716909 w 716954"/>
              <a:gd name="connsiteY148" fmla="*/ 512078 h 614493"/>
              <a:gd name="connsiteX149" fmla="*/ 716909 w 716954"/>
              <a:gd name="connsiteY149" fmla="*/ 426731 h 614493"/>
              <a:gd name="connsiteX150" fmla="*/ 683623 w 716954"/>
              <a:gd name="connsiteY150" fmla="*/ 366989 h 61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16954" h="614493">
                <a:moveTo>
                  <a:pt x="666554" y="512078"/>
                </a:moveTo>
                <a:cubicBezTo>
                  <a:pt x="666554" y="523173"/>
                  <a:pt x="653752" y="533414"/>
                  <a:pt x="632416" y="541095"/>
                </a:cubicBezTo>
                <a:lnTo>
                  <a:pt x="632416" y="510371"/>
                </a:lnTo>
                <a:cubicBezTo>
                  <a:pt x="644364" y="506957"/>
                  <a:pt x="656313" y="501836"/>
                  <a:pt x="666554" y="496715"/>
                </a:cubicBezTo>
                <a:lnTo>
                  <a:pt x="666554" y="512078"/>
                </a:lnTo>
                <a:close/>
                <a:moveTo>
                  <a:pt x="598277" y="455749"/>
                </a:moveTo>
                <a:lnTo>
                  <a:pt x="598277" y="425024"/>
                </a:lnTo>
                <a:cubicBezTo>
                  <a:pt x="610226" y="421611"/>
                  <a:pt x="622174" y="416490"/>
                  <a:pt x="632416" y="411369"/>
                </a:cubicBezTo>
                <a:lnTo>
                  <a:pt x="632416" y="426731"/>
                </a:lnTo>
                <a:cubicBezTo>
                  <a:pt x="632416" y="437826"/>
                  <a:pt x="619614" y="448068"/>
                  <a:pt x="598277" y="455749"/>
                </a:cubicBezTo>
                <a:close/>
                <a:moveTo>
                  <a:pt x="598277" y="551337"/>
                </a:moveTo>
                <a:cubicBezTo>
                  <a:pt x="588036" y="553897"/>
                  <a:pt x="576087" y="555604"/>
                  <a:pt x="564139" y="557311"/>
                </a:cubicBezTo>
                <a:lnTo>
                  <a:pt x="564139" y="524026"/>
                </a:lnTo>
                <a:cubicBezTo>
                  <a:pt x="575234" y="522319"/>
                  <a:pt x="587182" y="520612"/>
                  <a:pt x="598277" y="518905"/>
                </a:cubicBezTo>
                <a:lnTo>
                  <a:pt x="598277" y="551337"/>
                </a:lnTo>
                <a:close/>
                <a:moveTo>
                  <a:pt x="530000" y="438680"/>
                </a:moveTo>
                <a:cubicBezTo>
                  <a:pt x="541095" y="436973"/>
                  <a:pt x="553044" y="435266"/>
                  <a:pt x="564139" y="433559"/>
                </a:cubicBezTo>
                <a:lnTo>
                  <a:pt x="564139" y="465991"/>
                </a:lnTo>
                <a:cubicBezTo>
                  <a:pt x="553897" y="468551"/>
                  <a:pt x="541949" y="470258"/>
                  <a:pt x="530000" y="471965"/>
                </a:cubicBezTo>
                <a:lnTo>
                  <a:pt x="530000" y="438680"/>
                </a:lnTo>
                <a:close/>
                <a:moveTo>
                  <a:pt x="530000" y="561578"/>
                </a:moveTo>
                <a:cubicBezTo>
                  <a:pt x="518905" y="562432"/>
                  <a:pt x="507810" y="563285"/>
                  <a:pt x="495862" y="563285"/>
                </a:cubicBezTo>
                <a:lnTo>
                  <a:pt x="495862" y="529147"/>
                </a:lnTo>
                <a:cubicBezTo>
                  <a:pt x="506103" y="529147"/>
                  <a:pt x="518052" y="528293"/>
                  <a:pt x="530000" y="527440"/>
                </a:cubicBezTo>
                <a:lnTo>
                  <a:pt x="530000" y="561578"/>
                </a:lnTo>
                <a:close/>
                <a:moveTo>
                  <a:pt x="461723" y="477939"/>
                </a:moveTo>
                <a:lnTo>
                  <a:pt x="461723" y="443801"/>
                </a:lnTo>
                <a:cubicBezTo>
                  <a:pt x="471965" y="443801"/>
                  <a:pt x="483913" y="442947"/>
                  <a:pt x="495862" y="442094"/>
                </a:cubicBezTo>
                <a:lnTo>
                  <a:pt x="495862" y="476232"/>
                </a:lnTo>
                <a:cubicBezTo>
                  <a:pt x="484767" y="477086"/>
                  <a:pt x="473672" y="477086"/>
                  <a:pt x="461723" y="477939"/>
                </a:cubicBezTo>
                <a:close/>
                <a:moveTo>
                  <a:pt x="461723" y="563285"/>
                </a:moveTo>
                <a:cubicBezTo>
                  <a:pt x="449775" y="563285"/>
                  <a:pt x="438680" y="562432"/>
                  <a:pt x="427585" y="561578"/>
                </a:cubicBezTo>
                <a:lnTo>
                  <a:pt x="427585" y="529147"/>
                </a:lnTo>
                <a:cubicBezTo>
                  <a:pt x="433559" y="529147"/>
                  <a:pt x="438680" y="529147"/>
                  <a:pt x="444654" y="529147"/>
                </a:cubicBezTo>
                <a:cubicBezTo>
                  <a:pt x="449775" y="529147"/>
                  <a:pt x="455749" y="529147"/>
                  <a:pt x="461723" y="529147"/>
                </a:cubicBezTo>
                <a:lnTo>
                  <a:pt x="461723" y="563285"/>
                </a:lnTo>
                <a:close/>
                <a:moveTo>
                  <a:pt x="393446" y="442094"/>
                </a:moveTo>
                <a:cubicBezTo>
                  <a:pt x="404541" y="442947"/>
                  <a:pt x="415636" y="443801"/>
                  <a:pt x="427585" y="443801"/>
                </a:cubicBezTo>
                <a:lnTo>
                  <a:pt x="427585" y="477939"/>
                </a:lnTo>
                <a:cubicBezTo>
                  <a:pt x="415636" y="477939"/>
                  <a:pt x="404541" y="477086"/>
                  <a:pt x="393446" y="476232"/>
                </a:cubicBezTo>
                <a:lnTo>
                  <a:pt x="393446" y="442094"/>
                </a:lnTo>
                <a:close/>
                <a:moveTo>
                  <a:pt x="393446" y="557311"/>
                </a:moveTo>
                <a:cubicBezTo>
                  <a:pt x="381498" y="555604"/>
                  <a:pt x="369549" y="553897"/>
                  <a:pt x="359308" y="551337"/>
                </a:cubicBezTo>
                <a:lnTo>
                  <a:pt x="359308" y="524026"/>
                </a:lnTo>
                <a:cubicBezTo>
                  <a:pt x="370403" y="525733"/>
                  <a:pt x="381498" y="526586"/>
                  <a:pt x="393446" y="527440"/>
                </a:cubicBezTo>
                <a:lnTo>
                  <a:pt x="393446" y="557311"/>
                </a:lnTo>
                <a:close/>
                <a:moveTo>
                  <a:pt x="325169" y="465991"/>
                </a:moveTo>
                <a:lnTo>
                  <a:pt x="325169" y="432706"/>
                </a:lnTo>
                <a:cubicBezTo>
                  <a:pt x="336264" y="434412"/>
                  <a:pt x="347359" y="436973"/>
                  <a:pt x="359308" y="437826"/>
                </a:cubicBezTo>
                <a:lnTo>
                  <a:pt x="359308" y="471965"/>
                </a:lnTo>
                <a:cubicBezTo>
                  <a:pt x="347359" y="470258"/>
                  <a:pt x="335411" y="468551"/>
                  <a:pt x="325169" y="465991"/>
                </a:cubicBezTo>
                <a:close/>
                <a:moveTo>
                  <a:pt x="325169" y="541095"/>
                </a:moveTo>
                <a:cubicBezTo>
                  <a:pt x="303833" y="532561"/>
                  <a:pt x="291031" y="522319"/>
                  <a:pt x="291031" y="512078"/>
                </a:cubicBezTo>
                <a:lnTo>
                  <a:pt x="291031" y="510371"/>
                </a:lnTo>
                <a:cubicBezTo>
                  <a:pt x="291031" y="510371"/>
                  <a:pt x="291031" y="510371"/>
                  <a:pt x="291884" y="510371"/>
                </a:cubicBezTo>
                <a:cubicBezTo>
                  <a:pt x="294445" y="511224"/>
                  <a:pt x="296151" y="512078"/>
                  <a:pt x="298712" y="512078"/>
                </a:cubicBezTo>
                <a:cubicBezTo>
                  <a:pt x="307247" y="514638"/>
                  <a:pt x="315781" y="516345"/>
                  <a:pt x="325169" y="518052"/>
                </a:cubicBezTo>
                <a:lnTo>
                  <a:pt x="325169" y="541095"/>
                </a:lnTo>
                <a:close/>
                <a:moveTo>
                  <a:pt x="188615" y="425024"/>
                </a:moveTo>
                <a:cubicBezTo>
                  <a:pt x="194589" y="425024"/>
                  <a:pt x="199710" y="425878"/>
                  <a:pt x="205684" y="425878"/>
                </a:cubicBezTo>
                <a:lnTo>
                  <a:pt x="205684" y="426731"/>
                </a:lnTo>
                <a:cubicBezTo>
                  <a:pt x="205684" y="438680"/>
                  <a:pt x="208245" y="450628"/>
                  <a:pt x="214219" y="460016"/>
                </a:cubicBezTo>
                <a:cubicBezTo>
                  <a:pt x="205684" y="460016"/>
                  <a:pt x="197150" y="459163"/>
                  <a:pt x="188615" y="458309"/>
                </a:cubicBezTo>
                <a:lnTo>
                  <a:pt x="188615" y="425024"/>
                </a:lnTo>
                <a:close/>
                <a:moveTo>
                  <a:pt x="154477" y="322609"/>
                </a:moveTo>
                <a:cubicBezTo>
                  <a:pt x="165572" y="324316"/>
                  <a:pt x="176667" y="326876"/>
                  <a:pt x="188615" y="327730"/>
                </a:cubicBezTo>
                <a:lnTo>
                  <a:pt x="188615" y="361868"/>
                </a:lnTo>
                <a:cubicBezTo>
                  <a:pt x="176667" y="360161"/>
                  <a:pt x="164718" y="358454"/>
                  <a:pt x="154477" y="355894"/>
                </a:cubicBezTo>
                <a:lnTo>
                  <a:pt x="154477" y="322609"/>
                </a:lnTo>
                <a:close/>
                <a:moveTo>
                  <a:pt x="154477" y="454896"/>
                </a:moveTo>
                <a:cubicBezTo>
                  <a:pt x="142528" y="453189"/>
                  <a:pt x="130580" y="451482"/>
                  <a:pt x="120338" y="448921"/>
                </a:cubicBezTo>
                <a:lnTo>
                  <a:pt x="120338" y="415636"/>
                </a:lnTo>
                <a:cubicBezTo>
                  <a:pt x="131433" y="417343"/>
                  <a:pt x="142528" y="419904"/>
                  <a:pt x="154477" y="420757"/>
                </a:cubicBezTo>
                <a:lnTo>
                  <a:pt x="154477" y="454896"/>
                </a:lnTo>
                <a:close/>
                <a:moveTo>
                  <a:pt x="86200" y="315781"/>
                </a:moveTo>
                <a:lnTo>
                  <a:pt x="86200" y="300419"/>
                </a:lnTo>
                <a:cubicBezTo>
                  <a:pt x="96441" y="305540"/>
                  <a:pt x="107536" y="309807"/>
                  <a:pt x="120338" y="313221"/>
                </a:cubicBezTo>
                <a:lnTo>
                  <a:pt x="120338" y="344799"/>
                </a:lnTo>
                <a:cubicBezTo>
                  <a:pt x="99002" y="337118"/>
                  <a:pt x="86200" y="326876"/>
                  <a:pt x="86200" y="315781"/>
                </a:cubicBezTo>
                <a:close/>
                <a:moveTo>
                  <a:pt x="86200" y="438680"/>
                </a:moveTo>
                <a:cubicBezTo>
                  <a:pt x="64863" y="430145"/>
                  <a:pt x="52061" y="419904"/>
                  <a:pt x="52061" y="409662"/>
                </a:cubicBezTo>
                <a:lnTo>
                  <a:pt x="52061" y="394300"/>
                </a:lnTo>
                <a:cubicBezTo>
                  <a:pt x="62303" y="399420"/>
                  <a:pt x="73398" y="403688"/>
                  <a:pt x="86200" y="407102"/>
                </a:cubicBezTo>
                <a:lnTo>
                  <a:pt x="86200" y="438680"/>
                </a:lnTo>
                <a:close/>
                <a:moveTo>
                  <a:pt x="52061" y="172399"/>
                </a:moveTo>
                <a:cubicBezTo>
                  <a:pt x="62303" y="177520"/>
                  <a:pt x="73398" y="181788"/>
                  <a:pt x="86200" y="185201"/>
                </a:cubicBezTo>
                <a:lnTo>
                  <a:pt x="86200" y="216779"/>
                </a:lnTo>
                <a:cubicBezTo>
                  <a:pt x="64863" y="208245"/>
                  <a:pt x="52061" y="198003"/>
                  <a:pt x="52061" y="187762"/>
                </a:cubicBezTo>
                <a:lnTo>
                  <a:pt x="52061" y="172399"/>
                </a:lnTo>
                <a:close/>
                <a:moveTo>
                  <a:pt x="154477" y="199710"/>
                </a:moveTo>
                <a:lnTo>
                  <a:pt x="154477" y="233849"/>
                </a:lnTo>
                <a:cubicBezTo>
                  <a:pt x="142528" y="232142"/>
                  <a:pt x="130580" y="230435"/>
                  <a:pt x="120338" y="227875"/>
                </a:cubicBezTo>
                <a:lnTo>
                  <a:pt x="120338" y="194589"/>
                </a:lnTo>
                <a:cubicBezTo>
                  <a:pt x="131433" y="196296"/>
                  <a:pt x="142528" y="198003"/>
                  <a:pt x="154477" y="199710"/>
                </a:cubicBezTo>
                <a:close/>
                <a:moveTo>
                  <a:pt x="239823" y="51208"/>
                </a:moveTo>
                <a:cubicBezTo>
                  <a:pt x="343945" y="51208"/>
                  <a:pt x="427585" y="74251"/>
                  <a:pt x="427585" y="102416"/>
                </a:cubicBezTo>
                <a:cubicBezTo>
                  <a:pt x="427585" y="130580"/>
                  <a:pt x="343945" y="153623"/>
                  <a:pt x="239823" y="153623"/>
                </a:cubicBezTo>
                <a:cubicBezTo>
                  <a:pt x="135701" y="153623"/>
                  <a:pt x="52061" y="130580"/>
                  <a:pt x="52061" y="102416"/>
                </a:cubicBezTo>
                <a:cubicBezTo>
                  <a:pt x="52061" y="74251"/>
                  <a:pt x="135701" y="51208"/>
                  <a:pt x="239823" y="51208"/>
                </a:cubicBezTo>
                <a:close/>
                <a:moveTo>
                  <a:pt x="291031" y="455749"/>
                </a:moveTo>
                <a:cubicBezTo>
                  <a:pt x="269694" y="447214"/>
                  <a:pt x="256892" y="436973"/>
                  <a:pt x="256892" y="426731"/>
                </a:cubicBezTo>
                <a:lnTo>
                  <a:pt x="256892" y="411369"/>
                </a:lnTo>
                <a:cubicBezTo>
                  <a:pt x="267134" y="416490"/>
                  <a:pt x="278229" y="420757"/>
                  <a:pt x="291031" y="424171"/>
                </a:cubicBezTo>
                <a:lnTo>
                  <a:pt x="291031" y="455749"/>
                </a:lnTo>
                <a:close/>
                <a:moveTo>
                  <a:pt x="393446" y="216779"/>
                </a:moveTo>
                <a:lnTo>
                  <a:pt x="393446" y="186055"/>
                </a:lnTo>
                <a:cubicBezTo>
                  <a:pt x="405395" y="182641"/>
                  <a:pt x="417343" y="177520"/>
                  <a:pt x="427585" y="172399"/>
                </a:cubicBezTo>
                <a:lnTo>
                  <a:pt x="427585" y="187762"/>
                </a:lnTo>
                <a:cubicBezTo>
                  <a:pt x="427585" y="198857"/>
                  <a:pt x="414783" y="209098"/>
                  <a:pt x="393446" y="216779"/>
                </a:cubicBezTo>
                <a:close/>
                <a:moveTo>
                  <a:pt x="325169" y="232995"/>
                </a:moveTo>
                <a:lnTo>
                  <a:pt x="325169" y="199710"/>
                </a:lnTo>
                <a:cubicBezTo>
                  <a:pt x="336264" y="198003"/>
                  <a:pt x="348213" y="196296"/>
                  <a:pt x="359308" y="194589"/>
                </a:cubicBezTo>
                <a:lnTo>
                  <a:pt x="359308" y="227021"/>
                </a:lnTo>
                <a:cubicBezTo>
                  <a:pt x="349066" y="229581"/>
                  <a:pt x="337118" y="231288"/>
                  <a:pt x="325169" y="232995"/>
                </a:cubicBezTo>
                <a:close/>
                <a:moveTo>
                  <a:pt x="256892" y="238970"/>
                </a:moveTo>
                <a:lnTo>
                  <a:pt x="256892" y="204831"/>
                </a:lnTo>
                <a:cubicBezTo>
                  <a:pt x="267134" y="204831"/>
                  <a:pt x="279082" y="203978"/>
                  <a:pt x="291031" y="203124"/>
                </a:cubicBezTo>
                <a:lnTo>
                  <a:pt x="291031" y="237263"/>
                </a:lnTo>
                <a:cubicBezTo>
                  <a:pt x="279936" y="238116"/>
                  <a:pt x="268841" y="238116"/>
                  <a:pt x="256892" y="238970"/>
                </a:cubicBezTo>
                <a:close/>
                <a:moveTo>
                  <a:pt x="188615" y="237263"/>
                </a:moveTo>
                <a:lnTo>
                  <a:pt x="188615" y="203124"/>
                </a:lnTo>
                <a:cubicBezTo>
                  <a:pt x="199710" y="203978"/>
                  <a:pt x="210805" y="204831"/>
                  <a:pt x="222754" y="204831"/>
                </a:cubicBezTo>
                <a:lnTo>
                  <a:pt x="222754" y="238970"/>
                </a:lnTo>
                <a:cubicBezTo>
                  <a:pt x="210805" y="238116"/>
                  <a:pt x="199710" y="238116"/>
                  <a:pt x="188615" y="237263"/>
                </a:cubicBezTo>
                <a:close/>
                <a:moveTo>
                  <a:pt x="632416" y="341385"/>
                </a:moveTo>
                <a:cubicBezTo>
                  <a:pt x="632416" y="369549"/>
                  <a:pt x="548776" y="392593"/>
                  <a:pt x="444654" y="392593"/>
                </a:cubicBezTo>
                <a:cubicBezTo>
                  <a:pt x="340532" y="392593"/>
                  <a:pt x="256892" y="369549"/>
                  <a:pt x="256892" y="341385"/>
                </a:cubicBezTo>
                <a:cubicBezTo>
                  <a:pt x="256892" y="313221"/>
                  <a:pt x="340532" y="290177"/>
                  <a:pt x="444654" y="290177"/>
                </a:cubicBezTo>
                <a:cubicBezTo>
                  <a:pt x="548776" y="290177"/>
                  <a:pt x="632416" y="313221"/>
                  <a:pt x="632416" y="341385"/>
                </a:cubicBezTo>
                <a:close/>
                <a:moveTo>
                  <a:pt x="683623" y="366989"/>
                </a:moveTo>
                <a:lnTo>
                  <a:pt x="683623" y="341385"/>
                </a:lnTo>
                <a:cubicBezTo>
                  <a:pt x="683623" y="301272"/>
                  <a:pt x="652045" y="272255"/>
                  <a:pt x="590596" y="256039"/>
                </a:cubicBezTo>
                <a:cubicBezTo>
                  <a:pt x="567553" y="250065"/>
                  <a:pt x="541095" y="244944"/>
                  <a:pt x="511224" y="242383"/>
                </a:cubicBezTo>
                <a:cubicBezTo>
                  <a:pt x="512078" y="238970"/>
                  <a:pt x="512078" y="234702"/>
                  <a:pt x="512078" y="230435"/>
                </a:cubicBezTo>
                <a:cubicBezTo>
                  <a:pt x="512078" y="206538"/>
                  <a:pt x="500982" y="186055"/>
                  <a:pt x="477939" y="170693"/>
                </a:cubicBezTo>
                <a:lnTo>
                  <a:pt x="477939" y="102416"/>
                </a:lnTo>
                <a:cubicBezTo>
                  <a:pt x="477939" y="62303"/>
                  <a:pt x="446361" y="33285"/>
                  <a:pt x="384912" y="17069"/>
                </a:cubicBezTo>
                <a:cubicBezTo>
                  <a:pt x="344799" y="5974"/>
                  <a:pt x="293591" y="0"/>
                  <a:pt x="238970" y="0"/>
                </a:cubicBezTo>
                <a:cubicBezTo>
                  <a:pt x="167279" y="0"/>
                  <a:pt x="0" y="10242"/>
                  <a:pt x="0" y="102416"/>
                </a:cubicBezTo>
                <a:lnTo>
                  <a:pt x="0" y="187762"/>
                </a:lnTo>
                <a:cubicBezTo>
                  <a:pt x="0" y="211659"/>
                  <a:pt x="11095" y="232142"/>
                  <a:pt x="34138" y="247504"/>
                </a:cubicBezTo>
                <a:lnTo>
                  <a:pt x="34138" y="263720"/>
                </a:lnTo>
                <a:cubicBezTo>
                  <a:pt x="13655" y="278229"/>
                  <a:pt x="0" y="297858"/>
                  <a:pt x="0" y="324316"/>
                </a:cubicBezTo>
                <a:lnTo>
                  <a:pt x="0" y="409662"/>
                </a:lnTo>
                <a:cubicBezTo>
                  <a:pt x="0" y="449775"/>
                  <a:pt x="31578" y="478792"/>
                  <a:pt x="93027" y="495008"/>
                </a:cubicBezTo>
                <a:cubicBezTo>
                  <a:pt x="133140" y="506103"/>
                  <a:pt x="184348" y="512078"/>
                  <a:pt x="238970" y="512078"/>
                </a:cubicBezTo>
                <a:cubicBezTo>
                  <a:pt x="238970" y="552190"/>
                  <a:pt x="270548" y="581208"/>
                  <a:pt x="331997" y="597424"/>
                </a:cubicBezTo>
                <a:cubicBezTo>
                  <a:pt x="372110" y="608519"/>
                  <a:pt x="423317" y="614493"/>
                  <a:pt x="477939" y="614493"/>
                </a:cubicBezTo>
                <a:cubicBezTo>
                  <a:pt x="549630" y="614493"/>
                  <a:pt x="716909" y="604252"/>
                  <a:pt x="716909" y="512078"/>
                </a:cubicBezTo>
                <a:lnTo>
                  <a:pt x="716909" y="426731"/>
                </a:lnTo>
                <a:cubicBezTo>
                  <a:pt x="717762" y="402834"/>
                  <a:pt x="706667" y="382351"/>
                  <a:pt x="683623" y="366989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6" name="Graphic 17" descr="Magnet">
            <a:extLst>
              <a:ext uri="{FF2B5EF4-FFF2-40B4-BE49-F238E27FC236}">
                <a16:creationId xmlns:a16="http://schemas.microsoft.com/office/drawing/2014/main" id="{C0FF5ED0-0C3F-49F6-AA13-D17C83D09556}"/>
              </a:ext>
            </a:extLst>
          </p:cNvPr>
          <p:cNvGrpSpPr/>
          <p:nvPr/>
        </p:nvGrpSpPr>
        <p:grpSpPr>
          <a:xfrm>
            <a:off x="4836287" y="2224591"/>
            <a:ext cx="777072" cy="777072"/>
            <a:chOff x="6374657" y="1969978"/>
            <a:chExt cx="819324" cy="81932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73E712-17D9-4DDF-ADDD-E1791EE34963}"/>
                </a:ext>
              </a:extLst>
            </p:cNvPr>
            <p:cNvSpPr/>
            <p:nvPr/>
          </p:nvSpPr>
          <p:spPr>
            <a:xfrm rot="-8100000">
              <a:off x="6674386" y="2614031"/>
              <a:ext cx="115216" cy="102414"/>
            </a:xfrm>
            <a:custGeom>
              <a:avLst/>
              <a:gdLst>
                <a:gd name="connsiteX0" fmla="*/ 0 w 115216"/>
                <a:gd name="connsiteY0" fmla="*/ 0 h 102414"/>
                <a:gd name="connsiteX1" fmla="*/ 115216 w 115216"/>
                <a:gd name="connsiteY1" fmla="*/ 0 h 102414"/>
                <a:gd name="connsiteX2" fmla="*/ 115216 w 115216"/>
                <a:gd name="connsiteY2" fmla="*/ 102414 h 102414"/>
                <a:gd name="connsiteX3" fmla="*/ 0 w 115216"/>
                <a:gd name="connsiteY3" fmla="*/ 102414 h 10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16" h="102414">
                  <a:moveTo>
                    <a:pt x="0" y="0"/>
                  </a:moveTo>
                  <a:lnTo>
                    <a:pt x="115216" y="0"/>
                  </a:lnTo>
                  <a:lnTo>
                    <a:pt x="115216" y="102414"/>
                  </a:lnTo>
                  <a:lnTo>
                    <a:pt x="0" y="102414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1A6C2F8-1BF1-4190-9C20-1697AF79F9A2}"/>
                </a:ext>
              </a:extLst>
            </p:cNvPr>
            <p:cNvSpPr/>
            <p:nvPr/>
          </p:nvSpPr>
          <p:spPr>
            <a:xfrm>
              <a:off x="6420957" y="2016278"/>
              <a:ext cx="620253" cy="620253"/>
            </a:xfrm>
            <a:custGeom>
              <a:avLst/>
              <a:gdLst>
                <a:gd name="connsiteX0" fmla="*/ 282283 w 620253"/>
                <a:gd name="connsiteY0" fmla="*/ 548563 h 620253"/>
                <a:gd name="connsiteX1" fmla="*/ 157677 w 620253"/>
                <a:gd name="connsiteY1" fmla="*/ 423104 h 620253"/>
                <a:gd name="connsiteX2" fmla="*/ 157677 w 620253"/>
                <a:gd name="connsiteY2" fmla="*/ 157677 h 620253"/>
                <a:gd name="connsiteX3" fmla="*/ 423104 w 620253"/>
                <a:gd name="connsiteY3" fmla="*/ 157677 h 620253"/>
                <a:gd name="connsiteX4" fmla="*/ 547710 w 620253"/>
                <a:gd name="connsiteY4" fmla="*/ 282283 h 620253"/>
                <a:gd name="connsiteX5" fmla="*/ 620254 w 620253"/>
                <a:gd name="connsiteY5" fmla="*/ 209738 h 620253"/>
                <a:gd name="connsiteX6" fmla="*/ 495648 w 620253"/>
                <a:gd name="connsiteY6" fmla="*/ 85133 h 620253"/>
                <a:gd name="connsiteX7" fmla="*/ 85133 w 620253"/>
                <a:gd name="connsiteY7" fmla="*/ 85133 h 620253"/>
                <a:gd name="connsiteX8" fmla="*/ 85133 w 620253"/>
                <a:gd name="connsiteY8" fmla="*/ 495648 h 620253"/>
                <a:gd name="connsiteX9" fmla="*/ 209738 w 620253"/>
                <a:gd name="connsiteY9" fmla="*/ 620254 h 620253"/>
                <a:gd name="connsiteX10" fmla="*/ 282283 w 620253"/>
                <a:gd name="connsiteY10" fmla="*/ 548563 h 62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0253" h="620253">
                  <a:moveTo>
                    <a:pt x="282283" y="548563"/>
                  </a:moveTo>
                  <a:lnTo>
                    <a:pt x="157677" y="423104"/>
                  </a:lnTo>
                  <a:cubicBezTo>
                    <a:pt x="84279" y="349706"/>
                    <a:pt x="84279" y="231075"/>
                    <a:pt x="157677" y="157677"/>
                  </a:cubicBezTo>
                  <a:cubicBezTo>
                    <a:pt x="231075" y="84279"/>
                    <a:pt x="349706" y="84279"/>
                    <a:pt x="423104" y="157677"/>
                  </a:cubicBezTo>
                  <a:lnTo>
                    <a:pt x="547710" y="282283"/>
                  </a:lnTo>
                  <a:lnTo>
                    <a:pt x="620254" y="209738"/>
                  </a:lnTo>
                  <a:lnTo>
                    <a:pt x="495648" y="85133"/>
                  </a:lnTo>
                  <a:cubicBezTo>
                    <a:pt x="382138" y="-28378"/>
                    <a:pt x="198643" y="-28378"/>
                    <a:pt x="85133" y="85133"/>
                  </a:cubicBezTo>
                  <a:cubicBezTo>
                    <a:pt x="-28378" y="198643"/>
                    <a:pt x="-28378" y="382138"/>
                    <a:pt x="85133" y="495648"/>
                  </a:cubicBezTo>
                  <a:lnTo>
                    <a:pt x="209738" y="620254"/>
                  </a:lnTo>
                  <a:lnTo>
                    <a:pt x="282283" y="548563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2F17013-772E-4DF5-9CE0-93E3EF32F726}"/>
                </a:ext>
              </a:extLst>
            </p:cNvPr>
            <p:cNvSpPr/>
            <p:nvPr/>
          </p:nvSpPr>
          <p:spPr>
            <a:xfrm rot="-2700000">
              <a:off x="7019310" y="2270266"/>
              <a:ext cx="102414" cy="115216"/>
            </a:xfrm>
            <a:custGeom>
              <a:avLst/>
              <a:gdLst>
                <a:gd name="connsiteX0" fmla="*/ 0 w 102414"/>
                <a:gd name="connsiteY0" fmla="*/ 0 h 115216"/>
                <a:gd name="connsiteX1" fmla="*/ 102415 w 102414"/>
                <a:gd name="connsiteY1" fmla="*/ 0 h 115216"/>
                <a:gd name="connsiteX2" fmla="*/ 102415 w 102414"/>
                <a:gd name="connsiteY2" fmla="*/ 115216 h 115216"/>
                <a:gd name="connsiteX3" fmla="*/ 0 w 102414"/>
                <a:gd name="connsiteY3" fmla="*/ 115216 h 11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14" h="115216">
                  <a:moveTo>
                    <a:pt x="0" y="0"/>
                  </a:moveTo>
                  <a:lnTo>
                    <a:pt x="102415" y="0"/>
                  </a:lnTo>
                  <a:lnTo>
                    <a:pt x="102415" y="115216"/>
                  </a:lnTo>
                  <a:lnTo>
                    <a:pt x="0" y="115216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Line Design Looping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913D77-2218-495E-9903-AE69D4BF9DE6}"/>
              </a:ext>
            </a:extLst>
          </p:cNvPr>
          <p:cNvGrpSpPr/>
          <p:nvPr/>
        </p:nvGrpSpPr>
        <p:grpSpPr>
          <a:xfrm>
            <a:off x="1412310" y="1450086"/>
            <a:ext cx="6319380" cy="4650774"/>
            <a:chOff x="45326299" y="19215099"/>
            <a:chExt cx="5492751" cy="40424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CEBAF7-0509-400B-B2EB-D610C308B306}"/>
                </a:ext>
              </a:extLst>
            </p:cNvPr>
            <p:cNvSpPr/>
            <p:nvPr/>
          </p:nvSpPr>
          <p:spPr>
            <a:xfrm>
              <a:off x="45326299" y="19215099"/>
              <a:ext cx="3239769" cy="382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21592" y="21579"/>
                  </a:moveTo>
                  <a:lnTo>
                    <a:pt x="2032" y="21579"/>
                  </a:lnTo>
                  <a:cubicBezTo>
                    <a:pt x="914" y="21579"/>
                    <a:pt x="0" y="20805"/>
                    <a:pt x="0" y="19860"/>
                  </a:cubicBezTo>
                  <a:lnTo>
                    <a:pt x="0" y="2931"/>
                  </a:lnTo>
                  <a:cubicBezTo>
                    <a:pt x="0" y="1985"/>
                    <a:pt x="914" y="1211"/>
                    <a:pt x="2032" y="1211"/>
                  </a:cubicBezTo>
                  <a:lnTo>
                    <a:pt x="11795" y="1211"/>
                  </a:lnTo>
                  <a:cubicBezTo>
                    <a:pt x="12024" y="1211"/>
                    <a:pt x="12201" y="1054"/>
                    <a:pt x="12201" y="867"/>
                  </a:cubicBezTo>
                  <a:lnTo>
                    <a:pt x="12201" y="266"/>
                  </a:lnTo>
                  <a:cubicBezTo>
                    <a:pt x="12201" y="151"/>
                    <a:pt x="12286" y="51"/>
                    <a:pt x="12413" y="15"/>
                  </a:cubicBezTo>
                  <a:cubicBezTo>
                    <a:pt x="12540" y="-21"/>
                    <a:pt x="12676" y="8"/>
                    <a:pt x="12769" y="94"/>
                  </a:cubicBezTo>
                  <a:lnTo>
                    <a:pt x="14911" y="2221"/>
                  </a:lnTo>
                  <a:cubicBezTo>
                    <a:pt x="15089" y="2400"/>
                    <a:pt x="15097" y="2658"/>
                    <a:pt x="14928" y="2837"/>
                  </a:cubicBezTo>
                  <a:lnTo>
                    <a:pt x="12760" y="5195"/>
                  </a:lnTo>
                  <a:cubicBezTo>
                    <a:pt x="12676" y="5288"/>
                    <a:pt x="12540" y="5323"/>
                    <a:pt x="12405" y="5280"/>
                  </a:cubicBezTo>
                  <a:cubicBezTo>
                    <a:pt x="12278" y="5245"/>
                    <a:pt x="12193" y="5144"/>
                    <a:pt x="12193" y="5023"/>
                  </a:cubicBezTo>
                  <a:lnTo>
                    <a:pt x="12193" y="4177"/>
                  </a:lnTo>
                  <a:cubicBezTo>
                    <a:pt x="12193" y="3984"/>
                    <a:pt x="12007" y="3833"/>
                    <a:pt x="11786" y="3833"/>
                  </a:cubicBezTo>
                  <a:lnTo>
                    <a:pt x="10728" y="3833"/>
                  </a:lnTo>
                  <a:cubicBezTo>
                    <a:pt x="10499" y="3833"/>
                    <a:pt x="10322" y="3991"/>
                    <a:pt x="10322" y="4177"/>
                  </a:cubicBezTo>
                  <a:lnTo>
                    <a:pt x="10322" y="20196"/>
                  </a:lnTo>
                  <a:lnTo>
                    <a:pt x="10152" y="20196"/>
                  </a:lnTo>
                  <a:lnTo>
                    <a:pt x="10152" y="4177"/>
                  </a:lnTo>
                  <a:cubicBezTo>
                    <a:pt x="10152" y="3905"/>
                    <a:pt x="10415" y="3690"/>
                    <a:pt x="10728" y="3690"/>
                  </a:cubicBezTo>
                  <a:lnTo>
                    <a:pt x="11786" y="3690"/>
                  </a:lnTo>
                  <a:cubicBezTo>
                    <a:pt x="12108" y="3690"/>
                    <a:pt x="12362" y="3912"/>
                    <a:pt x="12362" y="4177"/>
                  </a:cubicBezTo>
                  <a:lnTo>
                    <a:pt x="12362" y="5023"/>
                  </a:lnTo>
                  <a:cubicBezTo>
                    <a:pt x="12362" y="5087"/>
                    <a:pt x="12413" y="5130"/>
                    <a:pt x="12464" y="5144"/>
                  </a:cubicBezTo>
                  <a:cubicBezTo>
                    <a:pt x="12515" y="5159"/>
                    <a:pt x="12582" y="5152"/>
                    <a:pt x="12633" y="5101"/>
                  </a:cubicBezTo>
                  <a:lnTo>
                    <a:pt x="14801" y="2744"/>
                  </a:lnTo>
                  <a:cubicBezTo>
                    <a:pt x="14919" y="2615"/>
                    <a:pt x="14911" y="2429"/>
                    <a:pt x="14792" y="2307"/>
                  </a:cubicBezTo>
                  <a:lnTo>
                    <a:pt x="12650" y="180"/>
                  </a:lnTo>
                  <a:cubicBezTo>
                    <a:pt x="12599" y="129"/>
                    <a:pt x="12532" y="129"/>
                    <a:pt x="12481" y="144"/>
                  </a:cubicBezTo>
                  <a:cubicBezTo>
                    <a:pt x="12430" y="158"/>
                    <a:pt x="12379" y="194"/>
                    <a:pt x="12379" y="266"/>
                  </a:cubicBezTo>
                  <a:lnTo>
                    <a:pt x="12379" y="867"/>
                  </a:lnTo>
                  <a:cubicBezTo>
                    <a:pt x="12379" y="1140"/>
                    <a:pt x="12117" y="1355"/>
                    <a:pt x="11803" y="1355"/>
                  </a:cubicBezTo>
                  <a:lnTo>
                    <a:pt x="2041" y="1355"/>
                  </a:lnTo>
                  <a:cubicBezTo>
                    <a:pt x="1016" y="1355"/>
                    <a:pt x="178" y="2064"/>
                    <a:pt x="178" y="2931"/>
                  </a:cubicBezTo>
                  <a:lnTo>
                    <a:pt x="178" y="19860"/>
                  </a:lnTo>
                  <a:cubicBezTo>
                    <a:pt x="178" y="20726"/>
                    <a:pt x="1016" y="21436"/>
                    <a:pt x="2041" y="21436"/>
                  </a:cubicBezTo>
                  <a:lnTo>
                    <a:pt x="21600" y="21436"/>
                  </a:lnTo>
                  <a:lnTo>
                    <a:pt x="21600" y="2157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8A4DBC7-65F8-4AD9-8CE2-8602ED46E4DA}"/>
                </a:ext>
              </a:extLst>
            </p:cNvPr>
            <p:cNvSpPr/>
            <p:nvPr/>
          </p:nvSpPr>
          <p:spPr>
            <a:xfrm>
              <a:off x="47574199" y="19431000"/>
              <a:ext cx="3244851" cy="382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97" y="21600"/>
                  </a:moveTo>
                  <a:cubicBezTo>
                    <a:pt x="9004" y="21600"/>
                    <a:pt x="8919" y="21564"/>
                    <a:pt x="8860" y="21507"/>
                  </a:cubicBezTo>
                  <a:lnTo>
                    <a:pt x="6721" y="19378"/>
                  </a:lnTo>
                  <a:cubicBezTo>
                    <a:pt x="6543" y="19198"/>
                    <a:pt x="6535" y="18940"/>
                    <a:pt x="6704" y="18761"/>
                  </a:cubicBezTo>
                  <a:lnTo>
                    <a:pt x="8868" y="16403"/>
                  </a:lnTo>
                  <a:cubicBezTo>
                    <a:pt x="8953" y="16309"/>
                    <a:pt x="9097" y="16273"/>
                    <a:pt x="9223" y="16317"/>
                  </a:cubicBezTo>
                  <a:cubicBezTo>
                    <a:pt x="9350" y="16352"/>
                    <a:pt x="9435" y="16453"/>
                    <a:pt x="9435" y="16575"/>
                  </a:cubicBezTo>
                  <a:lnTo>
                    <a:pt x="9435" y="17421"/>
                  </a:lnTo>
                  <a:cubicBezTo>
                    <a:pt x="9435" y="17614"/>
                    <a:pt x="9621" y="17765"/>
                    <a:pt x="9840" y="17765"/>
                  </a:cubicBezTo>
                  <a:lnTo>
                    <a:pt x="10897" y="17765"/>
                  </a:lnTo>
                  <a:cubicBezTo>
                    <a:pt x="11125" y="17765"/>
                    <a:pt x="11303" y="17607"/>
                    <a:pt x="11303" y="17421"/>
                  </a:cubicBezTo>
                  <a:lnTo>
                    <a:pt x="11303" y="1391"/>
                  </a:lnTo>
                  <a:lnTo>
                    <a:pt x="11472" y="1391"/>
                  </a:lnTo>
                  <a:lnTo>
                    <a:pt x="11472" y="17413"/>
                  </a:lnTo>
                  <a:cubicBezTo>
                    <a:pt x="11472" y="17686"/>
                    <a:pt x="11210" y="17901"/>
                    <a:pt x="10897" y="17901"/>
                  </a:cubicBezTo>
                  <a:lnTo>
                    <a:pt x="9840" y="17901"/>
                  </a:lnTo>
                  <a:cubicBezTo>
                    <a:pt x="9519" y="17901"/>
                    <a:pt x="9266" y="17679"/>
                    <a:pt x="9266" y="17413"/>
                  </a:cubicBezTo>
                  <a:lnTo>
                    <a:pt x="9266" y="16567"/>
                  </a:lnTo>
                  <a:cubicBezTo>
                    <a:pt x="9266" y="16503"/>
                    <a:pt x="9215" y="16460"/>
                    <a:pt x="9164" y="16446"/>
                  </a:cubicBezTo>
                  <a:cubicBezTo>
                    <a:pt x="9113" y="16431"/>
                    <a:pt x="9046" y="16438"/>
                    <a:pt x="8995" y="16489"/>
                  </a:cubicBezTo>
                  <a:lnTo>
                    <a:pt x="6831" y="18847"/>
                  </a:lnTo>
                  <a:cubicBezTo>
                    <a:pt x="6712" y="18976"/>
                    <a:pt x="6721" y="19163"/>
                    <a:pt x="6839" y="19284"/>
                  </a:cubicBezTo>
                  <a:lnTo>
                    <a:pt x="8978" y="21414"/>
                  </a:lnTo>
                  <a:cubicBezTo>
                    <a:pt x="9029" y="21464"/>
                    <a:pt x="9097" y="21464"/>
                    <a:pt x="9147" y="21449"/>
                  </a:cubicBezTo>
                  <a:cubicBezTo>
                    <a:pt x="9198" y="21435"/>
                    <a:pt x="9249" y="21399"/>
                    <a:pt x="9249" y="21328"/>
                  </a:cubicBezTo>
                  <a:lnTo>
                    <a:pt x="9249" y="20725"/>
                  </a:lnTo>
                  <a:cubicBezTo>
                    <a:pt x="9249" y="20453"/>
                    <a:pt x="9511" y="20238"/>
                    <a:pt x="9824" y="20238"/>
                  </a:cubicBezTo>
                  <a:lnTo>
                    <a:pt x="19571" y="20238"/>
                  </a:lnTo>
                  <a:cubicBezTo>
                    <a:pt x="20594" y="20238"/>
                    <a:pt x="21431" y="19528"/>
                    <a:pt x="21431" y="18661"/>
                  </a:cubicBezTo>
                  <a:lnTo>
                    <a:pt x="21431" y="1721"/>
                  </a:lnTo>
                  <a:cubicBezTo>
                    <a:pt x="21431" y="853"/>
                    <a:pt x="20594" y="143"/>
                    <a:pt x="19571" y="143"/>
                  </a:cubicBezTo>
                  <a:lnTo>
                    <a:pt x="0" y="143"/>
                  </a:lnTo>
                  <a:lnTo>
                    <a:pt x="0" y="0"/>
                  </a:lnTo>
                  <a:lnTo>
                    <a:pt x="19571" y="0"/>
                  </a:lnTo>
                  <a:cubicBezTo>
                    <a:pt x="20687" y="0"/>
                    <a:pt x="21600" y="774"/>
                    <a:pt x="21600" y="1721"/>
                  </a:cubicBezTo>
                  <a:lnTo>
                    <a:pt x="21600" y="18661"/>
                  </a:lnTo>
                  <a:cubicBezTo>
                    <a:pt x="21600" y="19607"/>
                    <a:pt x="20687" y="20381"/>
                    <a:pt x="19571" y="20381"/>
                  </a:cubicBezTo>
                  <a:lnTo>
                    <a:pt x="9824" y="20381"/>
                  </a:lnTo>
                  <a:cubicBezTo>
                    <a:pt x="9595" y="20381"/>
                    <a:pt x="9418" y="20539"/>
                    <a:pt x="9418" y="20725"/>
                  </a:cubicBezTo>
                  <a:lnTo>
                    <a:pt x="9418" y="21328"/>
                  </a:lnTo>
                  <a:cubicBezTo>
                    <a:pt x="9418" y="21442"/>
                    <a:pt x="9333" y="21543"/>
                    <a:pt x="9206" y="21578"/>
                  </a:cubicBezTo>
                  <a:cubicBezTo>
                    <a:pt x="9164" y="21593"/>
                    <a:pt x="9130" y="21600"/>
                    <a:pt x="909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F7CF21A-3945-448C-BB52-F1D6BFAA8EC5}"/>
              </a:ext>
            </a:extLst>
          </p:cNvPr>
          <p:cNvGrpSpPr/>
          <p:nvPr/>
        </p:nvGrpSpPr>
        <p:grpSpPr>
          <a:xfrm>
            <a:off x="1603999" y="1832186"/>
            <a:ext cx="1475492" cy="3629239"/>
            <a:chOff x="8921977" y="858316"/>
            <a:chExt cx="2926080" cy="360516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04C4C2-008B-4FBC-B10A-D2B97E2711C2}"/>
                </a:ext>
              </a:extLst>
            </p:cNvPr>
            <p:cNvSpPr txBox="1"/>
            <p:nvPr/>
          </p:nvSpPr>
          <p:spPr>
            <a:xfrm>
              <a:off x="8921981" y="858316"/>
              <a:ext cx="2514527" cy="10700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3BD4DB4-6D53-4AE6-94FB-4BA0110EEB7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5376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</a:t>
              </a:r>
            </a:p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B20E3BA-9656-4BEC-8BD1-9EB073D7F795}"/>
              </a:ext>
            </a:extLst>
          </p:cNvPr>
          <p:cNvGrpSpPr/>
          <p:nvPr/>
        </p:nvGrpSpPr>
        <p:grpSpPr>
          <a:xfrm>
            <a:off x="6116282" y="1832189"/>
            <a:ext cx="1475492" cy="3629238"/>
            <a:chOff x="8921977" y="858318"/>
            <a:chExt cx="2926080" cy="360516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CA2195-996C-450A-B623-C1040D6118BA}"/>
                </a:ext>
              </a:extLst>
            </p:cNvPr>
            <p:cNvSpPr txBox="1"/>
            <p:nvPr/>
          </p:nvSpPr>
          <p:spPr>
            <a:xfrm>
              <a:off x="8921981" y="858318"/>
              <a:ext cx="2514527" cy="10700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880156-B79C-41BD-A97A-C8E422BFDDD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25376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Lorem ipsum dolor sit amet, nibh est.</a:t>
              </a:r>
            </a:p>
            <a:p>
              <a:pPr>
                <a:spcAft>
                  <a:spcPts val="1200"/>
                </a:spcAft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20" name="Graphic 13" descr="Piggy Bank">
            <a:extLst>
              <a:ext uri="{FF2B5EF4-FFF2-40B4-BE49-F238E27FC236}">
                <a16:creationId xmlns:a16="http://schemas.microsoft.com/office/drawing/2014/main" id="{03373C2F-760C-45B7-8AE2-25B3734015EA}"/>
              </a:ext>
            </a:extLst>
          </p:cNvPr>
          <p:cNvSpPr/>
          <p:nvPr/>
        </p:nvSpPr>
        <p:spPr>
          <a:xfrm>
            <a:off x="4555261" y="3537958"/>
            <a:ext cx="688108" cy="512433"/>
          </a:xfrm>
          <a:custGeom>
            <a:avLst/>
            <a:gdLst>
              <a:gd name="connsiteX0" fmla="*/ 648632 w 725523"/>
              <a:gd name="connsiteY0" fmla="*/ 274016 h 540296"/>
              <a:gd name="connsiteX1" fmla="*/ 638390 w 725523"/>
              <a:gd name="connsiteY1" fmla="*/ 268895 h 540296"/>
              <a:gd name="connsiteX2" fmla="*/ 631562 w 725523"/>
              <a:gd name="connsiteY2" fmla="*/ 249266 h 540296"/>
              <a:gd name="connsiteX3" fmla="*/ 646071 w 725523"/>
              <a:gd name="connsiteY3" fmla="*/ 224515 h 540296"/>
              <a:gd name="connsiteX4" fmla="*/ 646925 w 725523"/>
              <a:gd name="connsiteY4" fmla="*/ 223662 h 540296"/>
              <a:gd name="connsiteX5" fmla="*/ 665701 w 725523"/>
              <a:gd name="connsiteY5" fmla="*/ 248412 h 540296"/>
              <a:gd name="connsiteX6" fmla="*/ 648632 w 725523"/>
              <a:gd name="connsiteY6" fmla="*/ 274016 h 540296"/>
              <a:gd name="connsiteX7" fmla="*/ 416490 w 725523"/>
              <a:gd name="connsiteY7" fmla="*/ 105884 h 540296"/>
              <a:gd name="connsiteX8" fmla="*/ 401127 w 725523"/>
              <a:gd name="connsiteY8" fmla="*/ 116125 h 540296"/>
              <a:gd name="connsiteX9" fmla="*/ 394300 w 725523"/>
              <a:gd name="connsiteY9" fmla="*/ 114419 h 540296"/>
              <a:gd name="connsiteX10" fmla="*/ 308953 w 725523"/>
              <a:gd name="connsiteY10" fmla="*/ 94789 h 540296"/>
              <a:gd name="connsiteX11" fmla="*/ 260306 w 725523"/>
              <a:gd name="connsiteY11" fmla="*/ 101617 h 540296"/>
              <a:gd name="connsiteX12" fmla="*/ 238970 w 725523"/>
              <a:gd name="connsiteY12" fmla="*/ 89668 h 540296"/>
              <a:gd name="connsiteX13" fmla="*/ 250918 w 725523"/>
              <a:gd name="connsiteY13" fmla="*/ 68332 h 540296"/>
              <a:gd name="connsiteX14" fmla="*/ 308100 w 725523"/>
              <a:gd name="connsiteY14" fmla="*/ 60650 h 540296"/>
              <a:gd name="connsiteX15" fmla="*/ 407102 w 725523"/>
              <a:gd name="connsiteY15" fmla="*/ 82840 h 540296"/>
              <a:gd name="connsiteX16" fmla="*/ 416490 w 725523"/>
              <a:gd name="connsiteY16" fmla="*/ 105884 h 540296"/>
              <a:gd name="connsiteX17" fmla="*/ 710934 w 725523"/>
              <a:gd name="connsiteY17" fmla="*/ 171601 h 540296"/>
              <a:gd name="connsiteX18" fmla="*/ 641804 w 725523"/>
              <a:gd name="connsiteY18" fmla="*/ 186109 h 540296"/>
              <a:gd name="connsiteX19" fmla="*/ 564992 w 725523"/>
              <a:gd name="connsiteY19" fmla="*/ 191230 h 540296"/>
              <a:gd name="connsiteX20" fmla="*/ 307247 w 725523"/>
              <a:gd name="connsiteY20" fmla="*/ 26512 h 540296"/>
              <a:gd name="connsiteX21" fmla="*/ 200564 w 725523"/>
              <a:gd name="connsiteY21" fmla="*/ 50409 h 540296"/>
              <a:gd name="connsiteX22" fmla="*/ 95588 w 725523"/>
              <a:gd name="connsiteY22" fmla="*/ 908 h 540296"/>
              <a:gd name="connsiteX23" fmla="*/ 83639 w 725523"/>
              <a:gd name="connsiteY23" fmla="*/ 11150 h 540296"/>
              <a:gd name="connsiteX24" fmla="*/ 117778 w 725523"/>
              <a:gd name="connsiteY24" fmla="*/ 107591 h 540296"/>
              <a:gd name="connsiteX25" fmla="*/ 68277 w 725523"/>
              <a:gd name="connsiteY25" fmla="*/ 180989 h 540296"/>
              <a:gd name="connsiteX26" fmla="*/ 56329 w 725523"/>
              <a:gd name="connsiteY26" fmla="*/ 191230 h 540296"/>
              <a:gd name="connsiteX27" fmla="*/ 25604 w 725523"/>
              <a:gd name="connsiteY27" fmla="*/ 198911 h 540296"/>
              <a:gd name="connsiteX28" fmla="*/ 0 w 725523"/>
              <a:gd name="connsiteY28" fmla="*/ 232196 h 540296"/>
              <a:gd name="connsiteX29" fmla="*/ 0 w 725523"/>
              <a:gd name="connsiteY29" fmla="*/ 298766 h 540296"/>
              <a:gd name="connsiteX30" fmla="*/ 25604 w 725523"/>
              <a:gd name="connsiteY30" fmla="*/ 332051 h 540296"/>
              <a:gd name="connsiteX31" fmla="*/ 57182 w 725523"/>
              <a:gd name="connsiteY31" fmla="*/ 339733 h 540296"/>
              <a:gd name="connsiteX32" fmla="*/ 69130 w 725523"/>
              <a:gd name="connsiteY32" fmla="*/ 349974 h 540296"/>
              <a:gd name="connsiteX33" fmla="*/ 133140 w 725523"/>
              <a:gd name="connsiteY33" fmla="*/ 437881 h 540296"/>
              <a:gd name="connsiteX34" fmla="*/ 139114 w 725523"/>
              <a:gd name="connsiteY34" fmla="*/ 448122 h 540296"/>
              <a:gd name="connsiteX35" fmla="*/ 151916 w 725523"/>
              <a:gd name="connsiteY35" fmla="*/ 525788 h 540296"/>
              <a:gd name="connsiteX36" fmla="*/ 168986 w 725523"/>
              <a:gd name="connsiteY36" fmla="*/ 540296 h 540296"/>
              <a:gd name="connsiteX37" fmla="*/ 225314 w 725523"/>
              <a:gd name="connsiteY37" fmla="*/ 540296 h 540296"/>
              <a:gd name="connsiteX38" fmla="*/ 242383 w 725523"/>
              <a:gd name="connsiteY38" fmla="*/ 525788 h 540296"/>
              <a:gd name="connsiteX39" fmla="*/ 246651 w 725523"/>
              <a:gd name="connsiteY39" fmla="*/ 498477 h 540296"/>
              <a:gd name="connsiteX40" fmla="*/ 308100 w 725523"/>
              <a:gd name="connsiteY40" fmla="*/ 506158 h 540296"/>
              <a:gd name="connsiteX41" fmla="*/ 377230 w 725523"/>
              <a:gd name="connsiteY41" fmla="*/ 496770 h 540296"/>
              <a:gd name="connsiteX42" fmla="*/ 382351 w 725523"/>
              <a:gd name="connsiteY42" fmla="*/ 525788 h 540296"/>
              <a:gd name="connsiteX43" fmla="*/ 399420 w 725523"/>
              <a:gd name="connsiteY43" fmla="*/ 540296 h 540296"/>
              <a:gd name="connsiteX44" fmla="*/ 455749 w 725523"/>
              <a:gd name="connsiteY44" fmla="*/ 540296 h 540296"/>
              <a:gd name="connsiteX45" fmla="*/ 472818 w 725523"/>
              <a:gd name="connsiteY45" fmla="*/ 525788 h 540296"/>
              <a:gd name="connsiteX46" fmla="*/ 485620 w 725523"/>
              <a:gd name="connsiteY46" fmla="*/ 448122 h 540296"/>
              <a:gd name="connsiteX47" fmla="*/ 491594 w 725523"/>
              <a:gd name="connsiteY47" fmla="*/ 437881 h 540296"/>
              <a:gd name="connsiteX48" fmla="*/ 580355 w 725523"/>
              <a:gd name="connsiteY48" fmla="*/ 265481 h 540296"/>
              <a:gd name="connsiteX49" fmla="*/ 575234 w 725523"/>
              <a:gd name="connsiteY49" fmla="*/ 223662 h 540296"/>
              <a:gd name="connsiteX50" fmla="*/ 606812 w 725523"/>
              <a:gd name="connsiteY50" fmla="*/ 217688 h 540296"/>
              <a:gd name="connsiteX51" fmla="*/ 597424 w 725523"/>
              <a:gd name="connsiteY51" fmla="*/ 248412 h 540296"/>
              <a:gd name="connsiteX52" fmla="*/ 614493 w 725523"/>
              <a:gd name="connsiteY52" fmla="*/ 293646 h 540296"/>
              <a:gd name="connsiteX53" fmla="*/ 648632 w 725523"/>
              <a:gd name="connsiteY53" fmla="*/ 309008 h 540296"/>
              <a:gd name="connsiteX54" fmla="*/ 699839 w 725523"/>
              <a:gd name="connsiteY54" fmla="*/ 249266 h 540296"/>
              <a:gd name="connsiteX55" fmla="*/ 681917 w 725523"/>
              <a:gd name="connsiteY55" fmla="*/ 207446 h 540296"/>
              <a:gd name="connsiteX56" fmla="*/ 705813 w 725523"/>
              <a:gd name="connsiteY56" fmla="*/ 205739 h 540296"/>
              <a:gd name="connsiteX57" fmla="*/ 725443 w 725523"/>
              <a:gd name="connsiteY57" fmla="*/ 191230 h 540296"/>
              <a:gd name="connsiteX58" fmla="*/ 710934 w 725523"/>
              <a:gd name="connsiteY58" fmla="*/ 171601 h 54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725523" h="540296">
                <a:moveTo>
                  <a:pt x="648632" y="274016"/>
                </a:moveTo>
                <a:cubicBezTo>
                  <a:pt x="644364" y="274016"/>
                  <a:pt x="640950" y="271456"/>
                  <a:pt x="638390" y="268895"/>
                </a:cubicBezTo>
                <a:cubicBezTo>
                  <a:pt x="634123" y="264628"/>
                  <a:pt x="631562" y="256947"/>
                  <a:pt x="631562" y="249266"/>
                </a:cubicBezTo>
                <a:cubicBezTo>
                  <a:pt x="631562" y="238171"/>
                  <a:pt x="639243" y="229636"/>
                  <a:pt x="646071" y="224515"/>
                </a:cubicBezTo>
                <a:lnTo>
                  <a:pt x="646925" y="223662"/>
                </a:lnTo>
                <a:cubicBezTo>
                  <a:pt x="663140" y="232196"/>
                  <a:pt x="665701" y="240731"/>
                  <a:pt x="665701" y="248412"/>
                </a:cubicBezTo>
                <a:cubicBezTo>
                  <a:pt x="665701" y="262068"/>
                  <a:pt x="658020" y="274016"/>
                  <a:pt x="648632" y="274016"/>
                </a:cubicBezTo>
                <a:close/>
                <a:moveTo>
                  <a:pt x="416490" y="105884"/>
                </a:moveTo>
                <a:cubicBezTo>
                  <a:pt x="413929" y="111858"/>
                  <a:pt x="407102" y="116125"/>
                  <a:pt x="401127" y="116125"/>
                </a:cubicBezTo>
                <a:cubicBezTo>
                  <a:pt x="398567" y="116125"/>
                  <a:pt x="396007" y="115272"/>
                  <a:pt x="394300" y="114419"/>
                </a:cubicBezTo>
                <a:cubicBezTo>
                  <a:pt x="366989" y="101617"/>
                  <a:pt x="337118" y="94789"/>
                  <a:pt x="308953" y="94789"/>
                </a:cubicBezTo>
                <a:cubicBezTo>
                  <a:pt x="292738" y="94789"/>
                  <a:pt x="276522" y="97349"/>
                  <a:pt x="260306" y="101617"/>
                </a:cubicBezTo>
                <a:cubicBezTo>
                  <a:pt x="250918" y="104177"/>
                  <a:pt x="241530" y="99056"/>
                  <a:pt x="238970" y="89668"/>
                </a:cubicBezTo>
                <a:cubicBezTo>
                  <a:pt x="236409" y="80280"/>
                  <a:pt x="241530" y="70892"/>
                  <a:pt x="250918" y="68332"/>
                </a:cubicBezTo>
                <a:cubicBezTo>
                  <a:pt x="269694" y="63211"/>
                  <a:pt x="289324" y="60650"/>
                  <a:pt x="308100" y="60650"/>
                </a:cubicBezTo>
                <a:cubicBezTo>
                  <a:pt x="340532" y="60650"/>
                  <a:pt x="375524" y="68332"/>
                  <a:pt x="407102" y="82840"/>
                </a:cubicBezTo>
                <a:cubicBezTo>
                  <a:pt x="416490" y="87108"/>
                  <a:pt x="420757" y="97349"/>
                  <a:pt x="416490" y="105884"/>
                </a:cubicBezTo>
                <a:close/>
                <a:moveTo>
                  <a:pt x="710934" y="171601"/>
                </a:moveTo>
                <a:cubicBezTo>
                  <a:pt x="689598" y="168187"/>
                  <a:pt x="663140" y="174161"/>
                  <a:pt x="641804" y="186109"/>
                </a:cubicBezTo>
                <a:cubicBezTo>
                  <a:pt x="622174" y="181842"/>
                  <a:pt x="592303" y="181842"/>
                  <a:pt x="564992" y="191230"/>
                </a:cubicBezTo>
                <a:cubicBezTo>
                  <a:pt x="524879" y="95642"/>
                  <a:pt x="413076" y="26512"/>
                  <a:pt x="307247" y="26512"/>
                </a:cubicBezTo>
                <a:cubicBezTo>
                  <a:pt x="270548" y="26512"/>
                  <a:pt x="233849" y="35047"/>
                  <a:pt x="200564" y="50409"/>
                </a:cubicBezTo>
                <a:lnTo>
                  <a:pt x="95588" y="908"/>
                </a:lnTo>
                <a:cubicBezTo>
                  <a:pt x="88760" y="-2506"/>
                  <a:pt x="81079" y="4322"/>
                  <a:pt x="83639" y="11150"/>
                </a:cubicBezTo>
                <a:lnTo>
                  <a:pt x="117778" y="107591"/>
                </a:lnTo>
                <a:cubicBezTo>
                  <a:pt x="97295" y="128927"/>
                  <a:pt x="80225" y="153678"/>
                  <a:pt x="68277" y="180989"/>
                </a:cubicBezTo>
                <a:cubicBezTo>
                  <a:pt x="66570" y="186109"/>
                  <a:pt x="62303" y="189523"/>
                  <a:pt x="56329" y="191230"/>
                </a:cubicBezTo>
                <a:lnTo>
                  <a:pt x="25604" y="198911"/>
                </a:lnTo>
                <a:cubicBezTo>
                  <a:pt x="10242" y="202325"/>
                  <a:pt x="0" y="215981"/>
                  <a:pt x="0" y="232196"/>
                </a:cubicBezTo>
                <a:lnTo>
                  <a:pt x="0" y="298766"/>
                </a:lnTo>
                <a:cubicBezTo>
                  <a:pt x="0" y="314129"/>
                  <a:pt x="10242" y="327784"/>
                  <a:pt x="25604" y="332051"/>
                </a:cubicBezTo>
                <a:lnTo>
                  <a:pt x="57182" y="339733"/>
                </a:lnTo>
                <a:cubicBezTo>
                  <a:pt x="62303" y="341440"/>
                  <a:pt x="66570" y="344853"/>
                  <a:pt x="69130" y="349974"/>
                </a:cubicBezTo>
                <a:cubicBezTo>
                  <a:pt x="83639" y="383259"/>
                  <a:pt x="105829" y="413130"/>
                  <a:pt x="133140" y="437881"/>
                </a:cubicBezTo>
                <a:cubicBezTo>
                  <a:pt x="135701" y="440441"/>
                  <a:pt x="138261" y="443855"/>
                  <a:pt x="139114" y="448122"/>
                </a:cubicBezTo>
                <a:lnTo>
                  <a:pt x="151916" y="525788"/>
                </a:lnTo>
                <a:cubicBezTo>
                  <a:pt x="153623" y="534322"/>
                  <a:pt x="160451" y="540296"/>
                  <a:pt x="168986" y="540296"/>
                </a:cubicBezTo>
                <a:lnTo>
                  <a:pt x="225314" y="540296"/>
                </a:lnTo>
                <a:cubicBezTo>
                  <a:pt x="233849" y="540296"/>
                  <a:pt x="240676" y="534322"/>
                  <a:pt x="242383" y="525788"/>
                </a:cubicBezTo>
                <a:lnTo>
                  <a:pt x="246651" y="498477"/>
                </a:lnTo>
                <a:cubicBezTo>
                  <a:pt x="266280" y="503597"/>
                  <a:pt x="286763" y="506158"/>
                  <a:pt x="308100" y="506158"/>
                </a:cubicBezTo>
                <a:cubicBezTo>
                  <a:pt x="331143" y="506158"/>
                  <a:pt x="355040" y="502744"/>
                  <a:pt x="377230" y="496770"/>
                </a:cubicBezTo>
                <a:lnTo>
                  <a:pt x="382351" y="525788"/>
                </a:lnTo>
                <a:cubicBezTo>
                  <a:pt x="384058" y="534322"/>
                  <a:pt x="390886" y="540296"/>
                  <a:pt x="399420" y="540296"/>
                </a:cubicBezTo>
                <a:lnTo>
                  <a:pt x="455749" y="540296"/>
                </a:lnTo>
                <a:cubicBezTo>
                  <a:pt x="464284" y="540296"/>
                  <a:pt x="471111" y="534322"/>
                  <a:pt x="472818" y="525788"/>
                </a:cubicBezTo>
                <a:lnTo>
                  <a:pt x="485620" y="448122"/>
                </a:lnTo>
                <a:cubicBezTo>
                  <a:pt x="486474" y="443855"/>
                  <a:pt x="488181" y="440441"/>
                  <a:pt x="491594" y="437881"/>
                </a:cubicBezTo>
                <a:cubicBezTo>
                  <a:pt x="543656" y="392647"/>
                  <a:pt x="580355" y="332905"/>
                  <a:pt x="580355" y="265481"/>
                </a:cubicBezTo>
                <a:cubicBezTo>
                  <a:pt x="580355" y="250973"/>
                  <a:pt x="578648" y="237317"/>
                  <a:pt x="575234" y="223662"/>
                </a:cubicBezTo>
                <a:cubicBezTo>
                  <a:pt x="585475" y="220248"/>
                  <a:pt x="596570" y="217688"/>
                  <a:pt x="606812" y="217688"/>
                </a:cubicBezTo>
                <a:cubicBezTo>
                  <a:pt x="600838" y="227076"/>
                  <a:pt x="597424" y="237317"/>
                  <a:pt x="597424" y="248412"/>
                </a:cubicBezTo>
                <a:cubicBezTo>
                  <a:pt x="596570" y="265481"/>
                  <a:pt x="603398" y="281697"/>
                  <a:pt x="614493" y="293646"/>
                </a:cubicBezTo>
                <a:cubicBezTo>
                  <a:pt x="623881" y="303034"/>
                  <a:pt x="635830" y="309008"/>
                  <a:pt x="648632" y="309008"/>
                </a:cubicBezTo>
                <a:cubicBezTo>
                  <a:pt x="676796" y="309008"/>
                  <a:pt x="699839" y="282551"/>
                  <a:pt x="699839" y="249266"/>
                </a:cubicBezTo>
                <a:cubicBezTo>
                  <a:pt x="699839" y="233050"/>
                  <a:pt x="693865" y="218541"/>
                  <a:pt x="681917" y="207446"/>
                </a:cubicBezTo>
                <a:cubicBezTo>
                  <a:pt x="690451" y="205739"/>
                  <a:pt x="698132" y="204886"/>
                  <a:pt x="705813" y="205739"/>
                </a:cubicBezTo>
                <a:cubicBezTo>
                  <a:pt x="715202" y="207446"/>
                  <a:pt x="723736" y="200618"/>
                  <a:pt x="725443" y="191230"/>
                </a:cubicBezTo>
                <a:cubicBezTo>
                  <a:pt x="726297" y="181842"/>
                  <a:pt x="720322" y="173307"/>
                  <a:pt x="710934" y="171601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1" name="Graphic 12" descr="Box trolley">
            <a:extLst>
              <a:ext uri="{FF2B5EF4-FFF2-40B4-BE49-F238E27FC236}">
                <a16:creationId xmlns:a16="http://schemas.microsoft.com/office/drawing/2014/main" id="{649AFA08-E603-4FFA-8A57-E09AB203843E}"/>
              </a:ext>
            </a:extLst>
          </p:cNvPr>
          <p:cNvGrpSpPr/>
          <p:nvPr/>
        </p:nvGrpSpPr>
        <p:grpSpPr>
          <a:xfrm>
            <a:off x="5046320" y="3935492"/>
            <a:ext cx="777072" cy="777072"/>
            <a:chOff x="6596110" y="3773907"/>
            <a:chExt cx="819324" cy="81932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215FC2-CD6C-4E96-A8C4-1EB2CC23FBF2}"/>
                </a:ext>
              </a:extLst>
            </p:cNvPr>
            <p:cNvSpPr/>
            <p:nvPr/>
          </p:nvSpPr>
          <p:spPr>
            <a:xfrm>
              <a:off x="6807768" y="4285984"/>
              <a:ext cx="247504" cy="247504"/>
            </a:xfrm>
            <a:custGeom>
              <a:avLst/>
              <a:gdLst>
                <a:gd name="connsiteX0" fmla="*/ 123752 w 247504"/>
                <a:gd name="connsiteY0" fmla="*/ 166425 h 247504"/>
                <a:gd name="connsiteX1" fmla="*/ 81079 w 247504"/>
                <a:gd name="connsiteY1" fmla="*/ 123752 h 247504"/>
                <a:gd name="connsiteX2" fmla="*/ 123752 w 247504"/>
                <a:gd name="connsiteY2" fmla="*/ 81079 h 247504"/>
                <a:gd name="connsiteX3" fmla="*/ 166425 w 247504"/>
                <a:gd name="connsiteY3" fmla="*/ 123752 h 247504"/>
                <a:gd name="connsiteX4" fmla="*/ 123752 w 247504"/>
                <a:gd name="connsiteY4" fmla="*/ 166425 h 247504"/>
                <a:gd name="connsiteX5" fmla="*/ 123752 w 247504"/>
                <a:gd name="connsiteY5" fmla="*/ 0 h 247504"/>
                <a:gd name="connsiteX6" fmla="*/ 0 w 247504"/>
                <a:gd name="connsiteY6" fmla="*/ 123752 h 247504"/>
                <a:gd name="connsiteX7" fmla="*/ 123752 w 247504"/>
                <a:gd name="connsiteY7" fmla="*/ 247504 h 247504"/>
                <a:gd name="connsiteX8" fmla="*/ 247504 w 247504"/>
                <a:gd name="connsiteY8" fmla="*/ 123752 h 247504"/>
                <a:gd name="connsiteX9" fmla="*/ 123752 w 247504"/>
                <a:gd name="connsiteY9" fmla="*/ 0 h 2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504" h="247504">
                  <a:moveTo>
                    <a:pt x="123752" y="166425"/>
                  </a:moveTo>
                  <a:cubicBezTo>
                    <a:pt x="99855" y="166425"/>
                    <a:pt x="81079" y="147649"/>
                    <a:pt x="81079" y="123752"/>
                  </a:cubicBezTo>
                  <a:cubicBezTo>
                    <a:pt x="81079" y="99855"/>
                    <a:pt x="99855" y="81079"/>
                    <a:pt x="123752" y="81079"/>
                  </a:cubicBezTo>
                  <a:cubicBezTo>
                    <a:pt x="147649" y="81079"/>
                    <a:pt x="166425" y="99855"/>
                    <a:pt x="166425" y="123752"/>
                  </a:cubicBezTo>
                  <a:cubicBezTo>
                    <a:pt x="166425" y="147649"/>
                    <a:pt x="146796" y="166425"/>
                    <a:pt x="123752" y="166425"/>
                  </a:cubicBezTo>
                  <a:close/>
                  <a:moveTo>
                    <a:pt x="123752" y="0"/>
                  </a:moveTo>
                  <a:cubicBezTo>
                    <a:pt x="55475" y="0"/>
                    <a:pt x="0" y="55475"/>
                    <a:pt x="0" y="123752"/>
                  </a:cubicBezTo>
                  <a:cubicBezTo>
                    <a:pt x="0" y="192029"/>
                    <a:pt x="55475" y="247504"/>
                    <a:pt x="123752" y="247504"/>
                  </a:cubicBezTo>
                  <a:cubicBezTo>
                    <a:pt x="192029" y="247504"/>
                    <a:pt x="247504" y="192029"/>
                    <a:pt x="247504" y="123752"/>
                  </a:cubicBezTo>
                  <a:cubicBezTo>
                    <a:pt x="247504" y="55475"/>
                    <a:pt x="192029" y="0"/>
                    <a:pt x="123752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803450-477D-48D4-9D29-D48A4A58E22A}"/>
                </a:ext>
              </a:extLst>
            </p:cNvPr>
            <p:cNvSpPr/>
            <p:nvPr/>
          </p:nvSpPr>
          <p:spPr>
            <a:xfrm rot="-6750026">
              <a:off x="7063756" y="4084444"/>
              <a:ext cx="221905" cy="281649"/>
            </a:xfrm>
            <a:custGeom>
              <a:avLst/>
              <a:gdLst>
                <a:gd name="connsiteX0" fmla="*/ 0 w 221905"/>
                <a:gd name="connsiteY0" fmla="*/ 0 h 281649"/>
                <a:gd name="connsiteX1" fmla="*/ 221906 w 221905"/>
                <a:gd name="connsiteY1" fmla="*/ 0 h 281649"/>
                <a:gd name="connsiteX2" fmla="*/ 221906 w 221905"/>
                <a:gd name="connsiteY2" fmla="*/ 281650 h 281649"/>
                <a:gd name="connsiteX3" fmla="*/ 0 w 221905"/>
                <a:gd name="connsiteY3" fmla="*/ 281650 h 281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905" h="281649">
                  <a:moveTo>
                    <a:pt x="0" y="0"/>
                  </a:moveTo>
                  <a:lnTo>
                    <a:pt x="221906" y="0"/>
                  </a:lnTo>
                  <a:lnTo>
                    <a:pt x="221906" y="281650"/>
                  </a:lnTo>
                  <a:lnTo>
                    <a:pt x="0" y="281650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28A645-9894-4475-8625-28C0972D9DDF}"/>
                </a:ext>
              </a:extLst>
            </p:cNvPr>
            <p:cNvSpPr/>
            <p:nvPr/>
          </p:nvSpPr>
          <p:spPr>
            <a:xfrm>
              <a:off x="6734744" y="3885710"/>
              <a:ext cx="269320" cy="384911"/>
            </a:xfrm>
            <a:custGeom>
              <a:avLst/>
              <a:gdLst>
                <a:gd name="connsiteX0" fmla="*/ 207018 w 269320"/>
                <a:gd name="connsiteY0" fmla="*/ 366989 h 384911"/>
                <a:gd name="connsiteX1" fmla="*/ 269321 w 269320"/>
                <a:gd name="connsiteY1" fmla="*/ 384912 h 384911"/>
                <a:gd name="connsiteX2" fmla="*/ 113991 w 269320"/>
                <a:gd name="connsiteY2" fmla="*/ 2560 h 384911"/>
                <a:gd name="connsiteX3" fmla="*/ 113137 w 269320"/>
                <a:gd name="connsiteY3" fmla="*/ 0 h 384911"/>
                <a:gd name="connsiteX4" fmla="*/ 65343 w 269320"/>
                <a:gd name="connsiteY4" fmla="*/ 19630 h 384911"/>
                <a:gd name="connsiteX5" fmla="*/ 66197 w 269320"/>
                <a:gd name="connsiteY5" fmla="*/ 22190 h 384911"/>
                <a:gd name="connsiteX6" fmla="*/ 85826 w 269320"/>
                <a:gd name="connsiteY6" fmla="*/ 70837 h 384911"/>
                <a:gd name="connsiteX7" fmla="*/ 15842 w 269320"/>
                <a:gd name="connsiteY7" fmla="*/ 99855 h 384911"/>
                <a:gd name="connsiteX8" fmla="*/ 2187 w 269320"/>
                <a:gd name="connsiteY8" fmla="*/ 133140 h 384911"/>
                <a:gd name="connsiteX9" fmla="*/ 26084 w 269320"/>
                <a:gd name="connsiteY9" fmla="*/ 149356 h 384911"/>
                <a:gd name="connsiteX10" fmla="*/ 35472 w 269320"/>
                <a:gd name="connsiteY10" fmla="*/ 147649 h 384911"/>
                <a:gd name="connsiteX11" fmla="*/ 105456 w 269320"/>
                <a:gd name="connsiteY11" fmla="*/ 118631 h 384911"/>
                <a:gd name="connsiteX12" fmla="*/ 207018 w 269320"/>
                <a:gd name="connsiteY12" fmla="*/ 366989 h 38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320" h="384911">
                  <a:moveTo>
                    <a:pt x="207018" y="366989"/>
                  </a:moveTo>
                  <a:cubicBezTo>
                    <a:pt x="229208" y="368696"/>
                    <a:pt x="250545" y="374670"/>
                    <a:pt x="269321" y="384912"/>
                  </a:cubicBezTo>
                  <a:lnTo>
                    <a:pt x="113991" y="2560"/>
                  </a:lnTo>
                  <a:cubicBezTo>
                    <a:pt x="113991" y="1707"/>
                    <a:pt x="113137" y="853"/>
                    <a:pt x="113137" y="0"/>
                  </a:cubicBezTo>
                  <a:lnTo>
                    <a:pt x="65343" y="19630"/>
                  </a:lnTo>
                  <a:cubicBezTo>
                    <a:pt x="65343" y="20483"/>
                    <a:pt x="66197" y="21337"/>
                    <a:pt x="66197" y="22190"/>
                  </a:cubicBezTo>
                  <a:lnTo>
                    <a:pt x="85826" y="70837"/>
                  </a:lnTo>
                  <a:lnTo>
                    <a:pt x="15842" y="99855"/>
                  </a:lnTo>
                  <a:cubicBezTo>
                    <a:pt x="3040" y="104976"/>
                    <a:pt x="-3787" y="120338"/>
                    <a:pt x="2187" y="133140"/>
                  </a:cubicBezTo>
                  <a:cubicBezTo>
                    <a:pt x="6454" y="143382"/>
                    <a:pt x="15842" y="149356"/>
                    <a:pt x="26084" y="149356"/>
                  </a:cubicBezTo>
                  <a:cubicBezTo>
                    <a:pt x="29498" y="149356"/>
                    <a:pt x="32912" y="148502"/>
                    <a:pt x="35472" y="147649"/>
                  </a:cubicBezTo>
                  <a:lnTo>
                    <a:pt x="105456" y="118631"/>
                  </a:lnTo>
                  <a:lnTo>
                    <a:pt x="207018" y="366989"/>
                  </a:ln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061ADFA-01A4-45CE-A01B-0D82C692F0CC}"/>
                </a:ext>
              </a:extLst>
            </p:cNvPr>
            <p:cNvSpPr/>
            <p:nvPr/>
          </p:nvSpPr>
          <p:spPr>
            <a:xfrm>
              <a:off x="7072342" y="4344873"/>
              <a:ext cx="226167" cy="136554"/>
            </a:xfrm>
            <a:custGeom>
              <a:avLst/>
              <a:gdLst>
                <a:gd name="connsiteX0" fmla="*/ 200564 w 226167"/>
                <a:gd name="connsiteY0" fmla="*/ 0 h 136554"/>
                <a:gd name="connsiteX1" fmla="*/ 190322 w 226167"/>
                <a:gd name="connsiteY1" fmla="*/ 1707 h 136554"/>
                <a:gd name="connsiteX2" fmla="*/ 17069 w 226167"/>
                <a:gd name="connsiteY2" fmla="*/ 73398 h 136554"/>
                <a:gd name="connsiteX3" fmla="*/ 0 w 226167"/>
                <a:gd name="connsiteY3" fmla="*/ 135701 h 136554"/>
                <a:gd name="connsiteX4" fmla="*/ 0 w 226167"/>
                <a:gd name="connsiteY4" fmla="*/ 136554 h 136554"/>
                <a:gd name="connsiteX5" fmla="*/ 208245 w 226167"/>
                <a:gd name="connsiteY5" fmla="*/ 49501 h 136554"/>
                <a:gd name="connsiteX6" fmla="*/ 226168 w 226167"/>
                <a:gd name="connsiteY6" fmla="*/ 25604 h 136554"/>
                <a:gd name="connsiteX7" fmla="*/ 200564 w 226167"/>
                <a:gd name="connsiteY7" fmla="*/ 0 h 1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167" h="136554">
                  <a:moveTo>
                    <a:pt x="200564" y="0"/>
                  </a:moveTo>
                  <a:cubicBezTo>
                    <a:pt x="197150" y="0"/>
                    <a:pt x="193736" y="853"/>
                    <a:pt x="190322" y="1707"/>
                  </a:cubicBezTo>
                  <a:lnTo>
                    <a:pt x="17069" y="73398"/>
                  </a:lnTo>
                  <a:cubicBezTo>
                    <a:pt x="15362" y="95588"/>
                    <a:pt x="10242" y="116924"/>
                    <a:pt x="0" y="135701"/>
                  </a:cubicBezTo>
                  <a:lnTo>
                    <a:pt x="0" y="136554"/>
                  </a:lnTo>
                  <a:lnTo>
                    <a:pt x="208245" y="49501"/>
                  </a:lnTo>
                  <a:cubicBezTo>
                    <a:pt x="218486" y="46087"/>
                    <a:pt x="226168" y="36699"/>
                    <a:pt x="226168" y="25604"/>
                  </a:cubicBezTo>
                  <a:cubicBezTo>
                    <a:pt x="226168" y="11948"/>
                    <a:pt x="214219" y="0"/>
                    <a:pt x="200564" y="0"/>
                  </a:cubicBezTo>
                  <a:close/>
                </a:path>
              </a:pathLst>
            </a:custGeom>
            <a:solidFill>
              <a:schemeClr val="accent3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6" name="Graphic 15" descr="Network">
            <a:extLst>
              <a:ext uri="{FF2B5EF4-FFF2-40B4-BE49-F238E27FC236}">
                <a16:creationId xmlns:a16="http://schemas.microsoft.com/office/drawing/2014/main" id="{07A96093-82F0-4AF7-83EF-57EA21FA199B}"/>
              </a:ext>
            </a:extLst>
          </p:cNvPr>
          <p:cNvSpPr/>
          <p:nvPr/>
        </p:nvSpPr>
        <p:spPr>
          <a:xfrm>
            <a:off x="4414541" y="4395600"/>
            <a:ext cx="608951" cy="571674"/>
          </a:xfrm>
          <a:custGeom>
            <a:avLst/>
            <a:gdLst>
              <a:gd name="connsiteX0" fmla="*/ 636870 w 642061"/>
              <a:gd name="connsiteY0" fmla="*/ 210805 h 602757"/>
              <a:gd name="connsiteX1" fmla="*/ 547256 w 642061"/>
              <a:gd name="connsiteY1" fmla="*/ 174106 h 602757"/>
              <a:gd name="connsiteX2" fmla="*/ 505437 w 642061"/>
              <a:gd name="connsiteY2" fmla="*/ 246651 h 602757"/>
              <a:gd name="connsiteX3" fmla="*/ 395340 w 642061"/>
              <a:gd name="connsiteY3" fmla="*/ 292738 h 602757"/>
              <a:gd name="connsiteX4" fmla="*/ 338158 w 642061"/>
              <a:gd name="connsiteY4" fmla="*/ 252625 h 602757"/>
              <a:gd name="connsiteX5" fmla="*/ 338158 w 642061"/>
              <a:gd name="connsiteY5" fmla="*/ 133994 h 602757"/>
              <a:gd name="connsiteX6" fmla="*/ 389366 w 642061"/>
              <a:gd name="connsiteY6" fmla="*/ 68277 h 602757"/>
              <a:gd name="connsiteX7" fmla="*/ 321089 w 642061"/>
              <a:gd name="connsiteY7" fmla="*/ 0 h 602757"/>
              <a:gd name="connsiteX8" fmla="*/ 321089 w 642061"/>
              <a:gd name="connsiteY8" fmla="*/ 0 h 602757"/>
              <a:gd name="connsiteX9" fmla="*/ 252812 w 642061"/>
              <a:gd name="connsiteY9" fmla="*/ 68277 h 602757"/>
              <a:gd name="connsiteX10" fmla="*/ 304020 w 642061"/>
              <a:gd name="connsiteY10" fmla="*/ 133994 h 602757"/>
              <a:gd name="connsiteX11" fmla="*/ 304020 w 642061"/>
              <a:gd name="connsiteY11" fmla="*/ 251771 h 602757"/>
              <a:gd name="connsiteX12" fmla="*/ 246838 w 642061"/>
              <a:gd name="connsiteY12" fmla="*/ 291884 h 602757"/>
              <a:gd name="connsiteX13" fmla="*/ 136741 w 642061"/>
              <a:gd name="connsiteY13" fmla="*/ 245797 h 602757"/>
              <a:gd name="connsiteX14" fmla="*/ 94921 w 642061"/>
              <a:gd name="connsiteY14" fmla="*/ 173253 h 602757"/>
              <a:gd name="connsiteX15" fmla="*/ 5308 w 642061"/>
              <a:gd name="connsiteY15" fmla="*/ 209952 h 602757"/>
              <a:gd name="connsiteX16" fmla="*/ 42007 w 642061"/>
              <a:gd name="connsiteY16" fmla="*/ 299565 h 602757"/>
              <a:gd name="connsiteX17" fmla="*/ 122232 w 642061"/>
              <a:gd name="connsiteY17" fmla="*/ 277375 h 602757"/>
              <a:gd name="connsiteX18" fmla="*/ 234889 w 642061"/>
              <a:gd name="connsiteY18" fmla="*/ 323462 h 602757"/>
              <a:gd name="connsiteX19" fmla="*/ 234036 w 642061"/>
              <a:gd name="connsiteY19" fmla="*/ 334557 h 602757"/>
              <a:gd name="connsiteX20" fmla="*/ 251105 w 642061"/>
              <a:gd name="connsiteY20" fmla="*/ 385765 h 602757"/>
              <a:gd name="connsiteX21" fmla="*/ 162345 w 642061"/>
              <a:gd name="connsiteY21" fmla="*/ 475379 h 602757"/>
              <a:gd name="connsiteX22" fmla="*/ 79559 w 642061"/>
              <a:gd name="connsiteY22" fmla="*/ 485620 h 602757"/>
              <a:gd name="connsiteX23" fmla="*/ 79559 w 642061"/>
              <a:gd name="connsiteY23" fmla="*/ 582061 h 602757"/>
              <a:gd name="connsiteX24" fmla="*/ 176000 w 642061"/>
              <a:gd name="connsiteY24" fmla="*/ 582061 h 602757"/>
              <a:gd name="connsiteX25" fmla="*/ 186242 w 642061"/>
              <a:gd name="connsiteY25" fmla="*/ 499276 h 602757"/>
              <a:gd name="connsiteX26" fmla="*/ 276709 w 642061"/>
              <a:gd name="connsiteY26" fmla="*/ 408809 h 602757"/>
              <a:gd name="connsiteX27" fmla="*/ 319382 w 642061"/>
              <a:gd name="connsiteY27" fmla="*/ 420757 h 602757"/>
              <a:gd name="connsiteX28" fmla="*/ 321089 w 642061"/>
              <a:gd name="connsiteY28" fmla="*/ 420757 h 602757"/>
              <a:gd name="connsiteX29" fmla="*/ 322796 w 642061"/>
              <a:gd name="connsiteY29" fmla="*/ 420757 h 602757"/>
              <a:gd name="connsiteX30" fmla="*/ 365469 w 642061"/>
              <a:gd name="connsiteY30" fmla="*/ 408809 h 602757"/>
              <a:gd name="connsiteX31" fmla="*/ 455936 w 642061"/>
              <a:gd name="connsiteY31" fmla="*/ 499276 h 602757"/>
              <a:gd name="connsiteX32" fmla="*/ 466178 w 642061"/>
              <a:gd name="connsiteY32" fmla="*/ 582915 h 602757"/>
              <a:gd name="connsiteX33" fmla="*/ 562619 w 642061"/>
              <a:gd name="connsiteY33" fmla="*/ 582915 h 602757"/>
              <a:gd name="connsiteX34" fmla="*/ 562619 w 642061"/>
              <a:gd name="connsiteY34" fmla="*/ 486474 h 602757"/>
              <a:gd name="connsiteX35" fmla="*/ 479833 w 642061"/>
              <a:gd name="connsiteY35" fmla="*/ 476232 h 602757"/>
              <a:gd name="connsiteX36" fmla="*/ 391073 w 642061"/>
              <a:gd name="connsiteY36" fmla="*/ 386619 h 602757"/>
              <a:gd name="connsiteX37" fmla="*/ 408142 w 642061"/>
              <a:gd name="connsiteY37" fmla="*/ 335411 h 602757"/>
              <a:gd name="connsiteX38" fmla="*/ 407289 w 642061"/>
              <a:gd name="connsiteY38" fmla="*/ 324316 h 602757"/>
              <a:gd name="connsiteX39" fmla="*/ 519946 w 642061"/>
              <a:gd name="connsiteY39" fmla="*/ 278229 h 602757"/>
              <a:gd name="connsiteX40" fmla="*/ 600171 w 642061"/>
              <a:gd name="connsiteY40" fmla="*/ 300419 h 602757"/>
              <a:gd name="connsiteX41" fmla="*/ 636870 w 642061"/>
              <a:gd name="connsiteY41" fmla="*/ 210805 h 6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42061" h="602757">
                <a:moveTo>
                  <a:pt x="636870" y="210805"/>
                </a:moveTo>
                <a:cubicBezTo>
                  <a:pt x="622361" y="175813"/>
                  <a:pt x="582248" y="159597"/>
                  <a:pt x="547256" y="174106"/>
                </a:cubicBezTo>
                <a:cubicBezTo>
                  <a:pt x="518239" y="186055"/>
                  <a:pt x="501169" y="216779"/>
                  <a:pt x="505437" y="246651"/>
                </a:cubicBezTo>
                <a:lnTo>
                  <a:pt x="395340" y="292738"/>
                </a:lnTo>
                <a:cubicBezTo>
                  <a:pt x="383392" y="272255"/>
                  <a:pt x="362055" y="256892"/>
                  <a:pt x="338158" y="252625"/>
                </a:cubicBezTo>
                <a:lnTo>
                  <a:pt x="338158" y="133994"/>
                </a:lnTo>
                <a:cubicBezTo>
                  <a:pt x="367176" y="126312"/>
                  <a:pt x="389366" y="99855"/>
                  <a:pt x="389366" y="68277"/>
                </a:cubicBezTo>
                <a:cubicBezTo>
                  <a:pt x="389366" y="30725"/>
                  <a:pt x="358641" y="0"/>
                  <a:pt x="321089" y="0"/>
                </a:cubicBezTo>
                <a:lnTo>
                  <a:pt x="321089" y="0"/>
                </a:lnTo>
                <a:cubicBezTo>
                  <a:pt x="283537" y="0"/>
                  <a:pt x="252812" y="30725"/>
                  <a:pt x="252812" y="68277"/>
                </a:cubicBezTo>
                <a:cubicBezTo>
                  <a:pt x="252812" y="99855"/>
                  <a:pt x="275002" y="126312"/>
                  <a:pt x="304020" y="133994"/>
                </a:cubicBezTo>
                <a:lnTo>
                  <a:pt x="304020" y="251771"/>
                </a:lnTo>
                <a:cubicBezTo>
                  <a:pt x="279269" y="256039"/>
                  <a:pt x="258786" y="271401"/>
                  <a:pt x="246838" y="291884"/>
                </a:cubicBezTo>
                <a:lnTo>
                  <a:pt x="136741" y="245797"/>
                </a:lnTo>
                <a:cubicBezTo>
                  <a:pt x="141008" y="215926"/>
                  <a:pt x="124793" y="185201"/>
                  <a:pt x="94921" y="173253"/>
                </a:cubicBezTo>
                <a:cubicBezTo>
                  <a:pt x="59929" y="158744"/>
                  <a:pt x="19817" y="174960"/>
                  <a:pt x="5308" y="209952"/>
                </a:cubicBezTo>
                <a:cubicBezTo>
                  <a:pt x="-9201" y="244944"/>
                  <a:pt x="7015" y="285056"/>
                  <a:pt x="42007" y="299565"/>
                </a:cubicBezTo>
                <a:cubicBezTo>
                  <a:pt x="71024" y="311514"/>
                  <a:pt x="104309" y="302126"/>
                  <a:pt x="122232" y="277375"/>
                </a:cubicBezTo>
                <a:lnTo>
                  <a:pt x="234889" y="323462"/>
                </a:lnTo>
                <a:cubicBezTo>
                  <a:pt x="234036" y="326876"/>
                  <a:pt x="234036" y="331143"/>
                  <a:pt x="234036" y="334557"/>
                </a:cubicBezTo>
                <a:cubicBezTo>
                  <a:pt x="234036" y="353333"/>
                  <a:pt x="240010" y="371256"/>
                  <a:pt x="251105" y="385765"/>
                </a:cubicBezTo>
                <a:lnTo>
                  <a:pt x="162345" y="475379"/>
                </a:lnTo>
                <a:cubicBezTo>
                  <a:pt x="135888" y="460016"/>
                  <a:pt x="101749" y="463430"/>
                  <a:pt x="79559" y="485620"/>
                </a:cubicBezTo>
                <a:cubicBezTo>
                  <a:pt x="53102" y="512077"/>
                  <a:pt x="53102" y="555604"/>
                  <a:pt x="79559" y="582061"/>
                </a:cubicBezTo>
                <a:cubicBezTo>
                  <a:pt x="106016" y="608519"/>
                  <a:pt x="149543" y="608519"/>
                  <a:pt x="176000" y="582061"/>
                </a:cubicBezTo>
                <a:cubicBezTo>
                  <a:pt x="198190" y="559871"/>
                  <a:pt x="201604" y="525733"/>
                  <a:pt x="186242" y="499276"/>
                </a:cubicBezTo>
                <a:lnTo>
                  <a:pt x="276709" y="408809"/>
                </a:lnTo>
                <a:cubicBezTo>
                  <a:pt x="289511" y="416490"/>
                  <a:pt x="304020" y="420757"/>
                  <a:pt x="319382" y="420757"/>
                </a:cubicBezTo>
                <a:cubicBezTo>
                  <a:pt x="320235" y="420757"/>
                  <a:pt x="320235" y="420757"/>
                  <a:pt x="321089" y="420757"/>
                </a:cubicBezTo>
                <a:cubicBezTo>
                  <a:pt x="321942" y="420757"/>
                  <a:pt x="321942" y="420757"/>
                  <a:pt x="322796" y="420757"/>
                </a:cubicBezTo>
                <a:cubicBezTo>
                  <a:pt x="338158" y="420757"/>
                  <a:pt x="352667" y="416490"/>
                  <a:pt x="365469" y="408809"/>
                </a:cubicBezTo>
                <a:lnTo>
                  <a:pt x="455936" y="499276"/>
                </a:lnTo>
                <a:cubicBezTo>
                  <a:pt x="440574" y="525733"/>
                  <a:pt x="443988" y="559871"/>
                  <a:pt x="466178" y="582915"/>
                </a:cubicBezTo>
                <a:cubicBezTo>
                  <a:pt x="492635" y="609372"/>
                  <a:pt x="536161" y="609372"/>
                  <a:pt x="562619" y="582915"/>
                </a:cubicBezTo>
                <a:cubicBezTo>
                  <a:pt x="589076" y="556458"/>
                  <a:pt x="589076" y="512931"/>
                  <a:pt x="562619" y="486474"/>
                </a:cubicBezTo>
                <a:cubicBezTo>
                  <a:pt x="540429" y="464284"/>
                  <a:pt x="506290" y="460870"/>
                  <a:pt x="479833" y="476232"/>
                </a:cubicBezTo>
                <a:lnTo>
                  <a:pt x="391073" y="386619"/>
                </a:lnTo>
                <a:cubicBezTo>
                  <a:pt x="402168" y="372110"/>
                  <a:pt x="408142" y="355040"/>
                  <a:pt x="408142" y="335411"/>
                </a:cubicBezTo>
                <a:cubicBezTo>
                  <a:pt x="408142" y="331997"/>
                  <a:pt x="408142" y="327730"/>
                  <a:pt x="407289" y="324316"/>
                </a:cubicBezTo>
                <a:lnTo>
                  <a:pt x="519946" y="278229"/>
                </a:lnTo>
                <a:cubicBezTo>
                  <a:pt x="537868" y="302126"/>
                  <a:pt x="571153" y="312367"/>
                  <a:pt x="600171" y="300419"/>
                </a:cubicBezTo>
                <a:cubicBezTo>
                  <a:pt x="634310" y="285056"/>
                  <a:pt x="651379" y="245797"/>
                  <a:pt x="636870" y="210805"/>
                </a:cubicBezTo>
                <a:close/>
              </a:path>
            </a:pathLst>
          </a:custGeom>
          <a:solidFill>
            <a:schemeClr val="accent6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7" name="Graphic 16" descr="Clock">
            <a:extLst>
              <a:ext uri="{FF2B5EF4-FFF2-40B4-BE49-F238E27FC236}">
                <a16:creationId xmlns:a16="http://schemas.microsoft.com/office/drawing/2014/main" id="{1F78879F-8F20-4AF9-B16F-110B9BDDD81E}"/>
              </a:ext>
            </a:extLst>
          </p:cNvPr>
          <p:cNvGrpSpPr/>
          <p:nvPr/>
        </p:nvGrpSpPr>
        <p:grpSpPr>
          <a:xfrm>
            <a:off x="3426386" y="4761052"/>
            <a:ext cx="777072" cy="777072"/>
            <a:chOff x="4888096" y="4644354"/>
            <a:chExt cx="819324" cy="81932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DD9EAE4-2A1B-45A5-8992-CAE615998DCF}"/>
                </a:ext>
              </a:extLst>
            </p:cNvPr>
            <p:cNvSpPr/>
            <p:nvPr/>
          </p:nvSpPr>
          <p:spPr>
            <a:xfrm>
              <a:off x="4973442" y="4729700"/>
              <a:ext cx="648631" cy="648631"/>
            </a:xfrm>
            <a:custGeom>
              <a:avLst/>
              <a:gdLst>
                <a:gd name="connsiteX0" fmla="*/ 324316 w 648631"/>
                <a:gd name="connsiteY0" fmla="*/ 597424 h 648631"/>
                <a:gd name="connsiteX1" fmla="*/ 51208 w 648631"/>
                <a:gd name="connsiteY1" fmla="*/ 324316 h 648631"/>
                <a:gd name="connsiteX2" fmla="*/ 324316 w 648631"/>
                <a:gd name="connsiteY2" fmla="*/ 51208 h 648631"/>
                <a:gd name="connsiteX3" fmla="*/ 597424 w 648631"/>
                <a:gd name="connsiteY3" fmla="*/ 324316 h 648631"/>
                <a:gd name="connsiteX4" fmla="*/ 324316 w 648631"/>
                <a:gd name="connsiteY4" fmla="*/ 597424 h 648631"/>
                <a:gd name="connsiteX5" fmla="*/ 324316 w 648631"/>
                <a:gd name="connsiteY5" fmla="*/ 0 h 648631"/>
                <a:gd name="connsiteX6" fmla="*/ 0 w 648631"/>
                <a:gd name="connsiteY6" fmla="*/ 324316 h 648631"/>
                <a:gd name="connsiteX7" fmla="*/ 324316 w 648631"/>
                <a:gd name="connsiteY7" fmla="*/ 648632 h 648631"/>
                <a:gd name="connsiteX8" fmla="*/ 648632 w 648631"/>
                <a:gd name="connsiteY8" fmla="*/ 324316 h 648631"/>
                <a:gd name="connsiteX9" fmla="*/ 324316 w 648631"/>
                <a:gd name="connsiteY9" fmla="*/ 0 h 64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8631" h="648631">
                  <a:moveTo>
                    <a:pt x="324316" y="597424"/>
                  </a:moveTo>
                  <a:cubicBezTo>
                    <a:pt x="174106" y="597424"/>
                    <a:pt x="51208" y="474525"/>
                    <a:pt x="51208" y="324316"/>
                  </a:cubicBezTo>
                  <a:cubicBezTo>
                    <a:pt x="51208" y="174106"/>
                    <a:pt x="174106" y="51208"/>
                    <a:pt x="324316" y="51208"/>
                  </a:cubicBezTo>
                  <a:cubicBezTo>
                    <a:pt x="474525" y="51208"/>
                    <a:pt x="597424" y="174106"/>
                    <a:pt x="597424" y="324316"/>
                  </a:cubicBezTo>
                  <a:cubicBezTo>
                    <a:pt x="597424" y="474525"/>
                    <a:pt x="474525" y="597424"/>
                    <a:pt x="324316" y="597424"/>
                  </a:cubicBezTo>
                  <a:close/>
                  <a:moveTo>
                    <a:pt x="324316" y="0"/>
                  </a:moveTo>
                  <a:cubicBezTo>
                    <a:pt x="145089" y="0"/>
                    <a:pt x="0" y="145089"/>
                    <a:pt x="0" y="324316"/>
                  </a:cubicBezTo>
                  <a:cubicBezTo>
                    <a:pt x="0" y="503543"/>
                    <a:pt x="145089" y="648632"/>
                    <a:pt x="324316" y="648632"/>
                  </a:cubicBezTo>
                  <a:cubicBezTo>
                    <a:pt x="503543" y="648632"/>
                    <a:pt x="648632" y="503543"/>
                    <a:pt x="648632" y="324316"/>
                  </a:cubicBezTo>
                  <a:cubicBezTo>
                    <a:pt x="648632" y="145089"/>
                    <a:pt x="503543" y="0"/>
                    <a:pt x="324316" y="0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CF40399-5406-4DBC-8B22-CE34E7924C0E}"/>
                </a:ext>
              </a:extLst>
            </p:cNvPr>
            <p:cNvSpPr/>
            <p:nvPr/>
          </p:nvSpPr>
          <p:spPr>
            <a:xfrm>
              <a:off x="5280688" y="4883323"/>
              <a:ext cx="149355" cy="302979"/>
            </a:xfrm>
            <a:custGeom>
              <a:avLst/>
              <a:gdLst>
                <a:gd name="connsiteX0" fmla="*/ 34139 w 149355"/>
                <a:gd name="connsiteY0" fmla="*/ 0 h 302979"/>
                <a:gd name="connsiteX1" fmla="*/ 0 w 149355"/>
                <a:gd name="connsiteY1" fmla="*/ 0 h 302979"/>
                <a:gd name="connsiteX2" fmla="*/ 0 w 149355"/>
                <a:gd name="connsiteY2" fmla="*/ 170693 h 302979"/>
                <a:gd name="connsiteX3" fmla="*/ 5121 w 149355"/>
                <a:gd name="connsiteY3" fmla="*/ 182641 h 302979"/>
                <a:gd name="connsiteX4" fmla="*/ 125459 w 149355"/>
                <a:gd name="connsiteY4" fmla="*/ 302979 h 302979"/>
                <a:gd name="connsiteX5" fmla="*/ 149356 w 149355"/>
                <a:gd name="connsiteY5" fmla="*/ 279082 h 302979"/>
                <a:gd name="connsiteX6" fmla="*/ 34139 w 149355"/>
                <a:gd name="connsiteY6" fmla="*/ 163865 h 302979"/>
                <a:gd name="connsiteX7" fmla="*/ 34139 w 149355"/>
                <a:gd name="connsiteY7" fmla="*/ 0 h 302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355" h="302979">
                  <a:moveTo>
                    <a:pt x="34139" y="0"/>
                  </a:moveTo>
                  <a:lnTo>
                    <a:pt x="0" y="0"/>
                  </a:lnTo>
                  <a:lnTo>
                    <a:pt x="0" y="170693"/>
                  </a:lnTo>
                  <a:cubicBezTo>
                    <a:pt x="0" y="175813"/>
                    <a:pt x="1707" y="180081"/>
                    <a:pt x="5121" y="182641"/>
                  </a:cubicBezTo>
                  <a:lnTo>
                    <a:pt x="125459" y="302979"/>
                  </a:lnTo>
                  <a:lnTo>
                    <a:pt x="149356" y="279082"/>
                  </a:lnTo>
                  <a:lnTo>
                    <a:pt x="34139" y="163865"/>
                  </a:lnTo>
                  <a:lnTo>
                    <a:pt x="34139" y="0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99927B3-A722-458D-94A0-51F429EB8108}"/>
                </a:ext>
              </a:extLst>
            </p:cNvPr>
            <p:cNvSpPr/>
            <p:nvPr/>
          </p:nvSpPr>
          <p:spPr>
            <a:xfrm>
              <a:off x="5280688" y="48150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648106D-6D6F-44C7-9517-2C83418474A8}"/>
                </a:ext>
              </a:extLst>
            </p:cNvPr>
            <p:cNvSpPr/>
            <p:nvPr/>
          </p:nvSpPr>
          <p:spPr>
            <a:xfrm>
              <a:off x="5280688" y="5258847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B28097-A638-4A7E-B863-84847B7ABC55}"/>
                </a:ext>
              </a:extLst>
            </p:cNvPr>
            <p:cNvSpPr/>
            <p:nvPr/>
          </p:nvSpPr>
          <p:spPr>
            <a:xfrm>
              <a:off x="5058788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2086CA1-EE6E-482A-AA38-73499F8A4C5D}"/>
                </a:ext>
              </a:extLst>
            </p:cNvPr>
            <p:cNvSpPr/>
            <p:nvPr/>
          </p:nvSpPr>
          <p:spPr>
            <a:xfrm>
              <a:off x="5502589" y="5036946"/>
              <a:ext cx="34138" cy="34138"/>
            </a:xfrm>
            <a:custGeom>
              <a:avLst/>
              <a:gdLst>
                <a:gd name="connsiteX0" fmla="*/ 34139 w 34138"/>
                <a:gd name="connsiteY0" fmla="*/ 17069 h 34138"/>
                <a:gd name="connsiteX1" fmla="*/ 17069 w 34138"/>
                <a:gd name="connsiteY1" fmla="*/ 34139 h 34138"/>
                <a:gd name="connsiteX2" fmla="*/ 0 w 34138"/>
                <a:gd name="connsiteY2" fmla="*/ 17069 h 34138"/>
                <a:gd name="connsiteX3" fmla="*/ 17069 w 34138"/>
                <a:gd name="connsiteY3" fmla="*/ 0 h 34138"/>
                <a:gd name="connsiteX4" fmla="*/ 34139 w 34138"/>
                <a:gd name="connsiteY4" fmla="*/ 17069 h 3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8" h="34138">
                  <a:moveTo>
                    <a:pt x="34139" y="17069"/>
                  </a:moveTo>
                  <a:cubicBezTo>
                    <a:pt x="34139" y="26496"/>
                    <a:pt x="26496" y="34139"/>
                    <a:pt x="17069" y="34139"/>
                  </a:cubicBezTo>
                  <a:cubicBezTo>
                    <a:pt x="7642" y="34139"/>
                    <a:pt x="0" y="26496"/>
                    <a:pt x="0" y="17069"/>
                  </a:cubicBezTo>
                  <a:cubicBezTo>
                    <a:pt x="0" y="7642"/>
                    <a:pt x="7642" y="0"/>
                    <a:pt x="17069" y="0"/>
                  </a:cubicBezTo>
                  <a:cubicBezTo>
                    <a:pt x="26496" y="0"/>
                    <a:pt x="34139" y="7642"/>
                    <a:pt x="34139" y="17069"/>
                  </a:cubicBez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4" name="Graphic 14" descr="Tag">
            <a:extLst>
              <a:ext uri="{FF2B5EF4-FFF2-40B4-BE49-F238E27FC236}">
                <a16:creationId xmlns:a16="http://schemas.microsoft.com/office/drawing/2014/main" id="{EFA90B75-C220-43D0-972F-90349A1D41FC}"/>
              </a:ext>
            </a:extLst>
          </p:cNvPr>
          <p:cNvSpPr/>
          <p:nvPr/>
        </p:nvSpPr>
        <p:spPr>
          <a:xfrm>
            <a:off x="3459129" y="3697711"/>
            <a:ext cx="569147" cy="601422"/>
          </a:xfrm>
          <a:custGeom>
            <a:avLst/>
            <a:gdLst>
              <a:gd name="connsiteX0" fmla="*/ 170693 w 600093"/>
              <a:gd name="connsiteY0" fmla="*/ 238970 h 634122"/>
              <a:gd name="connsiteX1" fmla="*/ 136554 w 600093"/>
              <a:gd name="connsiteY1" fmla="*/ 204831 h 634122"/>
              <a:gd name="connsiteX2" fmla="*/ 152770 w 600093"/>
              <a:gd name="connsiteY2" fmla="*/ 175813 h 634122"/>
              <a:gd name="connsiteX3" fmla="*/ 153623 w 600093"/>
              <a:gd name="connsiteY3" fmla="*/ 196296 h 634122"/>
              <a:gd name="connsiteX4" fmla="*/ 170693 w 600093"/>
              <a:gd name="connsiteY4" fmla="*/ 213366 h 634122"/>
              <a:gd name="connsiteX5" fmla="*/ 187762 w 600093"/>
              <a:gd name="connsiteY5" fmla="*/ 196296 h 634122"/>
              <a:gd name="connsiteX6" fmla="*/ 186908 w 600093"/>
              <a:gd name="connsiteY6" fmla="*/ 174960 h 634122"/>
              <a:gd name="connsiteX7" fmla="*/ 204831 w 600093"/>
              <a:gd name="connsiteY7" fmla="*/ 204831 h 634122"/>
              <a:gd name="connsiteX8" fmla="*/ 170693 w 600093"/>
              <a:gd name="connsiteY8" fmla="*/ 238970 h 634122"/>
              <a:gd name="connsiteX9" fmla="*/ 590596 w 600093"/>
              <a:gd name="connsiteY9" fmla="*/ 385765 h 634122"/>
              <a:gd name="connsiteX10" fmla="*/ 351627 w 600093"/>
              <a:gd name="connsiteY10" fmla="*/ 146796 h 634122"/>
              <a:gd name="connsiteX11" fmla="*/ 327730 w 600093"/>
              <a:gd name="connsiteY11" fmla="*/ 136554 h 634122"/>
              <a:gd name="connsiteX12" fmla="*/ 180934 w 600093"/>
              <a:gd name="connsiteY12" fmla="*/ 136554 h 634122"/>
              <a:gd name="connsiteX13" fmla="*/ 122899 w 600093"/>
              <a:gd name="connsiteY13" fmla="*/ 85346 h 634122"/>
              <a:gd name="connsiteX14" fmla="*/ 93027 w 600093"/>
              <a:gd name="connsiteY14" fmla="*/ 80225 h 634122"/>
              <a:gd name="connsiteX15" fmla="*/ 34139 w 600093"/>
              <a:gd name="connsiteY15" fmla="*/ 17069 h 634122"/>
              <a:gd name="connsiteX16" fmla="*/ 17069 w 600093"/>
              <a:gd name="connsiteY16" fmla="*/ 0 h 634122"/>
              <a:gd name="connsiteX17" fmla="*/ 0 w 600093"/>
              <a:gd name="connsiteY17" fmla="*/ 17069 h 634122"/>
              <a:gd name="connsiteX18" fmla="*/ 87907 w 600093"/>
              <a:gd name="connsiteY18" fmla="*/ 114364 h 634122"/>
              <a:gd name="connsiteX19" fmla="*/ 116924 w 600093"/>
              <a:gd name="connsiteY19" fmla="*/ 119485 h 634122"/>
              <a:gd name="connsiteX20" fmla="*/ 146796 w 600093"/>
              <a:gd name="connsiteY20" fmla="*/ 141675 h 634122"/>
              <a:gd name="connsiteX21" fmla="*/ 103269 w 600093"/>
              <a:gd name="connsiteY21" fmla="*/ 205684 h 634122"/>
              <a:gd name="connsiteX22" fmla="*/ 103269 w 600093"/>
              <a:gd name="connsiteY22" fmla="*/ 361868 h 634122"/>
              <a:gd name="connsiteX23" fmla="*/ 113511 w 600093"/>
              <a:gd name="connsiteY23" fmla="*/ 385765 h 634122"/>
              <a:gd name="connsiteX24" fmla="*/ 352480 w 600093"/>
              <a:gd name="connsiteY24" fmla="*/ 624735 h 634122"/>
              <a:gd name="connsiteX25" fmla="*/ 375524 w 600093"/>
              <a:gd name="connsiteY25" fmla="*/ 634123 h 634122"/>
              <a:gd name="connsiteX26" fmla="*/ 399420 w 600093"/>
              <a:gd name="connsiteY26" fmla="*/ 623881 h 634122"/>
              <a:gd name="connsiteX27" fmla="*/ 589743 w 600093"/>
              <a:gd name="connsiteY27" fmla="*/ 433559 h 634122"/>
              <a:gd name="connsiteX28" fmla="*/ 590596 w 600093"/>
              <a:gd name="connsiteY28" fmla="*/ 385765 h 63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0093" h="634122">
                <a:moveTo>
                  <a:pt x="170693" y="238970"/>
                </a:moveTo>
                <a:cubicBezTo>
                  <a:pt x="151916" y="238970"/>
                  <a:pt x="136554" y="223607"/>
                  <a:pt x="136554" y="204831"/>
                </a:cubicBezTo>
                <a:cubicBezTo>
                  <a:pt x="136554" y="192883"/>
                  <a:pt x="143382" y="181788"/>
                  <a:pt x="152770" y="175813"/>
                </a:cubicBezTo>
                <a:cubicBezTo>
                  <a:pt x="152770" y="181788"/>
                  <a:pt x="153623" y="188615"/>
                  <a:pt x="153623" y="196296"/>
                </a:cubicBezTo>
                <a:cubicBezTo>
                  <a:pt x="153623" y="205684"/>
                  <a:pt x="161304" y="213366"/>
                  <a:pt x="170693" y="213366"/>
                </a:cubicBezTo>
                <a:cubicBezTo>
                  <a:pt x="180081" y="213366"/>
                  <a:pt x="187762" y="205684"/>
                  <a:pt x="187762" y="196296"/>
                </a:cubicBezTo>
                <a:cubicBezTo>
                  <a:pt x="187762" y="188615"/>
                  <a:pt x="187762" y="181788"/>
                  <a:pt x="186908" y="174960"/>
                </a:cubicBezTo>
                <a:cubicBezTo>
                  <a:pt x="197150" y="180934"/>
                  <a:pt x="204831" y="192029"/>
                  <a:pt x="204831" y="204831"/>
                </a:cubicBezTo>
                <a:cubicBezTo>
                  <a:pt x="204831" y="223607"/>
                  <a:pt x="189469" y="238970"/>
                  <a:pt x="170693" y="238970"/>
                </a:cubicBezTo>
                <a:close/>
                <a:moveTo>
                  <a:pt x="590596" y="385765"/>
                </a:moveTo>
                <a:lnTo>
                  <a:pt x="351627" y="146796"/>
                </a:lnTo>
                <a:cubicBezTo>
                  <a:pt x="344799" y="139968"/>
                  <a:pt x="336264" y="136554"/>
                  <a:pt x="327730" y="136554"/>
                </a:cubicBezTo>
                <a:lnTo>
                  <a:pt x="180934" y="136554"/>
                </a:lnTo>
                <a:cubicBezTo>
                  <a:pt x="171546" y="106683"/>
                  <a:pt x="153623" y="91320"/>
                  <a:pt x="122899" y="85346"/>
                </a:cubicBezTo>
                <a:cubicBezTo>
                  <a:pt x="111804" y="83639"/>
                  <a:pt x="102416" y="81932"/>
                  <a:pt x="93027" y="80225"/>
                </a:cubicBezTo>
                <a:cubicBezTo>
                  <a:pt x="44380" y="73398"/>
                  <a:pt x="34139" y="71691"/>
                  <a:pt x="34139" y="17069"/>
                </a:cubicBezTo>
                <a:cubicBezTo>
                  <a:pt x="34139" y="7681"/>
                  <a:pt x="26457" y="0"/>
                  <a:pt x="17069" y="0"/>
                </a:cubicBezTo>
                <a:cubicBezTo>
                  <a:pt x="7681" y="0"/>
                  <a:pt x="0" y="7681"/>
                  <a:pt x="0" y="17069"/>
                </a:cubicBezTo>
                <a:cubicBezTo>
                  <a:pt x="0" y="97295"/>
                  <a:pt x="31578" y="105829"/>
                  <a:pt x="87907" y="114364"/>
                </a:cubicBezTo>
                <a:cubicBezTo>
                  <a:pt x="96441" y="116071"/>
                  <a:pt x="105829" y="116924"/>
                  <a:pt x="116924" y="119485"/>
                </a:cubicBezTo>
                <a:cubicBezTo>
                  <a:pt x="128019" y="122045"/>
                  <a:pt x="139968" y="123752"/>
                  <a:pt x="146796" y="141675"/>
                </a:cubicBezTo>
                <a:cubicBezTo>
                  <a:pt x="121192" y="151916"/>
                  <a:pt x="103269" y="176667"/>
                  <a:pt x="103269" y="205684"/>
                </a:cubicBezTo>
                <a:lnTo>
                  <a:pt x="103269" y="361868"/>
                </a:lnTo>
                <a:cubicBezTo>
                  <a:pt x="103269" y="371256"/>
                  <a:pt x="106683" y="379791"/>
                  <a:pt x="113511" y="385765"/>
                </a:cubicBezTo>
                <a:lnTo>
                  <a:pt x="352480" y="624735"/>
                </a:lnTo>
                <a:cubicBezTo>
                  <a:pt x="358454" y="631562"/>
                  <a:pt x="366989" y="634123"/>
                  <a:pt x="375524" y="634123"/>
                </a:cubicBezTo>
                <a:cubicBezTo>
                  <a:pt x="384058" y="634123"/>
                  <a:pt x="392593" y="630709"/>
                  <a:pt x="399420" y="623881"/>
                </a:cubicBezTo>
                <a:lnTo>
                  <a:pt x="589743" y="433559"/>
                </a:lnTo>
                <a:cubicBezTo>
                  <a:pt x="603398" y="420757"/>
                  <a:pt x="603398" y="398567"/>
                  <a:pt x="590596" y="385765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Graphic 11" descr="Coins">
            <a:extLst>
              <a:ext uri="{FF2B5EF4-FFF2-40B4-BE49-F238E27FC236}">
                <a16:creationId xmlns:a16="http://schemas.microsoft.com/office/drawing/2014/main" id="{E1A65688-E8FA-40CD-97D7-BB4BE48DA01F}"/>
              </a:ext>
            </a:extLst>
          </p:cNvPr>
          <p:cNvSpPr/>
          <p:nvPr/>
        </p:nvSpPr>
        <p:spPr>
          <a:xfrm>
            <a:off x="3928177" y="2679034"/>
            <a:ext cx="679982" cy="582804"/>
          </a:xfrm>
          <a:custGeom>
            <a:avLst/>
            <a:gdLst>
              <a:gd name="connsiteX0" fmla="*/ 666554 w 716954"/>
              <a:gd name="connsiteY0" fmla="*/ 512078 h 614493"/>
              <a:gd name="connsiteX1" fmla="*/ 632416 w 716954"/>
              <a:gd name="connsiteY1" fmla="*/ 541095 h 614493"/>
              <a:gd name="connsiteX2" fmla="*/ 632416 w 716954"/>
              <a:gd name="connsiteY2" fmla="*/ 510371 h 614493"/>
              <a:gd name="connsiteX3" fmla="*/ 666554 w 716954"/>
              <a:gd name="connsiteY3" fmla="*/ 496715 h 614493"/>
              <a:gd name="connsiteX4" fmla="*/ 666554 w 716954"/>
              <a:gd name="connsiteY4" fmla="*/ 512078 h 614493"/>
              <a:gd name="connsiteX5" fmla="*/ 598277 w 716954"/>
              <a:gd name="connsiteY5" fmla="*/ 455749 h 614493"/>
              <a:gd name="connsiteX6" fmla="*/ 598277 w 716954"/>
              <a:gd name="connsiteY6" fmla="*/ 425024 h 614493"/>
              <a:gd name="connsiteX7" fmla="*/ 632416 w 716954"/>
              <a:gd name="connsiteY7" fmla="*/ 411369 h 614493"/>
              <a:gd name="connsiteX8" fmla="*/ 632416 w 716954"/>
              <a:gd name="connsiteY8" fmla="*/ 426731 h 614493"/>
              <a:gd name="connsiteX9" fmla="*/ 598277 w 716954"/>
              <a:gd name="connsiteY9" fmla="*/ 455749 h 614493"/>
              <a:gd name="connsiteX10" fmla="*/ 598277 w 716954"/>
              <a:gd name="connsiteY10" fmla="*/ 551337 h 614493"/>
              <a:gd name="connsiteX11" fmla="*/ 564139 w 716954"/>
              <a:gd name="connsiteY11" fmla="*/ 557311 h 614493"/>
              <a:gd name="connsiteX12" fmla="*/ 564139 w 716954"/>
              <a:gd name="connsiteY12" fmla="*/ 524026 h 614493"/>
              <a:gd name="connsiteX13" fmla="*/ 598277 w 716954"/>
              <a:gd name="connsiteY13" fmla="*/ 518905 h 614493"/>
              <a:gd name="connsiteX14" fmla="*/ 598277 w 716954"/>
              <a:gd name="connsiteY14" fmla="*/ 551337 h 614493"/>
              <a:gd name="connsiteX15" fmla="*/ 530000 w 716954"/>
              <a:gd name="connsiteY15" fmla="*/ 438680 h 614493"/>
              <a:gd name="connsiteX16" fmla="*/ 564139 w 716954"/>
              <a:gd name="connsiteY16" fmla="*/ 433559 h 614493"/>
              <a:gd name="connsiteX17" fmla="*/ 564139 w 716954"/>
              <a:gd name="connsiteY17" fmla="*/ 465991 h 614493"/>
              <a:gd name="connsiteX18" fmla="*/ 530000 w 716954"/>
              <a:gd name="connsiteY18" fmla="*/ 471965 h 614493"/>
              <a:gd name="connsiteX19" fmla="*/ 530000 w 716954"/>
              <a:gd name="connsiteY19" fmla="*/ 438680 h 614493"/>
              <a:gd name="connsiteX20" fmla="*/ 530000 w 716954"/>
              <a:gd name="connsiteY20" fmla="*/ 561578 h 614493"/>
              <a:gd name="connsiteX21" fmla="*/ 495862 w 716954"/>
              <a:gd name="connsiteY21" fmla="*/ 563285 h 614493"/>
              <a:gd name="connsiteX22" fmla="*/ 495862 w 716954"/>
              <a:gd name="connsiteY22" fmla="*/ 529147 h 614493"/>
              <a:gd name="connsiteX23" fmla="*/ 530000 w 716954"/>
              <a:gd name="connsiteY23" fmla="*/ 527440 h 614493"/>
              <a:gd name="connsiteX24" fmla="*/ 530000 w 716954"/>
              <a:gd name="connsiteY24" fmla="*/ 561578 h 614493"/>
              <a:gd name="connsiteX25" fmla="*/ 461723 w 716954"/>
              <a:gd name="connsiteY25" fmla="*/ 477939 h 614493"/>
              <a:gd name="connsiteX26" fmla="*/ 461723 w 716954"/>
              <a:gd name="connsiteY26" fmla="*/ 443801 h 614493"/>
              <a:gd name="connsiteX27" fmla="*/ 495862 w 716954"/>
              <a:gd name="connsiteY27" fmla="*/ 442094 h 614493"/>
              <a:gd name="connsiteX28" fmla="*/ 495862 w 716954"/>
              <a:gd name="connsiteY28" fmla="*/ 476232 h 614493"/>
              <a:gd name="connsiteX29" fmla="*/ 461723 w 716954"/>
              <a:gd name="connsiteY29" fmla="*/ 477939 h 614493"/>
              <a:gd name="connsiteX30" fmla="*/ 461723 w 716954"/>
              <a:gd name="connsiteY30" fmla="*/ 563285 h 614493"/>
              <a:gd name="connsiteX31" fmla="*/ 427585 w 716954"/>
              <a:gd name="connsiteY31" fmla="*/ 561578 h 614493"/>
              <a:gd name="connsiteX32" fmla="*/ 427585 w 716954"/>
              <a:gd name="connsiteY32" fmla="*/ 529147 h 614493"/>
              <a:gd name="connsiteX33" fmla="*/ 444654 w 716954"/>
              <a:gd name="connsiteY33" fmla="*/ 529147 h 614493"/>
              <a:gd name="connsiteX34" fmla="*/ 461723 w 716954"/>
              <a:gd name="connsiteY34" fmla="*/ 529147 h 614493"/>
              <a:gd name="connsiteX35" fmla="*/ 461723 w 716954"/>
              <a:gd name="connsiteY35" fmla="*/ 563285 h 614493"/>
              <a:gd name="connsiteX36" fmla="*/ 393446 w 716954"/>
              <a:gd name="connsiteY36" fmla="*/ 442094 h 614493"/>
              <a:gd name="connsiteX37" fmla="*/ 427585 w 716954"/>
              <a:gd name="connsiteY37" fmla="*/ 443801 h 614493"/>
              <a:gd name="connsiteX38" fmla="*/ 427585 w 716954"/>
              <a:gd name="connsiteY38" fmla="*/ 477939 h 614493"/>
              <a:gd name="connsiteX39" fmla="*/ 393446 w 716954"/>
              <a:gd name="connsiteY39" fmla="*/ 476232 h 614493"/>
              <a:gd name="connsiteX40" fmla="*/ 393446 w 716954"/>
              <a:gd name="connsiteY40" fmla="*/ 442094 h 614493"/>
              <a:gd name="connsiteX41" fmla="*/ 393446 w 716954"/>
              <a:gd name="connsiteY41" fmla="*/ 557311 h 614493"/>
              <a:gd name="connsiteX42" fmla="*/ 359308 w 716954"/>
              <a:gd name="connsiteY42" fmla="*/ 551337 h 614493"/>
              <a:gd name="connsiteX43" fmla="*/ 359308 w 716954"/>
              <a:gd name="connsiteY43" fmla="*/ 524026 h 614493"/>
              <a:gd name="connsiteX44" fmla="*/ 393446 w 716954"/>
              <a:gd name="connsiteY44" fmla="*/ 527440 h 614493"/>
              <a:gd name="connsiteX45" fmla="*/ 393446 w 716954"/>
              <a:gd name="connsiteY45" fmla="*/ 557311 h 614493"/>
              <a:gd name="connsiteX46" fmla="*/ 325169 w 716954"/>
              <a:gd name="connsiteY46" fmla="*/ 465991 h 614493"/>
              <a:gd name="connsiteX47" fmla="*/ 325169 w 716954"/>
              <a:gd name="connsiteY47" fmla="*/ 432706 h 614493"/>
              <a:gd name="connsiteX48" fmla="*/ 359308 w 716954"/>
              <a:gd name="connsiteY48" fmla="*/ 437826 h 614493"/>
              <a:gd name="connsiteX49" fmla="*/ 359308 w 716954"/>
              <a:gd name="connsiteY49" fmla="*/ 471965 h 614493"/>
              <a:gd name="connsiteX50" fmla="*/ 325169 w 716954"/>
              <a:gd name="connsiteY50" fmla="*/ 465991 h 614493"/>
              <a:gd name="connsiteX51" fmla="*/ 325169 w 716954"/>
              <a:gd name="connsiteY51" fmla="*/ 541095 h 614493"/>
              <a:gd name="connsiteX52" fmla="*/ 291031 w 716954"/>
              <a:gd name="connsiteY52" fmla="*/ 512078 h 614493"/>
              <a:gd name="connsiteX53" fmla="*/ 291031 w 716954"/>
              <a:gd name="connsiteY53" fmla="*/ 510371 h 614493"/>
              <a:gd name="connsiteX54" fmla="*/ 291884 w 716954"/>
              <a:gd name="connsiteY54" fmla="*/ 510371 h 614493"/>
              <a:gd name="connsiteX55" fmla="*/ 298712 w 716954"/>
              <a:gd name="connsiteY55" fmla="*/ 512078 h 614493"/>
              <a:gd name="connsiteX56" fmla="*/ 325169 w 716954"/>
              <a:gd name="connsiteY56" fmla="*/ 518052 h 614493"/>
              <a:gd name="connsiteX57" fmla="*/ 325169 w 716954"/>
              <a:gd name="connsiteY57" fmla="*/ 541095 h 614493"/>
              <a:gd name="connsiteX58" fmla="*/ 188615 w 716954"/>
              <a:gd name="connsiteY58" fmla="*/ 425024 h 614493"/>
              <a:gd name="connsiteX59" fmla="*/ 205684 w 716954"/>
              <a:gd name="connsiteY59" fmla="*/ 425878 h 614493"/>
              <a:gd name="connsiteX60" fmla="*/ 205684 w 716954"/>
              <a:gd name="connsiteY60" fmla="*/ 426731 h 614493"/>
              <a:gd name="connsiteX61" fmla="*/ 214219 w 716954"/>
              <a:gd name="connsiteY61" fmla="*/ 460016 h 614493"/>
              <a:gd name="connsiteX62" fmla="*/ 188615 w 716954"/>
              <a:gd name="connsiteY62" fmla="*/ 458309 h 614493"/>
              <a:gd name="connsiteX63" fmla="*/ 188615 w 716954"/>
              <a:gd name="connsiteY63" fmla="*/ 425024 h 614493"/>
              <a:gd name="connsiteX64" fmla="*/ 154477 w 716954"/>
              <a:gd name="connsiteY64" fmla="*/ 322609 h 614493"/>
              <a:gd name="connsiteX65" fmla="*/ 188615 w 716954"/>
              <a:gd name="connsiteY65" fmla="*/ 327730 h 614493"/>
              <a:gd name="connsiteX66" fmla="*/ 188615 w 716954"/>
              <a:gd name="connsiteY66" fmla="*/ 361868 h 614493"/>
              <a:gd name="connsiteX67" fmla="*/ 154477 w 716954"/>
              <a:gd name="connsiteY67" fmla="*/ 355894 h 614493"/>
              <a:gd name="connsiteX68" fmla="*/ 154477 w 716954"/>
              <a:gd name="connsiteY68" fmla="*/ 322609 h 614493"/>
              <a:gd name="connsiteX69" fmla="*/ 154477 w 716954"/>
              <a:gd name="connsiteY69" fmla="*/ 454896 h 614493"/>
              <a:gd name="connsiteX70" fmla="*/ 120338 w 716954"/>
              <a:gd name="connsiteY70" fmla="*/ 448921 h 614493"/>
              <a:gd name="connsiteX71" fmla="*/ 120338 w 716954"/>
              <a:gd name="connsiteY71" fmla="*/ 415636 h 614493"/>
              <a:gd name="connsiteX72" fmla="*/ 154477 w 716954"/>
              <a:gd name="connsiteY72" fmla="*/ 420757 h 614493"/>
              <a:gd name="connsiteX73" fmla="*/ 154477 w 716954"/>
              <a:gd name="connsiteY73" fmla="*/ 454896 h 614493"/>
              <a:gd name="connsiteX74" fmla="*/ 86200 w 716954"/>
              <a:gd name="connsiteY74" fmla="*/ 315781 h 614493"/>
              <a:gd name="connsiteX75" fmla="*/ 86200 w 716954"/>
              <a:gd name="connsiteY75" fmla="*/ 300419 h 614493"/>
              <a:gd name="connsiteX76" fmla="*/ 120338 w 716954"/>
              <a:gd name="connsiteY76" fmla="*/ 313221 h 614493"/>
              <a:gd name="connsiteX77" fmla="*/ 120338 w 716954"/>
              <a:gd name="connsiteY77" fmla="*/ 344799 h 614493"/>
              <a:gd name="connsiteX78" fmla="*/ 86200 w 716954"/>
              <a:gd name="connsiteY78" fmla="*/ 315781 h 614493"/>
              <a:gd name="connsiteX79" fmla="*/ 86200 w 716954"/>
              <a:gd name="connsiteY79" fmla="*/ 438680 h 614493"/>
              <a:gd name="connsiteX80" fmla="*/ 52061 w 716954"/>
              <a:gd name="connsiteY80" fmla="*/ 409662 h 614493"/>
              <a:gd name="connsiteX81" fmla="*/ 52061 w 716954"/>
              <a:gd name="connsiteY81" fmla="*/ 394300 h 614493"/>
              <a:gd name="connsiteX82" fmla="*/ 86200 w 716954"/>
              <a:gd name="connsiteY82" fmla="*/ 407102 h 614493"/>
              <a:gd name="connsiteX83" fmla="*/ 86200 w 716954"/>
              <a:gd name="connsiteY83" fmla="*/ 438680 h 614493"/>
              <a:gd name="connsiteX84" fmla="*/ 52061 w 716954"/>
              <a:gd name="connsiteY84" fmla="*/ 172399 h 614493"/>
              <a:gd name="connsiteX85" fmla="*/ 86200 w 716954"/>
              <a:gd name="connsiteY85" fmla="*/ 185201 h 614493"/>
              <a:gd name="connsiteX86" fmla="*/ 86200 w 716954"/>
              <a:gd name="connsiteY86" fmla="*/ 216779 h 614493"/>
              <a:gd name="connsiteX87" fmla="*/ 52061 w 716954"/>
              <a:gd name="connsiteY87" fmla="*/ 187762 h 614493"/>
              <a:gd name="connsiteX88" fmla="*/ 52061 w 716954"/>
              <a:gd name="connsiteY88" fmla="*/ 172399 h 614493"/>
              <a:gd name="connsiteX89" fmla="*/ 154477 w 716954"/>
              <a:gd name="connsiteY89" fmla="*/ 199710 h 614493"/>
              <a:gd name="connsiteX90" fmla="*/ 154477 w 716954"/>
              <a:gd name="connsiteY90" fmla="*/ 233849 h 614493"/>
              <a:gd name="connsiteX91" fmla="*/ 120338 w 716954"/>
              <a:gd name="connsiteY91" fmla="*/ 227875 h 614493"/>
              <a:gd name="connsiteX92" fmla="*/ 120338 w 716954"/>
              <a:gd name="connsiteY92" fmla="*/ 194589 h 614493"/>
              <a:gd name="connsiteX93" fmla="*/ 154477 w 716954"/>
              <a:gd name="connsiteY93" fmla="*/ 199710 h 614493"/>
              <a:gd name="connsiteX94" fmla="*/ 239823 w 716954"/>
              <a:gd name="connsiteY94" fmla="*/ 51208 h 614493"/>
              <a:gd name="connsiteX95" fmla="*/ 427585 w 716954"/>
              <a:gd name="connsiteY95" fmla="*/ 102416 h 614493"/>
              <a:gd name="connsiteX96" fmla="*/ 239823 w 716954"/>
              <a:gd name="connsiteY96" fmla="*/ 153623 h 614493"/>
              <a:gd name="connsiteX97" fmla="*/ 52061 w 716954"/>
              <a:gd name="connsiteY97" fmla="*/ 102416 h 614493"/>
              <a:gd name="connsiteX98" fmla="*/ 239823 w 716954"/>
              <a:gd name="connsiteY98" fmla="*/ 51208 h 614493"/>
              <a:gd name="connsiteX99" fmla="*/ 291031 w 716954"/>
              <a:gd name="connsiteY99" fmla="*/ 455749 h 614493"/>
              <a:gd name="connsiteX100" fmla="*/ 256892 w 716954"/>
              <a:gd name="connsiteY100" fmla="*/ 426731 h 614493"/>
              <a:gd name="connsiteX101" fmla="*/ 256892 w 716954"/>
              <a:gd name="connsiteY101" fmla="*/ 411369 h 614493"/>
              <a:gd name="connsiteX102" fmla="*/ 291031 w 716954"/>
              <a:gd name="connsiteY102" fmla="*/ 424171 h 614493"/>
              <a:gd name="connsiteX103" fmla="*/ 291031 w 716954"/>
              <a:gd name="connsiteY103" fmla="*/ 455749 h 614493"/>
              <a:gd name="connsiteX104" fmla="*/ 393446 w 716954"/>
              <a:gd name="connsiteY104" fmla="*/ 216779 h 614493"/>
              <a:gd name="connsiteX105" fmla="*/ 393446 w 716954"/>
              <a:gd name="connsiteY105" fmla="*/ 186055 h 614493"/>
              <a:gd name="connsiteX106" fmla="*/ 427585 w 716954"/>
              <a:gd name="connsiteY106" fmla="*/ 172399 h 614493"/>
              <a:gd name="connsiteX107" fmla="*/ 427585 w 716954"/>
              <a:gd name="connsiteY107" fmla="*/ 187762 h 614493"/>
              <a:gd name="connsiteX108" fmla="*/ 393446 w 716954"/>
              <a:gd name="connsiteY108" fmla="*/ 216779 h 614493"/>
              <a:gd name="connsiteX109" fmla="*/ 325169 w 716954"/>
              <a:gd name="connsiteY109" fmla="*/ 232995 h 614493"/>
              <a:gd name="connsiteX110" fmla="*/ 325169 w 716954"/>
              <a:gd name="connsiteY110" fmla="*/ 199710 h 614493"/>
              <a:gd name="connsiteX111" fmla="*/ 359308 w 716954"/>
              <a:gd name="connsiteY111" fmla="*/ 194589 h 614493"/>
              <a:gd name="connsiteX112" fmla="*/ 359308 w 716954"/>
              <a:gd name="connsiteY112" fmla="*/ 227021 h 614493"/>
              <a:gd name="connsiteX113" fmla="*/ 325169 w 716954"/>
              <a:gd name="connsiteY113" fmla="*/ 232995 h 614493"/>
              <a:gd name="connsiteX114" fmla="*/ 256892 w 716954"/>
              <a:gd name="connsiteY114" fmla="*/ 238970 h 614493"/>
              <a:gd name="connsiteX115" fmla="*/ 256892 w 716954"/>
              <a:gd name="connsiteY115" fmla="*/ 204831 h 614493"/>
              <a:gd name="connsiteX116" fmla="*/ 291031 w 716954"/>
              <a:gd name="connsiteY116" fmla="*/ 203124 h 614493"/>
              <a:gd name="connsiteX117" fmla="*/ 291031 w 716954"/>
              <a:gd name="connsiteY117" fmla="*/ 237263 h 614493"/>
              <a:gd name="connsiteX118" fmla="*/ 256892 w 716954"/>
              <a:gd name="connsiteY118" fmla="*/ 238970 h 614493"/>
              <a:gd name="connsiteX119" fmla="*/ 188615 w 716954"/>
              <a:gd name="connsiteY119" fmla="*/ 237263 h 614493"/>
              <a:gd name="connsiteX120" fmla="*/ 188615 w 716954"/>
              <a:gd name="connsiteY120" fmla="*/ 203124 h 614493"/>
              <a:gd name="connsiteX121" fmla="*/ 222754 w 716954"/>
              <a:gd name="connsiteY121" fmla="*/ 204831 h 614493"/>
              <a:gd name="connsiteX122" fmla="*/ 222754 w 716954"/>
              <a:gd name="connsiteY122" fmla="*/ 238970 h 614493"/>
              <a:gd name="connsiteX123" fmla="*/ 188615 w 716954"/>
              <a:gd name="connsiteY123" fmla="*/ 237263 h 614493"/>
              <a:gd name="connsiteX124" fmla="*/ 632416 w 716954"/>
              <a:gd name="connsiteY124" fmla="*/ 341385 h 614493"/>
              <a:gd name="connsiteX125" fmla="*/ 444654 w 716954"/>
              <a:gd name="connsiteY125" fmla="*/ 392593 h 614493"/>
              <a:gd name="connsiteX126" fmla="*/ 256892 w 716954"/>
              <a:gd name="connsiteY126" fmla="*/ 341385 h 614493"/>
              <a:gd name="connsiteX127" fmla="*/ 444654 w 716954"/>
              <a:gd name="connsiteY127" fmla="*/ 290177 h 614493"/>
              <a:gd name="connsiteX128" fmla="*/ 632416 w 716954"/>
              <a:gd name="connsiteY128" fmla="*/ 341385 h 614493"/>
              <a:gd name="connsiteX129" fmla="*/ 683623 w 716954"/>
              <a:gd name="connsiteY129" fmla="*/ 366989 h 614493"/>
              <a:gd name="connsiteX130" fmla="*/ 683623 w 716954"/>
              <a:gd name="connsiteY130" fmla="*/ 341385 h 614493"/>
              <a:gd name="connsiteX131" fmla="*/ 590596 w 716954"/>
              <a:gd name="connsiteY131" fmla="*/ 256039 h 614493"/>
              <a:gd name="connsiteX132" fmla="*/ 511224 w 716954"/>
              <a:gd name="connsiteY132" fmla="*/ 242383 h 614493"/>
              <a:gd name="connsiteX133" fmla="*/ 512078 w 716954"/>
              <a:gd name="connsiteY133" fmla="*/ 230435 h 614493"/>
              <a:gd name="connsiteX134" fmla="*/ 477939 w 716954"/>
              <a:gd name="connsiteY134" fmla="*/ 170693 h 614493"/>
              <a:gd name="connsiteX135" fmla="*/ 477939 w 716954"/>
              <a:gd name="connsiteY135" fmla="*/ 102416 h 614493"/>
              <a:gd name="connsiteX136" fmla="*/ 384912 w 716954"/>
              <a:gd name="connsiteY136" fmla="*/ 17069 h 614493"/>
              <a:gd name="connsiteX137" fmla="*/ 238970 w 716954"/>
              <a:gd name="connsiteY137" fmla="*/ 0 h 614493"/>
              <a:gd name="connsiteX138" fmla="*/ 0 w 716954"/>
              <a:gd name="connsiteY138" fmla="*/ 102416 h 614493"/>
              <a:gd name="connsiteX139" fmla="*/ 0 w 716954"/>
              <a:gd name="connsiteY139" fmla="*/ 187762 h 614493"/>
              <a:gd name="connsiteX140" fmla="*/ 34138 w 716954"/>
              <a:gd name="connsiteY140" fmla="*/ 247504 h 614493"/>
              <a:gd name="connsiteX141" fmla="*/ 34138 w 716954"/>
              <a:gd name="connsiteY141" fmla="*/ 263720 h 614493"/>
              <a:gd name="connsiteX142" fmla="*/ 0 w 716954"/>
              <a:gd name="connsiteY142" fmla="*/ 324316 h 614493"/>
              <a:gd name="connsiteX143" fmla="*/ 0 w 716954"/>
              <a:gd name="connsiteY143" fmla="*/ 409662 h 614493"/>
              <a:gd name="connsiteX144" fmla="*/ 93027 w 716954"/>
              <a:gd name="connsiteY144" fmla="*/ 495008 h 614493"/>
              <a:gd name="connsiteX145" fmla="*/ 238970 w 716954"/>
              <a:gd name="connsiteY145" fmla="*/ 512078 h 614493"/>
              <a:gd name="connsiteX146" fmla="*/ 331997 w 716954"/>
              <a:gd name="connsiteY146" fmla="*/ 597424 h 614493"/>
              <a:gd name="connsiteX147" fmla="*/ 477939 w 716954"/>
              <a:gd name="connsiteY147" fmla="*/ 614493 h 614493"/>
              <a:gd name="connsiteX148" fmla="*/ 716909 w 716954"/>
              <a:gd name="connsiteY148" fmla="*/ 512078 h 614493"/>
              <a:gd name="connsiteX149" fmla="*/ 716909 w 716954"/>
              <a:gd name="connsiteY149" fmla="*/ 426731 h 614493"/>
              <a:gd name="connsiteX150" fmla="*/ 683623 w 716954"/>
              <a:gd name="connsiteY150" fmla="*/ 366989 h 61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16954" h="614493">
                <a:moveTo>
                  <a:pt x="666554" y="512078"/>
                </a:moveTo>
                <a:cubicBezTo>
                  <a:pt x="666554" y="523173"/>
                  <a:pt x="653752" y="533414"/>
                  <a:pt x="632416" y="541095"/>
                </a:cubicBezTo>
                <a:lnTo>
                  <a:pt x="632416" y="510371"/>
                </a:lnTo>
                <a:cubicBezTo>
                  <a:pt x="644364" y="506957"/>
                  <a:pt x="656313" y="501836"/>
                  <a:pt x="666554" y="496715"/>
                </a:cubicBezTo>
                <a:lnTo>
                  <a:pt x="666554" y="512078"/>
                </a:lnTo>
                <a:close/>
                <a:moveTo>
                  <a:pt x="598277" y="455749"/>
                </a:moveTo>
                <a:lnTo>
                  <a:pt x="598277" y="425024"/>
                </a:lnTo>
                <a:cubicBezTo>
                  <a:pt x="610226" y="421611"/>
                  <a:pt x="622174" y="416490"/>
                  <a:pt x="632416" y="411369"/>
                </a:cubicBezTo>
                <a:lnTo>
                  <a:pt x="632416" y="426731"/>
                </a:lnTo>
                <a:cubicBezTo>
                  <a:pt x="632416" y="437826"/>
                  <a:pt x="619614" y="448068"/>
                  <a:pt x="598277" y="455749"/>
                </a:cubicBezTo>
                <a:close/>
                <a:moveTo>
                  <a:pt x="598277" y="551337"/>
                </a:moveTo>
                <a:cubicBezTo>
                  <a:pt x="588036" y="553897"/>
                  <a:pt x="576087" y="555604"/>
                  <a:pt x="564139" y="557311"/>
                </a:cubicBezTo>
                <a:lnTo>
                  <a:pt x="564139" y="524026"/>
                </a:lnTo>
                <a:cubicBezTo>
                  <a:pt x="575234" y="522319"/>
                  <a:pt x="587182" y="520612"/>
                  <a:pt x="598277" y="518905"/>
                </a:cubicBezTo>
                <a:lnTo>
                  <a:pt x="598277" y="551337"/>
                </a:lnTo>
                <a:close/>
                <a:moveTo>
                  <a:pt x="530000" y="438680"/>
                </a:moveTo>
                <a:cubicBezTo>
                  <a:pt x="541095" y="436973"/>
                  <a:pt x="553044" y="435266"/>
                  <a:pt x="564139" y="433559"/>
                </a:cubicBezTo>
                <a:lnTo>
                  <a:pt x="564139" y="465991"/>
                </a:lnTo>
                <a:cubicBezTo>
                  <a:pt x="553897" y="468551"/>
                  <a:pt x="541949" y="470258"/>
                  <a:pt x="530000" y="471965"/>
                </a:cubicBezTo>
                <a:lnTo>
                  <a:pt x="530000" y="438680"/>
                </a:lnTo>
                <a:close/>
                <a:moveTo>
                  <a:pt x="530000" y="561578"/>
                </a:moveTo>
                <a:cubicBezTo>
                  <a:pt x="518905" y="562432"/>
                  <a:pt x="507810" y="563285"/>
                  <a:pt x="495862" y="563285"/>
                </a:cubicBezTo>
                <a:lnTo>
                  <a:pt x="495862" y="529147"/>
                </a:lnTo>
                <a:cubicBezTo>
                  <a:pt x="506103" y="529147"/>
                  <a:pt x="518052" y="528293"/>
                  <a:pt x="530000" y="527440"/>
                </a:cubicBezTo>
                <a:lnTo>
                  <a:pt x="530000" y="561578"/>
                </a:lnTo>
                <a:close/>
                <a:moveTo>
                  <a:pt x="461723" y="477939"/>
                </a:moveTo>
                <a:lnTo>
                  <a:pt x="461723" y="443801"/>
                </a:lnTo>
                <a:cubicBezTo>
                  <a:pt x="471965" y="443801"/>
                  <a:pt x="483913" y="442947"/>
                  <a:pt x="495862" y="442094"/>
                </a:cubicBezTo>
                <a:lnTo>
                  <a:pt x="495862" y="476232"/>
                </a:lnTo>
                <a:cubicBezTo>
                  <a:pt x="484767" y="477086"/>
                  <a:pt x="473672" y="477086"/>
                  <a:pt x="461723" y="477939"/>
                </a:cubicBezTo>
                <a:close/>
                <a:moveTo>
                  <a:pt x="461723" y="563285"/>
                </a:moveTo>
                <a:cubicBezTo>
                  <a:pt x="449775" y="563285"/>
                  <a:pt x="438680" y="562432"/>
                  <a:pt x="427585" y="561578"/>
                </a:cubicBezTo>
                <a:lnTo>
                  <a:pt x="427585" y="529147"/>
                </a:lnTo>
                <a:cubicBezTo>
                  <a:pt x="433559" y="529147"/>
                  <a:pt x="438680" y="529147"/>
                  <a:pt x="444654" y="529147"/>
                </a:cubicBezTo>
                <a:cubicBezTo>
                  <a:pt x="449775" y="529147"/>
                  <a:pt x="455749" y="529147"/>
                  <a:pt x="461723" y="529147"/>
                </a:cubicBezTo>
                <a:lnTo>
                  <a:pt x="461723" y="563285"/>
                </a:lnTo>
                <a:close/>
                <a:moveTo>
                  <a:pt x="393446" y="442094"/>
                </a:moveTo>
                <a:cubicBezTo>
                  <a:pt x="404541" y="442947"/>
                  <a:pt x="415636" y="443801"/>
                  <a:pt x="427585" y="443801"/>
                </a:cubicBezTo>
                <a:lnTo>
                  <a:pt x="427585" y="477939"/>
                </a:lnTo>
                <a:cubicBezTo>
                  <a:pt x="415636" y="477939"/>
                  <a:pt x="404541" y="477086"/>
                  <a:pt x="393446" y="476232"/>
                </a:cubicBezTo>
                <a:lnTo>
                  <a:pt x="393446" y="442094"/>
                </a:lnTo>
                <a:close/>
                <a:moveTo>
                  <a:pt x="393446" y="557311"/>
                </a:moveTo>
                <a:cubicBezTo>
                  <a:pt x="381498" y="555604"/>
                  <a:pt x="369549" y="553897"/>
                  <a:pt x="359308" y="551337"/>
                </a:cubicBezTo>
                <a:lnTo>
                  <a:pt x="359308" y="524026"/>
                </a:lnTo>
                <a:cubicBezTo>
                  <a:pt x="370403" y="525733"/>
                  <a:pt x="381498" y="526586"/>
                  <a:pt x="393446" y="527440"/>
                </a:cubicBezTo>
                <a:lnTo>
                  <a:pt x="393446" y="557311"/>
                </a:lnTo>
                <a:close/>
                <a:moveTo>
                  <a:pt x="325169" y="465991"/>
                </a:moveTo>
                <a:lnTo>
                  <a:pt x="325169" y="432706"/>
                </a:lnTo>
                <a:cubicBezTo>
                  <a:pt x="336264" y="434412"/>
                  <a:pt x="347359" y="436973"/>
                  <a:pt x="359308" y="437826"/>
                </a:cubicBezTo>
                <a:lnTo>
                  <a:pt x="359308" y="471965"/>
                </a:lnTo>
                <a:cubicBezTo>
                  <a:pt x="347359" y="470258"/>
                  <a:pt x="335411" y="468551"/>
                  <a:pt x="325169" y="465991"/>
                </a:cubicBezTo>
                <a:close/>
                <a:moveTo>
                  <a:pt x="325169" y="541095"/>
                </a:moveTo>
                <a:cubicBezTo>
                  <a:pt x="303833" y="532561"/>
                  <a:pt x="291031" y="522319"/>
                  <a:pt x="291031" y="512078"/>
                </a:cubicBezTo>
                <a:lnTo>
                  <a:pt x="291031" y="510371"/>
                </a:lnTo>
                <a:cubicBezTo>
                  <a:pt x="291031" y="510371"/>
                  <a:pt x="291031" y="510371"/>
                  <a:pt x="291884" y="510371"/>
                </a:cubicBezTo>
                <a:cubicBezTo>
                  <a:pt x="294445" y="511224"/>
                  <a:pt x="296151" y="512078"/>
                  <a:pt x="298712" y="512078"/>
                </a:cubicBezTo>
                <a:cubicBezTo>
                  <a:pt x="307247" y="514638"/>
                  <a:pt x="315781" y="516345"/>
                  <a:pt x="325169" y="518052"/>
                </a:cubicBezTo>
                <a:lnTo>
                  <a:pt x="325169" y="541095"/>
                </a:lnTo>
                <a:close/>
                <a:moveTo>
                  <a:pt x="188615" y="425024"/>
                </a:moveTo>
                <a:cubicBezTo>
                  <a:pt x="194589" y="425024"/>
                  <a:pt x="199710" y="425878"/>
                  <a:pt x="205684" y="425878"/>
                </a:cubicBezTo>
                <a:lnTo>
                  <a:pt x="205684" y="426731"/>
                </a:lnTo>
                <a:cubicBezTo>
                  <a:pt x="205684" y="438680"/>
                  <a:pt x="208245" y="450628"/>
                  <a:pt x="214219" y="460016"/>
                </a:cubicBezTo>
                <a:cubicBezTo>
                  <a:pt x="205684" y="460016"/>
                  <a:pt x="197150" y="459163"/>
                  <a:pt x="188615" y="458309"/>
                </a:cubicBezTo>
                <a:lnTo>
                  <a:pt x="188615" y="425024"/>
                </a:lnTo>
                <a:close/>
                <a:moveTo>
                  <a:pt x="154477" y="322609"/>
                </a:moveTo>
                <a:cubicBezTo>
                  <a:pt x="165572" y="324316"/>
                  <a:pt x="176667" y="326876"/>
                  <a:pt x="188615" y="327730"/>
                </a:cubicBezTo>
                <a:lnTo>
                  <a:pt x="188615" y="361868"/>
                </a:lnTo>
                <a:cubicBezTo>
                  <a:pt x="176667" y="360161"/>
                  <a:pt x="164718" y="358454"/>
                  <a:pt x="154477" y="355894"/>
                </a:cubicBezTo>
                <a:lnTo>
                  <a:pt x="154477" y="322609"/>
                </a:lnTo>
                <a:close/>
                <a:moveTo>
                  <a:pt x="154477" y="454896"/>
                </a:moveTo>
                <a:cubicBezTo>
                  <a:pt x="142528" y="453189"/>
                  <a:pt x="130580" y="451482"/>
                  <a:pt x="120338" y="448921"/>
                </a:cubicBezTo>
                <a:lnTo>
                  <a:pt x="120338" y="415636"/>
                </a:lnTo>
                <a:cubicBezTo>
                  <a:pt x="131433" y="417343"/>
                  <a:pt x="142528" y="419904"/>
                  <a:pt x="154477" y="420757"/>
                </a:cubicBezTo>
                <a:lnTo>
                  <a:pt x="154477" y="454896"/>
                </a:lnTo>
                <a:close/>
                <a:moveTo>
                  <a:pt x="86200" y="315781"/>
                </a:moveTo>
                <a:lnTo>
                  <a:pt x="86200" y="300419"/>
                </a:lnTo>
                <a:cubicBezTo>
                  <a:pt x="96441" y="305540"/>
                  <a:pt x="107536" y="309807"/>
                  <a:pt x="120338" y="313221"/>
                </a:cubicBezTo>
                <a:lnTo>
                  <a:pt x="120338" y="344799"/>
                </a:lnTo>
                <a:cubicBezTo>
                  <a:pt x="99002" y="337118"/>
                  <a:pt x="86200" y="326876"/>
                  <a:pt x="86200" y="315781"/>
                </a:cubicBezTo>
                <a:close/>
                <a:moveTo>
                  <a:pt x="86200" y="438680"/>
                </a:moveTo>
                <a:cubicBezTo>
                  <a:pt x="64863" y="430145"/>
                  <a:pt x="52061" y="419904"/>
                  <a:pt x="52061" y="409662"/>
                </a:cubicBezTo>
                <a:lnTo>
                  <a:pt x="52061" y="394300"/>
                </a:lnTo>
                <a:cubicBezTo>
                  <a:pt x="62303" y="399420"/>
                  <a:pt x="73398" y="403688"/>
                  <a:pt x="86200" y="407102"/>
                </a:cubicBezTo>
                <a:lnTo>
                  <a:pt x="86200" y="438680"/>
                </a:lnTo>
                <a:close/>
                <a:moveTo>
                  <a:pt x="52061" y="172399"/>
                </a:moveTo>
                <a:cubicBezTo>
                  <a:pt x="62303" y="177520"/>
                  <a:pt x="73398" y="181788"/>
                  <a:pt x="86200" y="185201"/>
                </a:cubicBezTo>
                <a:lnTo>
                  <a:pt x="86200" y="216779"/>
                </a:lnTo>
                <a:cubicBezTo>
                  <a:pt x="64863" y="208245"/>
                  <a:pt x="52061" y="198003"/>
                  <a:pt x="52061" y="187762"/>
                </a:cubicBezTo>
                <a:lnTo>
                  <a:pt x="52061" y="172399"/>
                </a:lnTo>
                <a:close/>
                <a:moveTo>
                  <a:pt x="154477" y="199710"/>
                </a:moveTo>
                <a:lnTo>
                  <a:pt x="154477" y="233849"/>
                </a:lnTo>
                <a:cubicBezTo>
                  <a:pt x="142528" y="232142"/>
                  <a:pt x="130580" y="230435"/>
                  <a:pt x="120338" y="227875"/>
                </a:cubicBezTo>
                <a:lnTo>
                  <a:pt x="120338" y="194589"/>
                </a:lnTo>
                <a:cubicBezTo>
                  <a:pt x="131433" y="196296"/>
                  <a:pt x="142528" y="198003"/>
                  <a:pt x="154477" y="199710"/>
                </a:cubicBezTo>
                <a:close/>
                <a:moveTo>
                  <a:pt x="239823" y="51208"/>
                </a:moveTo>
                <a:cubicBezTo>
                  <a:pt x="343945" y="51208"/>
                  <a:pt x="427585" y="74251"/>
                  <a:pt x="427585" y="102416"/>
                </a:cubicBezTo>
                <a:cubicBezTo>
                  <a:pt x="427585" y="130580"/>
                  <a:pt x="343945" y="153623"/>
                  <a:pt x="239823" y="153623"/>
                </a:cubicBezTo>
                <a:cubicBezTo>
                  <a:pt x="135701" y="153623"/>
                  <a:pt x="52061" y="130580"/>
                  <a:pt x="52061" y="102416"/>
                </a:cubicBezTo>
                <a:cubicBezTo>
                  <a:pt x="52061" y="74251"/>
                  <a:pt x="135701" y="51208"/>
                  <a:pt x="239823" y="51208"/>
                </a:cubicBezTo>
                <a:close/>
                <a:moveTo>
                  <a:pt x="291031" y="455749"/>
                </a:moveTo>
                <a:cubicBezTo>
                  <a:pt x="269694" y="447214"/>
                  <a:pt x="256892" y="436973"/>
                  <a:pt x="256892" y="426731"/>
                </a:cubicBezTo>
                <a:lnTo>
                  <a:pt x="256892" y="411369"/>
                </a:lnTo>
                <a:cubicBezTo>
                  <a:pt x="267134" y="416490"/>
                  <a:pt x="278229" y="420757"/>
                  <a:pt x="291031" y="424171"/>
                </a:cubicBezTo>
                <a:lnTo>
                  <a:pt x="291031" y="455749"/>
                </a:lnTo>
                <a:close/>
                <a:moveTo>
                  <a:pt x="393446" y="216779"/>
                </a:moveTo>
                <a:lnTo>
                  <a:pt x="393446" y="186055"/>
                </a:lnTo>
                <a:cubicBezTo>
                  <a:pt x="405395" y="182641"/>
                  <a:pt x="417343" y="177520"/>
                  <a:pt x="427585" y="172399"/>
                </a:cubicBezTo>
                <a:lnTo>
                  <a:pt x="427585" y="187762"/>
                </a:lnTo>
                <a:cubicBezTo>
                  <a:pt x="427585" y="198857"/>
                  <a:pt x="414783" y="209098"/>
                  <a:pt x="393446" y="216779"/>
                </a:cubicBezTo>
                <a:close/>
                <a:moveTo>
                  <a:pt x="325169" y="232995"/>
                </a:moveTo>
                <a:lnTo>
                  <a:pt x="325169" y="199710"/>
                </a:lnTo>
                <a:cubicBezTo>
                  <a:pt x="336264" y="198003"/>
                  <a:pt x="348213" y="196296"/>
                  <a:pt x="359308" y="194589"/>
                </a:cubicBezTo>
                <a:lnTo>
                  <a:pt x="359308" y="227021"/>
                </a:lnTo>
                <a:cubicBezTo>
                  <a:pt x="349066" y="229581"/>
                  <a:pt x="337118" y="231288"/>
                  <a:pt x="325169" y="232995"/>
                </a:cubicBezTo>
                <a:close/>
                <a:moveTo>
                  <a:pt x="256892" y="238970"/>
                </a:moveTo>
                <a:lnTo>
                  <a:pt x="256892" y="204831"/>
                </a:lnTo>
                <a:cubicBezTo>
                  <a:pt x="267134" y="204831"/>
                  <a:pt x="279082" y="203978"/>
                  <a:pt x="291031" y="203124"/>
                </a:cubicBezTo>
                <a:lnTo>
                  <a:pt x="291031" y="237263"/>
                </a:lnTo>
                <a:cubicBezTo>
                  <a:pt x="279936" y="238116"/>
                  <a:pt x="268841" y="238116"/>
                  <a:pt x="256892" y="238970"/>
                </a:cubicBezTo>
                <a:close/>
                <a:moveTo>
                  <a:pt x="188615" y="237263"/>
                </a:moveTo>
                <a:lnTo>
                  <a:pt x="188615" y="203124"/>
                </a:lnTo>
                <a:cubicBezTo>
                  <a:pt x="199710" y="203978"/>
                  <a:pt x="210805" y="204831"/>
                  <a:pt x="222754" y="204831"/>
                </a:cubicBezTo>
                <a:lnTo>
                  <a:pt x="222754" y="238970"/>
                </a:lnTo>
                <a:cubicBezTo>
                  <a:pt x="210805" y="238116"/>
                  <a:pt x="199710" y="238116"/>
                  <a:pt x="188615" y="237263"/>
                </a:cubicBezTo>
                <a:close/>
                <a:moveTo>
                  <a:pt x="632416" y="341385"/>
                </a:moveTo>
                <a:cubicBezTo>
                  <a:pt x="632416" y="369549"/>
                  <a:pt x="548776" y="392593"/>
                  <a:pt x="444654" y="392593"/>
                </a:cubicBezTo>
                <a:cubicBezTo>
                  <a:pt x="340532" y="392593"/>
                  <a:pt x="256892" y="369549"/>
                  <a:pt x="256892" y="341385"/>
                </a:cubicBezTo>
                <a:cubicBezTo>
                  <a:pt x="256892" y="313221"/>
                  <a:pt x="340532" y="290177"/>
                  <a:pt x="444654" y="290177"/>
                </a:cubicBezTo>
                <a:cubicBezTo>
                  <a:pt x="548776" y="290177"/>
                  <a:pt x="632416" y="313221"/>
                  <a:pt x="632416" y="341385"/>
                </a:cubicBezTo>
                <a:close/>
                <a:moveTo>
                  <a:pt x="683623" y="366989"/>
                </a:moveTo>
                <a:lnTo>
                  <a:pt x="683623" y="341385"/>
                </a:lnTo>
                <a:cubicBezTo>
                  <a:pt x="683623" y="301272"/>
                  <a:pt x="652045" y="272255"/>
                  <a:pt x="590596" y="256039"/>
                </a:cubicBezTo>
                <a:cubicBezTo>
                  <a:pt x="567553" y="250065"/>
                  <a:pt x="541095" y="244944"/>
                  <a:pt x="511224" y="242383"/>
                </a:cubicBezTo>
                <a:cubicBezTo>
                  <a:pt x="512078" y="238970"/>
                  <a:pt x="512078" y="234702"/>
                  <a:pt x="512078" y="230435"/>
                </a:cubicBezTo>
                <a:cubicBezTo>
                  <a:pt x="512078" y="206538"/>
                  <a:pt x="500982" y="186055"/>
                  <a:pt x="477939" y="170693"/>
                </a:cubicBezTo>
                <a:lnTo>
                  <a:pt x="477939" y="102416"/>
                </a:lnTo>
                <a:cubicBezTo>
                  <a:pt x="477939" y="62303"/>
                  <a:pt x="446361" y="33285"/>
                  <a:pt x="384912" y="17069"/>
                </a:cubicBezTo>
                <a:cubicBezTo>
                  <a:pt x="344799" y="5974"/>
                  <a:pt x="293591" y="0"/>
                  <a:pt x="238970" y="0"/>
                </a:cubicBezTo>
                <a:cubicBezTo>
                  <a:pt x="167279" y="0"/>
                  <a:pt x="0" y="10242"/>
                  <a:pt x="0" y="102416"/>
                </a:cubicBezTo>
                <a:lnTo>
                  <a:pt x="0" y="187762"/>
                </a:lnTo>
                <a:cubicBezTo>
                  <a:pt x="0" y="211659"/>
                  <a:pt x="11095" y="232142"/>
                  <a:pt x="34138" y="247504"/>
                </a:cubicBezTo>
                <a:lnTo>
                  <a:pt x="34138" y="263720"/>
                </a:lnTo>
                <a:cubicBezTo>
                  <a:pt x="13655" y="278229"/>
                  <a:pt x="0" y="297858"/>
                  <a:pt x="0" y="324316"/>
                </a:cubicBezTo>
                <a:lnTo>
                  <a:pt x="0" y="409662"/>
                </a:lnTo>
                <a:cubicBezTo>
                  <a:pt x="0" y="449775"/>
                  <a:pt x="31578" y="478792"/>
                  <a:pt x="93027" y="495008"/>
                </a:cubicBezTo>
                <a:cubicBezTo>
                  <a:pt x="133140" y="506103"/>
                  <a:pt x="184348" y="512078"/>
                  <a:pt x="238970" y="512078"/>
                </a:cubicBezTo>
                <a:cubicBezTo>
                  <a:pt x="238970" y="552190"/>
                  <a:pt x="270548" y="581208"/>
                  <a:pt x="331997" y="597424"/>
                </a:cubicBezTo>
                <a:cubicBezTo>
                  <a:pt x="372110" y="608519"/>
                  <a:pt x="423317" y="614493"/>
                  <a:pt x="477939" y="614493"/>
                </a:cubicBezTo>
                <a:cubicBezTo>
                  <a:pt x="549630" y="614493"/>
                  <a:pt x="716909" y="604252"/>
                  <a:pt x="716909" y="512078"/>
                </a:cubicBezTo>
                <a:lnTo>
                  <a:pt x="716909" y="426731"/>
                </a:lnTo>
                <a:cubicBezTo>
                  <a:pt x="717762" y="402834"/>
                  <a:pt x="706667" y="382351"/>
                  <a:pt x="683623" y="366989"/>
                </a:cubicBezTo>
                <a:close/>
              </a:path>
            </a:pathLst>
          </a:custGeom>
          <a:solidFill>
            <a:schemeClr val="accent3"/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6" name="Graphic 17" descr="Magnet">
            <a:extLst>
              <a:ext uri="{FF2B5EF4-FFF2-40B4-BE49-F238E27FC236}">
                <a16:creationId xmlns:a16="http://schemas.microsoft.com/office/drawing/2014/main" id="{C0FF5ED0-0C3F-49F6-AA13-D17C83D09556}"/>
              </a:ext>
            </a:extLst>
          </p:cNvPr>
          <p:cNvGrpSpPr/>
          <p:nvPr/>
        </p:nvGrpSpPr>
        <p:grpSpPr>
          <a:xfrm>
            <a:off x="4836287" y="2224591"/>
            <a:ext cx="777072" cy="777072"/>
            <a:chOff x="6374657" y="1969978"/>
            <a:chExt cx="819324" cy="81932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73E712-17D9-4DDF-ADDD-E1791EE34963}"/>
                </a:ext>
              </a:extLst>
            </p:cNvPr>
            <p:cNvSpPr/>
            <p:nvPr/>
          </p:nvSpPr>
          <p:spPr>
            <a:xfrm rot="-8100000">
              <a:off x="6674386" y="2614031"/>
              <a:ext cx="115216" cy="102414"/>
            </a:xfrm>
            <a:custGeom>
              <a:avLst/>
              <a:gdLst>
                <a:gd name="connsiteX0" fmla="*/ 0 w 115216"/>
                <a:gd name="connsiteY0" fmla="*/ 0 h 102414"/>
                <a:gd name="connsiteX1" fmla="*/ 115216 w 115216"/>
                <a:gd name="connsiteY1" fmla="*/ 0 h 102414"/>
                <a:gd name="connsiteX2" fmla="*/ 115216 w 115216"/>
                <a:gd name="connsiteY2" fmla="*/ 102414 h 102414"/>
                <a:gd name="connsiteX3" fmla="*/ 0 w 115216"/>
                <a:gd name="connsiteY3" fmla="*/ 102414 h 10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16" h="102414">
                  <a:moveTo>
                    <a:pt x="0" y="0"/>
                  </a:moveTo>
                  <a:lnTo>
                    <a:pt x="115216" y="0"/>
                  </a:lnTo>
                  <a:lnTo>
                    <a:pt x="115216" y="102414"/>
                  </a:lnTo>
                  <a:lnTo>
                    <a:pt x="0" y="102414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1A6C2F8-1BF1-4190-9C20-1697AF79F9A2}"/>
                </a:ext>
              </a:extLst>
            </p:cNvPr>
            <p:cNvSpPr/>
            <p:nvPr/>
          </p:nvSpPr>
          <p:spPr>
            <a:xfrm>
              <a:off x="6420957" y="2016278"/>
              <a:ext cx="620253" cy="620253"/>
            </a:xfrm>
            <a:custGeom>
              <a:avLst/>
              <a:gdLst>
                <a:gd name="connsiteX0" fmla="*/ 282283 w 620253"/>
                <a:gd name="connsiteY0" fmla="*/ 548563 h 620253"/>
                <a:gd name="connsiteX1" fmla="*/ 157677 w 620253"/>
                <a:gd name="connsiteY1" fmla="*/ 423104 h 620253"/>
                <a:gd name="connsiteX2" fmla="*/ 157677 w 620253"/>
                <a:gd name="connsiteY2" fmla="*/ 157677 h 620253"/>
                <a:gd name="connsiteX3" fmla="*/ 423104 w 620253"/>
                <a:gd name="connsiteY3" fmla="*/ 157677 h 620253"/>
                <a:gd name="connsiteX4" fmla="*/ 547710 w 620253"/>
                <a:gd name="connsiteY4" fmla="*/ 282283 h 620253"/>
                <a:gd name="connsiteX5" fmla="*/ 620254 w 620253"/>
                <a:gd name="connsiteY5" fmla="*/ 209738 h 620253"/>
                <a:gd name="connsiteX6" fmla="*/ 495648 w 620253"/>
                <a:gd name="connsiteY6" fmla="*/ 85133 h 620253"/>
                <a:gd name="connsiteX7" fmla="*/ 85133 w 620253"/>
                <a:gd name="connsiteY7" fmla="*/ 85133 h 620253"/>
                <a:gd name="connsiteX8" fmla="*/ 85133 w 620253"/>
                <a:gd name="connsiteY8" fmla="*/ 495648 h 620253"/>
                <a:gd name="connsiteX9" fmla="*/ 209738 w 620253"/>
                <a:gd name="connsiteY9" fmla="*/ 620254 h 620253"/>
                <a:gd name="connsiteX10" fmla="*/ 282283 w 620253"/>
                <a:gd name="connsiteY10" fmla="*/ 548563 h 620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0253" h="620253">
                  <a:moveTo>
                    <a:pt x="282283" y="548563"/>
                  </a:moveTo>
                  <a:lnTo>
                    <a:pt x="157677" y="423104"/>
                  </a:lnTo>
                  <a:cubicBezTo>
                    <a:pt x="84279" y="349706"/>
                    <a:pt x="84279" y="231075"/>
                    <a:pt x="157677" y="157677"/>
                  </a:cubicBezTo>
                  <a:cubicBezTo>
                    <a:pt x="231075" y="84279"/>
                    <a:pt x="349706" y="84279"/>
                    <a:pt x="423104" y="157677"/>
                  </a:cubicBezTo>
                  <a:lnTo>
                    <a:pt x="547710" y="282283"/>
                  </a:lnTo>
                  <a:lnTo>
                    <a:pt x="620254" y="209738"/>
                  </a:lnTo>
                  <a:lnTo>
                    <a:pt x="495648" y="85133"/>
                  </a:lnTo>
                  <a:cubicBezTo>
                    <a:pt x="382138" y="-28378"/>
                    <a:pt x="198643" y="-28378"/>
                    <a:pt x="85133" y="85133"/>
                  </a:cubicBezTo>
                  <a:cubicBezTo>
                    <a:pt x="-28378" y="198643"/>
                    <a:pt x="-28378" y="382138"/>
                    <a:pt x="85133" y="495648"/>
                  </a:cubicBezTo>
                  <a:lnTo>
                    <a:pt x="209738" y="620254"/>
                  </a:lnTo>
                  <a:lnTo>
                    <a:pt x="282283" y="548563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2F17013-772E-4DF5-9CE0-93E3EF32F726}"/>
                </a:ext>
              </a:extLst>
            </p:cNvPr>
            <p:cNvSpPr/>
            <p:nvPr/>
          </p:nvSpPr>
          <p:spPr>
            <a:xfrm rot="-2700000">
              <a:off x="7019310" y="2270266"/>
              <a:ext cx="102414" cy="115216"/>
            </a:xfrm>
            <a:custGeom>
              <a:avLst/>
              <a:gdLst>
                <a:gd name="connsiteX0" fmla="*/ 0 w 102414"/>
                <a:gd name="connsiteY0" fmla="*/ 0 h 115216"/>
                <a:gd name="connsiteX1" fmla="*/ 102415 w 102414"/>
                <a:gd name="connsiteY1" fmla="*/ 0 h 115216"/>
                <a:gd name="connsiteX2" fmla="*/ 102415 w 102414"/>
                <a:gd name="connsiteY2" fmla="*/ 115216 h 115216"/>
                <a:gd name="connsiteX3" fmla="*/ 0 w 102414"/>
                <a:gd name="connsiteY3" fmla="*/ 115216 h 11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14" h="115216">
                  <a:moveTo>
                    <a:pt x="0" y="0"/>
                  </a:moveTo>
                  <a:lnTo>
                    <a:pt x="102415" y="0"/>
                  </a:lnTo>
                  <a:lnTo>
                    <a:pt x="102415" y="115216"/>
                  </a:lnTo>
                  <a:lnTo>
                    <a:pt x="0" y="115216"/>
                  </a:lnTo>
                  <a:close/>
                </a:path>
              </a:pathLst>
            </a:custGeom>
            <a:solidFill>
              <a:schemeClr val="accent6"/>
            </a:solidFill>
            <a:ln w="8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93373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Looping Arrows – Slide Template</vt:lpstr>
      <vt:lpstr>Line Design Looping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Looping Arrows</dc:title>
  <dc:creator>PresentationGO.com</dc:creator>
  <dc:description>© Copyright PresentationGO.com</dc:description>
  <dcterms:created xsi:type="dcterms:W3CDTF">2014-11-26T05:14:11Z</dcterms:created>
  <dcterms:modified xsi:type="dcterms:W3CDTF">2020-08-20T17:20:46Z</dcterms:modified>
  <cp:category>Charts &amp; Diagrams</cp:category>
</cp:coreProperties>
</file>