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2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5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Pound Sterling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9432934" y="3557040"/>
            <a:ext cx="2376001" cy="1474819"/>
            <a:chOff x="8921977" y="1466725"/>
            <a:chExt cx="2926080" cy="14748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383065" y="4168853"/>
            <a:ext cx="2376001" cy="1474819"/>
            <a:chOff x="332936" y="2627766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9432934" y="1517183"/>
            <a:ext cx="2376001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383065" y="1795437"/>
            <a:ext cx="2376001" cy="1474819"/>
            <a:chOff x="332936" y="2627766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2C91D5A-250A-4228-B4C2-AADC4F428C43}"/>
              </a:ext>
            </a:extLst>
          </p:cNvPr>
          <p:cNvGrpSpPr/>
          <p:nvPr/>
        </p:nvGrpSpPr>
        <p:grpSpPr>
          <a:xfrm>
            <a:off x="3020460" y="1326383"/>
            <a:ext cx="6000102" cy="4205234"/>
            <a:chOff x="14236700" y="7467599"/>
            <a:chExt cx="1918972" cy="1344932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23604690-CD0C-4563-85C1-07A887068219}"/>
                </a:ext>
              </a:extLst>
            </p:cNvPr>
            <p:cNvSpPr/>
            <p:nvPr/>
          </p:nvSpPr>
          <p:spPr>
            <a:xfrm>
              <a:off x="14236700" y="8077200"/>
              <a:ext cx="651511" cy="73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8" y="5372"/>
                  </a:moveTo>
                  <a:cubicBezTo>
                    <a:pt x="21558" y="4999"/>
                    <a:pt x="21263" y="4738"/>
                    <a:pt x="20842" y="4738"/>
                  </a:cubicBezTo>
                  <a:lnTo>
                    <a:pt x="16968" y="4738"/>
                  </a:lnTo>
                  <a:cubicBezTo>
                    <a:pt x="16884" y="4738"/>
                    <a:pt x="16800" y="4701"/>
                    <a:pt x="16758" y="4663"/>
                  </a:cubicBezTo>
                  <a:cubicBezTo>
                    <a:pt x="16716" y="4626"/>
                    <a:pt x="16674" y="4551"/>
                    <a:pt x="16674" y="4477"/>
                  </a:cubicBezTo>
                  <a:lnTo>
                    <a:pt x="16674" y="373"/>
                  </a:lnTo>
                  <a:cubicBezTo>
                    <a:pt x="16674" y="149"/>
                    <a:pt x="16505" y="0"/>
                    <a:pt x="16253" y="0"/>
                  </a:cubicBezTo>
                  <a:cubicBezTo>
                    <a:pt x="16000" y="0"/>
                    <a:pt x="15832" y="149"/>
                    <a:pt x="15832" y="373"/>
                  </a:cubicBezTo>
                  <a:lnTo>
                    <a:pt x="15832" y="4477"/>
                  </a:lnTo>
                  <a:cubicBezTo>
                    <a:pt x="15832" y="4738"/>
                    <a:pt x="15958" y="4999"/>
                    <a:pt x="16168" y="5186"/>
                  </a:cubicBezTo>
                  <a:cubicBezTo>
                    <a:pt x="16379" y="5372"/>
                    <a:pt x="16674" y="5484"/>
                    <a:pt x="16968" y="5484"/>
                  </a:cubicBezTo>
                  <a:lnTo>
                    <a:pt x="20716" y="5484"/>
                  </a:lnTo>
                  <a:lnTo>
                    <a:pt x="20716" y="7573"/>
                  </a:lnTo>
                  <a:cubicBezTo>
                    <a:pt x="20716" y="8580"/>
                    <a:pt x="20547" y="9438"/>
                    <a:pt x="20211" y="10110"/>
                  </a:cubicBezTo>
                  <a:cubicBezTo>
                    <a:pt x="19874" y="10781"/>
                    <a:pt x="19284" y="11378"/>
                    <a:pt x="18484" y="11938"/>
                  </a:cubicBezTo>
                  <a:cubicBezTo>
                    <a:pt x="18021" y="12199"/>
                    <a:pt x="17811" y="12535"/>
                    <a:pt x="17811" y="13020"/>
                  </a:cubicBezTo>
                  <a:lnTo>
                    <a:pt x="17811" y="19772"/>
                  </a:lnTo>
                  <a:lnTo>
                    <a:pt x="3579" y="19772"/>
                  </a:lnTo>
                  <a:cubicBezTo>
                    <a:pt x="3453" y="18989"/>
                    <a:pt x="2737" y="18392"/>
                    <a:pt x="1811" y="18392"/>
                  </a:cubicBezTo>
                  <a:cubicBezTo>
                    <a:pt x="842" y="18392"/>
                    <a:pt x="0" y="19101"/>
                    <a:pt x="0" y="19996"/>
                  </a:cubicBezTo>
                  <a:cubicBezTo>
                    <a:pt x="0" y="20891"/>
                    <a:pt x="800" y="21600"/>
                    <a:pt x="1811" y="21600"/>
                  </a:cubicBezTo>
                  <a:cubicBezTo>
                    <a:pt x="2568" y="21600"/>
                    <a:pt x="3242" y="21152"/>
                    <a:pt x="3495" y="20555"/>
                  </a:cubicBezTo>
                  <a:lnTo>
                    <a:pt x="18274" y="20555"/>
                  </a:lnTo>
                  <a:cubicBezTo>
                    <a:pt x="18526" y="20555"/>
                    <a:pt x="18695" y="20406"/>
                    <a:pt x="18695" y="20182"/>
                  </a:cubicBezTo>
                  <a:lnTo>
                    <a:pt x="18695" y="13057"/>
                  </a:lnTo>
                  <a:cubicBezTo>
                    <a:pt x="18695" y="12870"/>
                    <a:pt x="18779" y="12721"/>
                    <a:pt x="19032" y="12609"/>
                  </a:cubicBezTo>
                  <a:cubicBezTo>
                    <a:pt x="19958" y="11975"/>
                    <a:pt x="20632" y="11266"/>
                    <a:pt x="21011" y="10483"/>
                  </a:cubicBezTo>
                  <a:cubicBezTo>
                    <a:pt x="21389" y="9737"/>
                    <a:pt x="21600" y="8767"/>
                    <a:pt x="21600" y="7648"/>
                  </a:cubicBezTo>
                  <a:lnTo>
                    <a:pt x="21600" y="5372"/>
                  </a:lnTo>
                  <a:close/>
                  <a:moveTo>
                    <a:pt x="2737" y="19884"/>
                  </a:moveTo>
                  <a:cubicBezTo>
                    <a:pt x="2737" y="20108"/>
                    <a:pt x="2653" y="20294"/>
                    <a:pt x="2484" y="20444"/>
                  </a:cubicBezTo>
                  <a:cubicBezTo>
                    <a:pt x="2316" y="20630"/>
                    <a:pt x="2063" y="20742"/>
                    <a:pt x="1768" y="20742"/>
                  </a:cubicBezTo>
                  <a:cubicBezTo>
                    <a:pt x="1474" y="20742"/>
                    <a:pt x="1221" y="20630"/>
                    <a:pt x="1053" y="20444"/>
                  </a:cubicBezTo>
                  <a:cubicBezTo>
                    <a:pt x="926" y="20294"/>
                    <a:pt x="842" y="20108"/>
                    <a:pt x="842" y="19921"/>
                  </a:cubicBezTo>
                  <a:cubicBezTo>
                    <a:pt x="842" y="19921"/>
                    <a:pt x="842" y="19921"/>
                    <a:pt x="842" y="19921"/>
                  </a:cubicBezTo>
                  <a:cubicBezTo>
                    <a:pt x="842" y="19474"/>
                    <a:pt x="1263" y="19063"/>
                    <a:pt x="1810" y="19063"/>
                  </a:cubicBezTo>
                  <a:cubicBezTo>
                    <a:pt x="2274" y="19063"/>
                    <a:pt x="2653" y="19324"/>
                    <a:pt x="2737" y="19697"/>
                  </a:cubicBezTo>
                  <a:cubicBezTo>
                    <a:pt x="2737" y="19772"/>
                    <a:pt x="2737" y="19809"/>
                    <a:pt x="2737" y="198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0202C9D4-5097-4B00-BB45-3BA5F071DDD0}"/>
                </a:ext>
              </a:extLst>
            </p:cNvPr>
            <p:cNvSpPr/>
            <p:nvPr/>
          </p:nvSpPr>
          <p:spPr>
            <a:xfrm>
              <a:off x="15163800" y="7721599"/>
              <a:ext cx="470096" cy="46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6346" y="1121"/>
                  </a:moveTo>
                  <a:cubicBezTo>
                    <a:pt x="7627" y="1121"/>
                    <a:pt x="8617" y="1416"/>
                    <a:pt x="9432" y="2007"/>
                  </a:cubicBezTo>
                  <a:cubicBezTo>
                    <a:pt x="10247" y="2597"/>
                    <a:pt x="10887" y="3659"/>
                    <a:pt x="11470" y="5252"/>
                  </a:cubicBezTo>
                  <a:cubicBezTo>
                    <a:pt x="11470" y="5252"/>
                    <a:pt x="11470" y="5311"/>
                    <a:pt x="11528" y="5311"/>
                  </a:cubicBezTo>
                  <a:cubicBezTo>
                    <a:pt x="11994" y="6197"/>
                    <a:pt x="12634" y="6374"/>
                    <a:pt x="13042" y="6374"/>
                  </a:cubicBezTo>
                  <a:lnTo>
                    <a:pt x="13274" y="6374"/>
                  </a:lnTo>
                  <a:cubicBezTo>
                    <a:pt x="13333" y="6374"/>
                    <a:pt x="13333" y="6374"/>
                    <a:pt x="13391" y="6374"/>
                  </a:cubicBezTo>
                  <a:lnTo>
                    <a:pt x="21076" y="5016"/>
                  </a:lnTo>
                  <a:cubicBezTo>
                    <a:pt x="21367" y="4957"/>
                    <a:pt x="21600" y="4662"/>
                    <a:pt x="21542" y="4308"/>
                  </a:cubicBezTo>
                  <a:cubicBezTo>
                    <a:pt x="21484" y="3954"/>
                    <a:pt x="21192" y="3777"/>
                    <a:pt x="20843" y="3836"/>
                  </a:cubicBezTo>
                  <a:lnTo>
                    <a:pt x="13216" y="5193"/>
                  </a:lnTo>
                  <a:lnTo>
                    <a:pt x="13042" y="5193"/>
                  </a:lnTo>
                  <a:cubicBezTo>
                    <a:pt x="12867" y="5193"/>
                    <a:pt x="12750" y="5075"/>
                    <a:pt x="12576" y="4780"/>
                  </a:cubicBezTo>
                  <a:cubicBezTo>
                    <a:pt x="11935" y="3010"/>
                    <a:pt x="11120" y="1770"/>
                    <a:pt x="10130" y="1062"/>
                  </a:cubicBezTo>
                  <a:cubicBezTo>
                    <a:pt x="9141" y="354"/>
                    <a:pt x="7860" y="0"/>
                    <a:pt x="6346" y="0"/>
                  </a:cubicBezTo>
                  <a:cubicBezTo>
                    <a:pt x="6346" y="0"/>
                    <a:pt x="6346" y="0"/>
                    <a:pt x="6346" y="0"/>
                  </a:cubicBezTo>
                  <a:cubicBezTo>
                    <a:pt x="3435" y="59"/>
                    <a:pt x="0" y="1475"/>
                    <a:pt x="0" y="7436"/>
                  </a:cubicBezTo>
                  <a:lnTo>
                    <a:pt x="0" y="13102"/>
                  </a:lnTo>
                  <a:cubicBezTo>
                    <a:pt x="0" y="13692"/>
                    <a:pt x="408" y="14105"/>
                    <a:pt x="990" y="14105"/>
                  </a:cubicBezTo>
                  <a:lnTo>
                    <a:pt x="16011" y="14105"/>
                  </a:lnTo>
                  <a:cubicBezTo>
                    <a:pt x="16127" y="14105"/>
                    <a:pt x="16244" y="14164"/>
                    <a:pt x="16302" y="14223"/>
                  </a:cubicBezTo>
                  <a:cubicBezTo>
                    <a:pt x="16360" y="14341"/>
                    <a:pt x="16418" y="14400"/>
                    <a:pt x="16418" y="14518"/>
                  </a:cubicBezTo>
                  <a:lnTo>
                    <a:pt x="16418" y="21010"/>
                  </a:lnTo>
                  <a:cubicBezTo>
                    <a:pt x="16418" y="21364"/>
                    <a:pt x="16651" y="21600"/>
                    <a:pt x="17001" y="21600"/>
                  </a:cubicBezTo>
                  <a:cubicBezTo>
                    <a:pt x="17350" y="21600"/>
                    <a:pt x="17583" y="21364"/>
                    <a:pt x="17583" y="21010"/>
                  </a:cubicBezTo>
                  <a:lnTo>
                    <a:pt x="17583" y="14518"/>
                  </a:lnTo>
                  <a:cubicBezTo>
                    <a:pt x="17583" y="14105"/>
                    <a:pt x="17408" y="13692"/>
                    <a:pt x="17117" y="13397"/>
                  </a:cubicBezTo>
                  <a:cubicBezTo>
                    <a:pt x="16826" y="13102"/>
                    <a:pt x="16418" y="12925"/>
                    <a:pt x="16011" y="12925"/>
                  </a:cubicBezTo>
                  <a:lnTo>
                    <a:pt x="1164" y="12925"/>
                  </a:lnTo>
                  <a:lnTo>
                    <a:pt x="1164" y="7436"/>
                  </a:lnTo>
                  <a:cubicBezTo>
                    <a:pt x="1164" y="3305"/>
                    <a:pt x="2853" y="1239"/>
                    <a:pt x="6346" y="11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41245E1-CB1D-4073-9BEF-FC0CAFC2A602}"/>
                </a:ext>
              </a:extLst>
            </p:cNvPr>
            <p:cNvSpPr/>
            <p:nvPr/>
          </p:nvSpPr>
          <p:spPr>
            <a:xfrm>
              <a:off x="14236700" y="7467600"/>
              <a:ext cx="984448" cy="59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61" extrusionOk="0">
                  <a:moveTo>
                    <a:pt x="1197" y="21561"/>
                  </a:moveTo>
                  <a:cubicBezTo>
                    <a:pt x="1754" y="21561"/>
                    <a:pt x="2227" y="20919"/>
                    <a:pt x="2338" y="20048"/>
                  </a:cubicBezTo>
                  <a:lnTo>
                    <a:pt x="13778" y="20048"/>
                  </a:lnTo>
                  <a:cubicBezTo>
                    <a:pt x="14057" y="20048"/>
                    <a:pt x="14252" y="19727"/>
                    <a:pt x="14252" y="19268"/>
                  </a:cubicBezTo>
                  <a:lnTo>
                    <a:pt x="14252" y="15049"/>
                  </a:lnTo>
                  <a:cubicBezTo>
                    <a:pt x="14252" y="10463"/>
                    <a:pt x="15087" y="6886"/>
                    <a:pt x="16701" y="4409"/>
                  </a:cubicBezTo>
                  <a:cubicBezTo>
                    <a:pt x="17926" y="2529"/>
                    <a:pt x="19485" y="1337"/>
                    <a:pt x="21349" y="878"/>
                  </a:cubicBezTo>
                  <a:cubicBezTo>
                    <a:pt x="21489" y="832"/>
                    <a:pt x="21600" y="603"/>
                    <a:pt x="21572" y="374"/>
                  </a:cubicBezTo>
                  <a:cubicBezTo>
                    <a:pt x="21544" y="144"/>
                    <a:pt x="21405" y="-39"/>
                    <a:pt x="21266" y="7"/>
                  </a:cubicBezTo>
                  <a:cubicBezTo>
                    <a:pt x="19290" y="511"/>
                    <a:pt x="17620" y="1750"/>
                    <a:pt x="16311" y="3767"/>
                  </a:cubicBezTo>
                  <a:cubicBezTo>
                    <a:pt x="14558" y="6427"/>
                    <a:pt x="13695" y="10234"/>
                    <a:pt x="13695" y="15095"/>
                  </a:cubicBezTo>
                  <a:lnTo>
                    <a:pt x="13695" y="19176"/>
                  </a:lnTo>
                  <a:lnTo>
                    <a:pt x="2338" y="19176"/>
                  </a:lnTo>
                  <a:cubicBezTo>
                    <a:pt x="2199" y="18305"/>
                    <a:pt x="1754" y="17663"/>
                    <a:pt x="1197" y="17663"/>
                  </a:cubicBezTo>
                  <a:cubicBezTo>
                    <a:pt x="557" y="17663"/>
                    <a:pt x="0" y="18534"/>
                    <a:pt x="0" y="19635"/>
                  </a:cubicBezTo>
                  <a:cubicBezTo>
                    <a:pt x="0" y="20736"/>
                    <a:pt x="529" y="21561"/>
                    <a:pt x="1197" y="21561"/>
                  </a:cubicBezTo>
                  <a:close/>
                  <a:moveTo>
                    <a:pt x="1197" y="18580"/>
                  </a:moveTo>
                  <a:cubicBezTo>
                    <a:pt x="1447" y="18580"/>
                    <a:pt x="1642" y="18809"/>
                    <a:pt x="1754" y="19176"/>
                  </a:cubicBezTo>
                  <a:cubicBezTo>
                    <a:pt x="1809" y="19314"/>
                    <a:pt x="1809" y="19451"/>
                    <a:pt x="1809" y="19635"/>
                  </a:cubicBezTo>
                  <a:cubicBezTo>
                    <a:pt x="1809" y="19818"/>
                    <a:pt x="1781" y="19956"/>
                    <a:pt x="1754" y="20093"/>
                  </a:cubicBezTo>
                  <a:cubicBezTo>
                    <a:pt x="1642" y="20415"/>
                    <a:pt x="1447" y="20690"/>
                    <a:pt x="1197" y="20690"/>
                  </a:cubicBezTo>
                  <a:cubicBezTo>
                    <a:pt x="863" y="20690"/>
                    <a:pt x="557" y="20231"/>
                    <a:pt x="557" y="19635"/>
                  </a:cubicBezTo>
                  <a:cubicBezTo>
                    <a:pt x="557" y="19039"/>
                    <a:pt x="835" y="18580"/>
                    <a:pt x="1197" y="1858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6187039-35E4-44B5-9095-7A5A0FC940CB}"/>
                </a:ext>
              </a:extLst>
            </p:cNvPr>
            <p:cNvSpPr/>
            <p:nvPr/>
          </p:nvSpPr>
          <p:spPr>
            <a:xfrm>
              <a:off x="15290799" y="7467599"/>
              <a:ext cx="864873" cy="37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4" y="17693"/>
                  </a:moveTo>
                  <a:lnTo>
                    <a:pt x="10752" y="17693"/>
                  </a:lnTo>
                  <a:cubicBezTo>
                    <a:pt x="9959" y="12311"/>
                    <a:pt x="8722" y="8036"/>
                    <a:pt x="7010" y="4866"/>
                  </a:cubicBezTo>
                  <a:cubicBezTo>
                    <a:pt x="5233" y="1622"/>
                    <a:pt x="3013" y="0"/>
                    <a:pt x="317" y="0"/>
                  </a:cubicBezTo>
                  <a:cubicBezTo>
                    <a:pt x="127" y="0"/>
                    <a:pt x="0" y="295"/>
                    <a:pt x="0" y="737"/>
                  </a:cubicBezTo>
                  <a:cubicBezTo>
                    <a:pt x="0" y="1180"/>
                    <a:pt x="127" y="1474"/>
                    <a:pt x="317" y="1474"/>
                  </a:cubicBezTo>
                  <a:cubicBezTo>
                    <a:pt x="2855" y="1474"/>
                    <a:pt x="4948" y="3023"/>
                    <a:pt x="6597" y="6045"/>
                  </a:cubicBezTo>
                  <a:cubicBezTo>
                    <a:pt x="8247" y="9068"/>
                    <a:pt x="9452" y="13343"/>
                    <a:pt x="10213" y="18651"/>
                  </a:cubicBezTo>
                  <a:cubicBezTo>
                    <a:pt x="10245" y="18946"/>
                    <a:pt x="10372" y="19167"/>
                    <a:pt x="10530" y="19167"/>
                  </a:cubicBezTo>
                  <a:lnTo>
                    <a:pt x="18936" y="19167"/>
                  </a:lnTo>
                  <a:cubicBezTo>
                    <a:pt x="19094" y="20568"/>
                    <a:pt x="19602" y="21600"/>
                    <a:pt x="20236" y="21600"/>
                  </a:cubicBezTo>
                  <a:cubicBezTo>
                    <a:pt x="20966" y="21600"/>
                    <a:pt x="21600" y="20199"/>
                    <a:pt x="21600" y="18430"/>
                  </a:cubicBezTo>
                  <a:cubicBezTo>
                    <a:pt x="21600" y="16661"/>
                    <a:pt x="20997" y="15260"/>
                    <a:pt x="20236" y="15260"/>
                  </a:cubicBezTo>
                  <a:cubicBezTo>
                    <a:pt x="19570" y="15334"/>
                    <a:pt x="19063" y="16292"/>
                    <a:pt x="18904" y="17693"/>
                  </a:cubicBezTo>
                  <a:close/>
                  <a:moveTo>
                    <a:pt x="20204" y="20126"/>
                  </a:moveTo>
                  <a:cubicBezTo>
                    <a:pt x="19919" y="20126"/>
                    <a:pt x="19697" y="19757"/>
                    <a:pt x="19570" y="19167"/>
                  </a:cubicBezTo>
                  <a:cubicBezTo>
                    <a:pt x="19507" y="18946"/>
                    <a:pt x="19507" y="18725"/>
                    <a:pt x="19507" y="18430"/>
                  </a:cubicBezTo>
                  <a:cubicBezTo>
                    <a:pt x="19507" y="18135"/>
                    <a:pt x="19538" y="17914"/>
                    <a:pt x="19570" y="17693"/>
                  </a:cubicBezTo>
                  <a:cubicBezTo>
                    <a:pt x="19697" y="17177"/>
                    <a:pt x="19919" y="16734"/>
                    <a:pt x="20204" y="16734"/>
                  </a:cubicBezTo>
                  <a:cubicBezTo>
                    <a:pt x="20585" y="16734"/>
                    <a:pt x="20934" y="17472"/>
                    <a:pt x="20934" y="18430"/>
                  </a:cubicBezTo>
                  <a:cubicBezTo>
                    <a:pt x="20934" y="19388"/>
                    <a:pt x="20617" y="20126"/>
                    <a:pt x="20204" y="2012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7BFF344-19DA-455F-B44C-EB850E97DE07}"/>
                </a:ext>
              </a:extLst>
            </p:cNvPr>
            <p:cNvSpPr/>
            <p:nvPr/>
          </p:nvSpPr>
          <p:spPr>
            <a:xfrm>
              <a:off x="14871699" y="8204199"/>
              <a:ext cx="1281431" cy="57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37" y="0"/>
                  </a:moveTo>
                  <a:cubicBezTo>
                    <a:pt x="20209" y="0"/>
                    <a:pt x="19845" y="666"/>
                    <a:pt x="19759" y="1570"/>
                  </a:cubicBezTo>
                  <a:lnTo>
                    <a:pt x="5245" y="1570"/>
                  </a:lnTo>
                  <a:cubicBezTo>
                    <a:pt x="5031" y="1570"/>
                    <a:pt x="4881" y="1903"/>
                    <a:pt x="4881" y="2379"/>
                  </a:cubicBezTo>
                  <a:lnTo>
                    <a:pt x="4881" y="5186"/>
                  </a:lnTo>
                  <a:cubicBezTo>
                    <a:pt x="4881" y="6423"/>
                    <a:pt x="4795" y="7470"/>
                    <a:pt x="4645" y="8326"/>
                  </a:cubicBezTo>
                  <a:cubicBezTo>
                    <a:pt x="4474" y="9135"/>
                    <a:pt x="4239" y="9991"/>
                    <a:pt x="3918" y="10752"/>
                  </a:cubicBezTo>
                  <a:cubicBezTo>
                    <a:pt x="3811" y="10990"/>
                    <a:pt x="3789" y="11276"/>
                    <a:pt x="3853" y="11561"/>
                  </a:cubicBezTo>
                  <a:cubicBezTo>
                    <a:pt x="3918" y="11799"/>
                    <a:pt x="4025" y="11942"/>
                    <a:pt x="4174" y="11942"/>
                  </a:cubicBezTo>
                  <a:lnTo>
                    <a:pt x="13701" y="11942"/>
                  </a:lnTo>
                  <a:cubicBezTo>
                    <a:pt x="13743" y="11942"/>
                    <a:pt x="13786" y="11989"/>
                    <a:pt x="13808" y="12037"/>
                  </a:cubicBezTo>
                  <a:cubicBezTo>
                    <a:pt x="13829" y="12085"/>
                    <a:pt x="13851" y="12180"/>
                    <a:pt x="13851" y="12275"/>
                  </a:cubicBezTo>
                  <a:lnTo>
                    <a:pt x="13851" y="20315"/>
                  </a:lnTo>
                  <a:cubicBezTo>
                    <a:pt x="13851" y="20411"/>
                    <a:pt x="13829" y="20506"/>
                    <a:pt x="13808" y="20553"/>
                  </a:cubicBezTo>
                  <a:cubicBezTo>
                    <a:pt x="13786" y="20601"/>
                    <a:pt x="13743" y="20648"/>
                    <a:pt x="13701" y="20648"/>
                  </a:cubicBezTo>
                  <a:lnTo>
                    <a:pt x="214" y="20648"/>
                  </a:lnTo>
                  <a:cubicBezTo>
                    <a:pt x="86" y="20648"/>
                    <a:pt x="0" y="20839"/>
                    <a:pt x="0" y="21124"/>
                  </a:cubicBezTo>
                  <a:cubicBezTo>
                    <a:pt x="0" y="21410"/>
                    <a:pt x="86" y="21600"/>
                    <a:pt x="214" y="21600"/>
                  </a:cubicBezTo>
                  <a:lnTo>
                    <a:pt x="13701" y="21600"/>
                  </a:lnTo>
                  <a:cubicBezTo>
                    <a:pt x="13851" y="21600"/>
                    <a:pt x="14000" y="21457"/>
                    <a:pt x="14107" y="21219"/>
                  </a:cubicBezTo>
                  <a:cubicBezTo>
                    <a:pt x="14214" y="20982"/>
                    <a:pt x="14279" y="20648"/>
                    <a:pt x="14279" y="20315"/>
                  </a:cubicBezTo>
                  <a:lnTo>
                    <a:pt x="14279" y="12275"/>
                  </a:lnTo>
                  <a:cubicBezTo>
                    <a:pt x="14279" y="11942"/>
                    <a:pt x="14214" y="11609"/>
                    <a:pt x="14107" y="11371"/>
                  </a:cubicBezTo>
                  <a:cubicBezTo>
                    <a:pt x="14000" y="11133"/>
                    <a:pt x="13851" y="10990"/>
                    <a:pt x="13701" y="10990"/>
                  </a:cubicBezTo>
                  <a:lnTo>
                    <a:pt x="4410" y="10990"/>
                  </a:lnTo>
                  <a:cubicBezTo>
                    <a:pt x="4688" y="10229"/>
                    <a:pt x="4924" y="9468"/>
                    <a:pt x="5074" y="8707"/>
                  </a:cubicBezTo>
                  <a:cubicBezTo>
                    <a:pt x="5266" y="7755"/>
                    <a:pt x="5352" y="6566"/>
                    <a:pt x="5352" y="5186"/>
                  </a:cubicBezTo>
                  <a:lnTo>
                    <a:pt x="5352" y="2522"/>
                  </a:lnTo>
                  <a:lnTo>
                    <a:pt x="19802" y="2522"/>
                  </a:lnTo>
                  <a:cubicBezTo>
                    <a:pt x="19909" y="3426"/>
                    <a:pt x="20251" y="4092"/>
                    <a:pt x="20679" y="4092"/>
                  </a:cubicBezTo>
                  <a:cubicBezTo>
                    <a:pt x="21172" y="4092"/>
                    <a:pt x="21600" y="3188"/>
                    <a:pt x="21600" y="2046"/>
                  </a:cubicBezTo>
                  <a:cubicBezTo>
                    <a:pt x="21600" y="904"/>
                    <a:pt x="21150" y="0"/>
                    <a:pt x="20637" y="0"/>
                  </a:cubicBezTo>
                  <a:close/>
                  <a:moveTo>
                    <a:pt x="20637" y="3093"/>
                  </a:moveTo>
                  <a:cubicBezTo>
                    <a:pt x="20444" y="3093"/>
                    <a:pt x="20294" y="2855"/>
                    <a:pt x="20209" y="2474"/>
                  </a:cubicBezTo>
                  <a:cubicBezTo>
                    <a:pt x="20166" y="2331"/>
                    <a:pt x="20166" y="2189"/>
                    <a:pt x="20166" y="1998"/>
                  </a:cubicBezTo>
                  <a:cubicBezTo>
                    <a:pt x="20166" y="1808"/>
                    <a:pt x="20187" y="1665"/>
                    <a:pt x="20209" y="1522"/>
                  </a:cubicBezTo>
                  <a:cubicBezTo>
                    <a:pt x="20294" y="1189"/>
                    <a:pt x="20444" y="904"/>
                    <a:pt x="20637" y="904"/>
                  </a:cubicBezTo>
                  <a:cubicBezTo>
                    <a:pt x="20894" y="904"/>
                    <a:pt x="21129" y="1380"/>
                    <a:pt x="21129" y="1998"/>
                  </a:cubicBezTo>
                  <a:cubicBezTo>
                    <a:pt x="21129" y="2617"/>
                    <a:pt x="20915" y="3093"/>
                    <a:pt x="20637" y="309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6221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Pound Sterling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2C91D5A-250A-4228-B4C2-AADC4F428C43}"/>
              </a:ext>
            </a:extLst>
          </p:cNvPr>
          <p:cNvGrpSpPr/>
          <p:nvPr/>
        </p:nvGrpSpPr>
        <p:grpSpPr>
          <a:xfrm>
            <a:off x="3020460" y="1326383"/>
            <a:ext cx="6000102" cy="4205234"/>
            <a:chOff x="14236700" y="7467599"/>
            <a:chExt cx="1918972" cy="1344932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23604690-CD0C-4563-85C1-07A887068219}"/>
                </a:ext>
              </a:extLst>
            </p:cNvPr>
            <p:cNvSpPr/>
            <p:nvPr/>
          </p:nvSpPr>
          <p:spPr>
            <a:xfrm>
              <a:off x="14236700" y="8077200"/>
              <a:ext cx="651511" cy="73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8" y="5372"/>
                  </a:moveTo>
                  <a:cubicBezTo>
                    <a:pt x="21558" y="4999"/>
                    <a:pt x="21263" y="4738"/>
                    <a:pt x="20842" y="4738"/>
                  </a:cubicBezTo>
                  <a:lnTo>
                    <a:pt x="16968" y="4738"/>
                  </a:lnTo>
                  <a:cubicBezTo>
                    <a:pt x="16884" y="4738"/>
                    <a:pt x="16800" y="4701"/>
                    <a:pt x="16758" y="4663"/>
                  </a:cubicBezTo>
                  <a:cubicBezTo>
                    <a:pt x="16716" y="4626"/>
                    <a:pt x="16674" y="4551"/>
                    <a:pt x="16674" y="4477"/>
                  </a:cubicBezTo>
                  <a:lnTo>
                    <a:pt x="16674" y="373"/>
                  </a:lnTo>
                  <a:cubicBezTo>
                    <a:pt x="16674" y="149"/>
                    <a:pt x="16505" y="0"/>
                    <a:pt x="16253" y="0"/>
                  </a:cubicBezTo>
                  <a:cubicBezTo>
                    <a:pt x="16000" y="0"/>
                    <a:pt x="15832" y="149"/>
                    <a:pt x="15832" y="373"/>
                  </a:cubicBezTo>
                  <a:lnTo>
                    <a:pt x="15832" y="4477"/>
                  </a:lnTo>
                  <a:cubicBezTo>
                    <a:pt x="15832" y="4738"/>
                    <a:pt x="15958" y="4999"/>
                    <a:pt x="16168" y="5186"/>
                  </a:cubicBezTo>
                  <a:cubicBezTo>
                    <a:pt x="16379" y="5372"/>
                    <a:pt x="16674" y="5484"/>
                    <a:pt x="16968" y="5484"/>
                  </a:cubicBezTo>
                  <a:lnTo>
                    <a:pt x="20716" y="5484"/>
                  </a:lnTo>
                  <a:lnTo>
                    <a:pt x="20716" y="7573"/>
                  </a:lnTo>
                  <a:cubicBezTo>
                    <a:pt x="20716" y="8580"/>
                    <a:pt x="20547" y="9438"/>
                    <a:pt x="20211" y="10110"/>
                  </a:cubicBezTo>
                  <a:cubicBezTo>
                    <a:pt x="19874" y="10781"/>
                    <a:pt x="19284" y="11378"/>
                    <a:pt x="18484" y="11938"/>
                  </a:cubicBezTo>
                  <a:cubicBezTo>
                    <a:pt x="18021" y="12199"/>
                    <a:pt x="17811" y="12535"/>
                    <a:pt x="17811" y="13020"/>
                  </a:cubicBezTo>
                  <a:lnTo>
                    <a:pt x="17811" y="19772"/>
                  </a:lnTo>
                  <a:lnTo>
                    <a:pt x="3579" y="19772"/>
                  </a:lnTo>
                  <a:cubicBezTo>
                    <a:pt x="3453" y="18989"/>
                    <a:pt x="2737" y="18392"/>
                    <a:pt x="1811" y="18392"/>
                  </a:cubicBezTo>
                  <a:cubicBezTo>
                    <a:pt x="842" y="18392"/>
                    <a:pt x="0" y="19101"/>
                    <a:pt x="0" y="19996"/>
                  </a:cubicBezTo>
                  <a:cubicBezTo>
                    <a:pt x="0" y="20891"/>
                    <a:pt x="800" y="21600"/>
                    <a:pt x="1811" y="21600"/>
                  </a:cubicBezTo>
                  <a:cubicBezTo>
                    <a:pt x="2568" y="21600"/>
                    <a:pt x="3242" y="21152"/>
                    <a:pt x="3495" y="20555"/>
                  </a:cubicBezTo>
                  <a:lnTo>
                    <a:pt x="18274" y="20555"/>
                  </a:lnTo>
                  <a:cubicBezTo>
                    <a:pt x="18526" y="20555"/>
                    <a:pt x="18695" y="20406"/>
                    <a:pt x="18695" y="20182"/>
                  </a:cubicBezTo>
                  <a:lnTo>
                    <a:pt x="18695" y="13057"/>
                  </a:lnTo>
                  <a:cubicBezTo>
                    <a:pt x="18695" y="12870"/>
                    <a:pt x="18779" y="12721"/>
                    <a:pt x="19032" y="12609"/>
                  </a:cubicBezTo>
                  <a:cubicBezTo>
                    <a:pt x="19958" y="11975"/>
                    <a:pt x="20632" y="11266"/>
                    <a:pt x="21011" y="10483"/>
                  </a:cubicBezTo>
                  <a:cubicBezTo>
                    <a:pt x="21389" y="9737"/>
                    <a:pt x="21600" y="8767"/>
                    <a:pt x="21600" y="7648"/>
                  </a:cubicBezTo>
                  <a:lnTo>
                    <a:pt x="21600" y="5372"/>
                  </a:lnTo>
                  <a:close/>
                  <a:moveTo>
                    <a:pt x="2737" y="19884"/>
                  </a:moveTo>
                  <a:cubicBezTo>
                    <a:pt x="2737" y="20108"/>
                    <a:pt x="2653" y="20294"/>
                    <a:pt x="2484" y="20444"/>
                  </a:cubicBezTo>
                  <a:cubicBezTo>
                    <a:pt x="2316" y="20630"/>
                    <a:pt x="2063" y="20742"/>
                    <a:pt x="1768" y="20742"/>
                  </a:cubicBezTo>
                  <a:cubicBezTo>
                    <a:pt x="1474" y="20742"/>
                    <a:pt x="1221" y="20630"/>
                    <a:pt x="1053" y="20444"/>
                  </a:cubicBezTo>
                  <a:cubicBezTo>
                    <a:pt x="926" y="20294"/>
                    <a:pt x="842" y="20108"/>
                    <a:pt x="842" y="19921"/>
                  </a:cubicBezTo>
                  <a:cubicBezTo>
                    <a:pt x="842" y="19921"/>
                    <a:pt x="842" y="19921"/>
                    <a:pt x="842" y="19921"/>
                  </a:cubicBezTo>
                  <a:cubicBezTo>
                    <a:pt x="842" y="19474"/>
                    <a:pt x="1263" y="19063"/>
                    <a:pt x="1810" y="19063"/>
                  </a:cubicBezTo>
                  <a:cubicBezTo>
                    <a:pt x="2274" y="19063"/>
                    <a:pt x="2653" y="19324"/>
                    <a:pt x="2737" y="19697"/>
                  </a:cubicBezTo>
                  <a:cubicBezTo>
                    <a:pt x="2737" y="19772"/>
                    <a:pt x="2737" y="19809"/>
                    <a:pt x="2737" y="198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0202C9D4-5097-4B00-BB45-3BA5F071DDD0}"/>
                </a:ext>
              </a:extLst>
            </p:cNvPr>
            <p:cNvSpPr/>
            <p:nvPr/>
          </p:nvSpPr>
          <p:spPr>
            <a:xfrm>
              <a:off x="15163800" y="7721599"/>
              <a:ext cx="470096" cy="46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6346" y="1121"/>
                  </a:moveTo>
                  <a:cubicBezTo>
                    <a:pt x="7627" y="1121"/>
                    <a:pt x="8617" y="1416"/>
                    <a:pt x="9432" y="2007"/>
                  </a:cubicBezTo>
                  <a:cubicBezTo>
                    <a:pt x="10247" y="2597"/>
                    <a:pt x="10887" y="3659"/>
                    <a:pt x="11470" y="5252"/>
                  </a:cubicBezTo>
                  <a:cubicBezTo>
                    <a:pt x="11470" y="5252"/>
                    <a:pt x="11470" y="5311"/>
                    <a:pt x="11528" y="5311"/>
                  </a:cubicBezTo>
                  <a:cubicBezTo>
                    <a:pt x="11994" y="6197"/>
                    <a:pt x="12634" y="6374"/>
                    <a:pt x="13042" y="6374"/>
                  </a:cubicBezTo>
                  <a:lnTo>
                    <a:pt x="13274" y="6374"/>
                  </a:lnTo>
                  <a:cubicBezTo>
                    <a:pt x="13333" y="6374"/>
                    <a:pt x="13333" y="6374"/>
                    <a:pt x="13391" y="6374"/>
                  </a:cubicBezTo>
                  <a:lnTo>
                    <a:pt x="21076" y="5016"/>
                  </a:lnTo>
                  <a:cubicBezTo>
                    <a:pt x="21367" y="4957"/>
                    <a:pt x="21600" y="4662"/>
                    <a:pt x="21542" y="4308"/>
                  </a:cubicBezTo>
                  <a:cubicBezTo>
                    <a:pt x="21484" y="3954"/>
                    <a:pt x="21192" y="3777"/>
                    <a:pt x="20843" y="3836"/>
                  </a:cubicBezTo>
                  <a:lnTo>
                    <a:pt x="13216" y="5193"/>
                  </a:lnTo>
                  <a:lnTo>
                    <a:pt x="13042" y="5193"/>
                  </a:lnTo>
                  <a:cubicBezTo>
                    <a:pt x="12867" y="5193"/>
                    <a:pt x="12750" y="5075"/>
                    <a:pt x="12576" y="4780"/>
                  </a:cubicBezTo>
                  <a:cubicBezTo>
                    <a:pt x="11935" y="3010"/>
                    <a:pt x="11120" y="1770"/>
                    <a:pt x="10130" y="1062"/>
                  </a:cubicBezTo>
                  <a:cubicBezTo>
                    <a:pt x="9141" y="354"/>
                    <a:pt x="7860" y="0"/>
                    <a:pt x="6346" y="0"/>
                  </a:cubicBezTo>
                  <a:cubicBezTo>
                    <a:pt x="6346" y="0"/>
                    <a:pt x="6346" y="0"/>
                    <a:pt x="6346" y="0"/>
                  </a:cubicBezTo>
                  <a:cubicBezTo>
                    <a:pt x="3435" y="59"/>
                    <a:pt x="0" y="1475"/>
                    <a:pt x="0" y="7436"/>
                  </a:cubicBezTo>
                  <a:lnTo>
                    <a:pt x="0" y="13102"/>
                  </a:lnTo>
                  <a:cubicBezTo>
                    <a:pt x="0" y="13692"/>
                    <a:pt x="408" y="14105"/>
                    <a:pt x="990" y="14105"/>
                  </a:cubicBezTo>
                  <a:lnTo>
                    <a:pt x="16011" y="14105"/>
                  </a:lnTo>
                  <a:cubicBezTo>
                    <a:pt x="16127" y="14105"/>
                    <a:pt x="16244" y="14164"/>
                    <a:pt x="16302" y="14223"/>
                  </a:cubicBezTo>
                  <a:cubicBezTo>
                    <a:pt x="16360" y="14341"/>
                    <a:pt x="16418" y="14400"/>
                    <a:pt x="16418" y="14518"/>
                  </a:cubicBezTo>
                  <a:lnTo>
                    <a:pt x="16418" y="21010"/>
                  </a:lnTo>
                  <a:cubicBezTo>
                    <a:pt x="16418" y="21364"/>
                    <a:pt x="16651" y="21600"/>
                    <a:pt x="17001" y="21600"/>
                  </a:cubicBezTo>
                  <a:cubicBezTo>
                    <a:pt x="17350" y="21600"/>
                    <a:pt x="17583" y="21364"/>
                    <a:pt x="17583" y="21010"/>
                  </a:cubicBezTo>
                  <a:lnTo>
                    <a:pt x="17583" y="14518"/>
                  </a:lnTo>
                  <a:cubicBezTo>
                    <a:pt x="17583" y="14105"/>
                    <a:pt x="17408" y="13692"/>
                    <a:pt x="17117" y="13397"/>
                  </a:cubicBezTo>
                  <a:cubicBezTo>
                    <a:pt x="16826" y="13102"/>
                    <a:pt x="16418" y="12925"/>
                    <a:pt x="16011" y="12925"/>
                  </a:cubicBezTo>
                  <a:lnTo>
                    <a:pt x="1164" y="12925"/>
                  </a:lnTo>
                  <a:lnTo>
                    <a:pt x="1164" y="7436"/>
                  </a:lnTo>
                  <a:cubicBezTo>
                    <a:pt x="1164" y="3305"/>
                    <a:pt x="2853" y="1239"/>
                    <a:pt x="6346" y="11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41245E1-CB1D-4073-9BEF-FC0CAFC2A602}"/>
                </a:ext>
              </a:extLst>
            </p:cNvPr>
            <p:cNvSpPr/>
            <p:nvPr/>
          </p:nvSpPr>
          <p:spPr>
            <a:xfrm>
              <a:off x="14236700" y="7467600"/>
              <a:ext cx="984448" cy="59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61" extrusionOk="0">
                  <a:moveTo>
                    <a:pt x="1197" y="21561"/>
                  </a:moveTo>
                  <a:cubicBezTo>
                    <a:pt x="1754" y="21561"/>
                    <a:pt x="2227" y="20919"/>
                    <a:pt x="2338" y="20048"/>
                  </a:cubicBezTo>
                  <a:lnTo>
                    <a:pt x="13778" y="20048"/>
                  </a:lnTo>
                  <a:cubicBezTo>
                    <a:pt x="14057" y="20048"/>
                    <a:pt x="14252" y="19727"/>
                    <a:pt x="14252" y="19268"/>
                  </a:cubicBezTo>
                  <a:lnTo>
                    <a:pt x="14252" y="15049"/>
                  </a:lnTo>
                  <a:cubicBezTo>
                    <a:pt x="14252" y="10463"/>
                    <a:pt x="15087" y="6886"/>
                    <a:pt x="16701" y="4409"/>
                  </a:cubicBezTo>
                  <a:cubicBezTo>
                    <a:pt x="17926" y="2529"/>
                    <a:pt x="19485" y="1337"/>
                    <a:pt x="21349" y="878"/>
                  </a:cubicBezTo>
                  <a:cubicBezTo>
                    <a:pt x="21489" y="832"/>
                    <a:pt x="21600" y="603"/>
                    <a:pt x="21572" y="374"/>
                  </a:cubicBezTo>
                  <a:cubicBezTo>
                    <a:pt x="21544" y="144"/>
                    <a:pt x="21405" y="-39"/>
                    <a:pt x="21266" y="7"/>
                  </a:cubicBezTo>
                  <a:cubicBezTo>
                    <a:pt x="19290" y="511"/>
                    <a:pt x="17620" y="1750"/>
                    <a:pt x="16311" y="3767"/>
                  </a:cubicBezTo>
                  <a:cubicBezTo>
                    <a:pt x="14558" y="6427"/>
                    <a:pt x="13695" y="10234"/>
                    <a:pt x="13695" y="15095"/>
                  </a:cubicBezTo>
                  <a:lnTo>
                    <a:pt x="13695" y="19176"/>
                  </a:lnTo>
                  <a:lnTo>
                    <a:pt x="2338" y="19176"/>
                  </a:lnTo>
                  <a:cubicBezTo>
                    <a:pt x="2199" y="18305"/>
                    <a:pt x="1754" y="17663"/>
                    <a:pt x="1197" y="17663"/>
                  </a:cubicBezTo>
                  <a:cubicBezTo>
                    <a:pt x="557" y="17663"/>
                    <a:pt x="0" y="18534"/>
                    <a:pt x="0" y="19635"/>
                  </a:cubicBezTo>
                  <a:cubicBezTo>
                    <a:pt x="0" y="20736"/>
                    <a:pt x="529" y="21561"/>
                    <a:pt x="1197" y="21561"/>
                  </a:cubicBezTo>
                  <a:close/>
                  <a:moveTo>
                    <a:pt x="1197" y="18580"/>
                  </a:moveTo>
                  <a:cubicBezTo>
                    <a:pt x="1447" y="18580"/>
                    <a:pt x="1642" y="18809"/>
                    <a:pt x="1754" y="19176"/>
                  </a:cubicBezTo>
                  <a:cubicBezTo>
                    <a:pt x="1809" y="19314"/>
                    <a:pt x="1809" y="19451"/>
                    <a:pt x="1809" y="19635"/>
                  </a:cubicBezTo>
                  <a:cubicBezTo>
                    <a:pt x="1809" y="19818"/>
                    <a:pt x="1781" y="19956"/>
                    <a:pt x="1754" y="20093"/>
                  </a:cubicBezTo>
                  <a:cubicBezTo>
                    <a:pt x="1642" y="20415"/>
                    <a:pt x="1447" y="20690"/>
                    <a:pt x="1197" y="20690"/>
                  </a:cubicBezTo>
                  <a:cubicBezTo>
                    <a:pt x="863" y="20690"/>
                    <a:pt x="557" y="20231"/>
                    <a:pt x="557" y="19635"/>
                  </a:cubicBezTo>
                  <a:cubicBezTo>
                    <a:pt x="557" y="19039"/>
                    <a:pt x="835" y="18580"/>
                    <a:pt x="1197" y="1858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6187039-35E4-44B5-9095-7A5A0FC940CB}"/>
                </a:ext>
              </a:extLst>
            </p:cNvPr>
            <p:cNvSpPr/>
            <p:nvPr/>
          </p:nvSpPr>
          <p:spPr>
            <a:xfrm>
              <a:off x="15290799" y="7467599"/>
              <a:ext cx="864873" cy="37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4" y="17693"/>
                  </a:moveTo>
                  <a:lnTo>
                    <a:pt x="10752" y="17693"/>
                  </a:lnTo>
                  <a:cubicBezTo>
                    <a:pt x="9959" y="12311"/>
                    <a:pt x="8722" y="8036"/>
                    <a:pt x="7010" y="4866"/>
                  </a:cubicBezTo>
                  <a:cubicBezTo>
                    <a:pt x="5233" y="1622"/>
                    <a:pt x="3013" y="0"/>
                    <a:pt x="317" y="0"/>
                  </a:cubicBezTo>
                  <a:cubicBezTo>
                    <a:pt x="127" y="0"/>
                    <a:pt x="0" y="295"/>
                    <a:pt x="0" y="737"/>
                  </a:cubicBezTo>
                  <a:cubicBezTo>
                    <a:pt x="0" y="1180"/>
                    <a:pt x="127" y="1474"/>
                    <a:pt x="317" y="1474"/>
                  </a:cubicBezTo>
                  <a:cubicBezTo>
                    <a:pt x="2855" y="1474"/>
                    <a:pt x="4948" y="3023"/>
                    <a:pt x="6597" y="6045"/>
                  </a:cubicBezTo>
                  <a:cubicBezTo>
                    <a:pt x="8247" y="9068"/>
                    <a:pt x="9452" y="13343"/>
                    <a:pt x="10213" y="18651"/>
                  </a:cubicBezTo>
                  <a:cubicBezTo>
                    <a:pt x="10245" y="18946"/>
                    <a:pt x="10372" y="19167"/>
                    <a:pt x="10530" y="19167"/>
                  </a:cubicBezTo>
                  <a:lnTo>
                    <a:pt x="18936" y="19167"/>
                  </a:lnTo>
                  <a:cubicBezTo>
                    <a:pt x="19094" y="20568"/>
                    <a:pt x="19602" y="21600"/>
                    <a:pt x="20236" y="21600"/>
                  </a:cubicBezTo>
                  <a:cubicBezTo>
                    <a:pt x="20966" y="21600"/>
                    <a:pt x="21600" y="20199"/>
                    <a:pt x="21600" y="18430"/>
                  </a:cubicBezTo>
                  <a:cubicBezTo>
                    <a:pt x="21600" y="16661"/>
                    <a:pt x="20997" y="15260"/>
                    <a:pt x="20236" y="15260"/>
                  </a:cubicBezTo>
                  <a:cubicBezTo>
                    <a:pt x="19570" y="15334"/>
                    <a:pt x="19063" y="16292"/>
                    <a:pt x="18904" y="17693"/>
                  </a:cubicBezTo>
                  <a:close/>
                  <a:moveTo>
                    <a:pt x="20204" y="20126"/>
                  </a:moveTo>
                  <a:cubicBezTo>
                    <a:pt x="19919" y="20126"/>
                    <a:pt x="19697" y="19757"/>
                    <a:pt x="19570" y="19167"/>
                  </a:cubicBezTo>
                  <a:cubicBezTo>
                    <a:pt x="19507" y="18946"/>
                    <a:pt x="19507" y="18725"/>
                    <a:pt x="19507" y="18430"/>
                  </a:cubicBezTo>
                  <a:cubicBezTo>
                    <a:pt x="19507" y="18135"/>
                    <a:pt x="19538" y="17914"/>
                    <a:pt x="19570" y="17693"/>
                  </a:cubicBezTo>
                  <a:cubicBezTo>
                    <a:pt x="19697" y="17177"/>
                    <a:pt x="19919" y="16734"/>
                    <a:pt x="20204" y="16734"/>
                  </a:cubicBezTo>
                  <a:cubicBezTo>
                    <a:pt x="20585" y="16734"/>
                    <a:pt x="20934" y="17472"/>
                    <a:pt x="20934" y="18430"/>
                  </a:cubicBezTo>
                  <a:cubicBezTo>
                    <a:pt x="20934" y="19388"/>
                    <a:pt x="20617" y="20126"/>
                    <a:pt x="20204" y="2012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7BFF344-19DA-455F-B44C-EB850E97DE07}"/>
                </a:ext>
              </a:extLst>
            </p:cNvPr>
            <p:cNvSpPr/>
            <p:nvPr/>
          </p:nvSpPr>
          <p:spPr>
            <a:xfrm>
              <a:off x="14871699" y="8204199"/>
              <a:ext cx="1281431" cy="57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37" y="0"/>
                  </a:moveTo>
                  <a:cubicBezTo>
                    <a:pt x="20209" y="0"/>
                    <a:pt x="19845" y="666"/>
                    <a:pt x="19759" y="1570"/>
                  </a:cubicBezTo>
                  <a:lnTo>
                    <a:pt x="5245" y="1570"/>
                  </a:lnTo>
                  <a:cubicBezTo>
                    <a:pt x="5031" y="1570"/>
                    <a:pt x="4881" y="1903"/>
                    <a:pt x="4881" y="2379"/>
                  </a:cubicBezTo>
                  <a:lnTo>
                    <a:pt x="4881" y="5186"/>
                  </a:lnTo>
                  <a:cubicBezTo>
                    <a:pt x="4881" y="6423"/>
                    <a:pt x="4795" y="7470"/>
                    <a:pt x="4645" y="8326"/>
                  </a:cubicBezTo>
                  <a:cubicBezTo>
                    <a:pt x="4474" y="9135"/>
                    <a:pt x="4239" y="9991"/>
                    <a:pt x="3918" y="10752"/>
                  </a:cubicBezTo>
                  <a:cubicBezTo>
                    <a:pt x="3811" y="10990"/>
                    <a:pt x="3789" y="11276"/>
                    <a:pt x="3853" y="11561"/>
                  </a:cubicBezTo>
                  <a:cubicBezTo>
                    <a:pt x="3918" y="11799"/>
                    <a:pt x="4025" y="11942"/>
                    <a:pt x="4174" y="11942"/>
                  </a:cubicBezTo>
                  <a:lnTo>
                    <a:pt x="13701" y="11942"/>
                  </a:lnTo>
                  <a:cubicBezTo>
                    <a:pt x="13743" y="11942"/>
                    <a:pt x="13786" y="11989"/>
                    <a:pt x="13808" y="12037"/>
                  </a:cubicBezTo>
                  <a:cubicBezTo>
                    <a:pt x="13829" y="12085"/>
                    <a:pt x="13851" y="12180"/>
                    <a:pt x="13851" y="12275"/>
                  </a:cubicBezTo>
                  <a:lnTo>
                    <a:pt x="13851" y="20315"/>
                  </a:lnTo>
                  <a:cubicBezTo>
                    <a:pt x="13851" y="20411"/>
                    <a:pt x="13829" y="20506"/>
                    <a:pt x="13808" y="20553"/>
                  </a:cubicBezTo>
                  <a:cubicBezTo>
                    <a:pt x="13786" y="20601"/>
                    <a:pt x="13743" y="20648"/>
                    <a:pt x="13701" y="20648"/>
                  </a:cubicBezTo>
                  <a:lnTo>
                    <a:pt x="214" y="20648"/>
                  </a:lnTo>
                  <a:cubicBezTo>
                    <a:pt x="86" y="20648"/>
                    <a:pt x="0" y="20839"/>
                    <a:pt x="0" y="21124"/>
                  </a:cubicBezTo>
                  <a:cubicBezTo>
                    <a:pt x="0" y="21410"/>
                    <a:pt x="86" y="21600"/>
                    <a:pt x="214" y="21600"/>
                  </a:cubicBezTo>
                  <a:lnTo>
                    <a:pt x="13701" y="21600"/>
                  </a:lnTo>
                  <a:cubicBezTo>
                    <a:pt x="13851" y="21600"/>
                    <a:pt x="14000" y="21457"/>
                    <a:pt x="14107" y="21219"/>
                  </a:cubicBezTo>
                  <a:cubicBezTo>
                    <a:pt x="14214" y="20982"/>
                    <a:pt x="14279" y="20648"/>
                    <a:pt x="14279" y="20315"/>
                  </a:cubicBezTo>
                  <a:lnTo>
                    <a:pt x="14279" y="12275"/>
                  </a:lnTo>
                  <a:cubicBezTo>
                    <a:pt x="14279" y="11942"/>
                    <a:pt x="14214" y="11609"/>
                    <a:pt x="14107" y="11371"/>
                  </a:cubicBezTo>
                  <a:cubicBezTo>
                    <a:pt x="14000" y="11133"/>
                    <a:pt x="13851" y="10990"/>
                    <a:pt x="13701" y="10990"/>
                  </a:cubicBezTo>
                  <a:lnTo>
                    <a:pt x="4410" y="10990"/>
                  </a:lnTo>
                  <a:cubicBezTo>
                    <a:pt x="4688" y="10229"/>
                    <a:pt x="4924" y="9468"/>
                    <a:pt x="5074" y="8707"/>
                  </a:cubicBezTo>
                  <a:cubicBezTo>
                    <a:pt x="5266" y="7755"/>
                    <a:pt x="5352" y="6566"/>
                    <a:pt x="5352" y="5186"/>
                  </a:cubicBezTo>
                  <a:lnTo>
                    <a:pt x="5352" y="2522"/>
                  </a:lnTo>
                  <a:lnTo>
                    <a:pt x="19802" y="2522"/>
                  </a:lnTo>
                  <a:cubicBezTo>
                    <a:pt x="19909" y="3426"/>
                    <a:pt x="20251" y="4092"/>
                    <a:pt x="20679" y="4092"/>
                  </a:cubicBezTo>
                  <a:cubicBezTo>
                    <a:pt x="21172" y="4092"/>
                    <a:pt x="21600" y="3188"/>
                    <a:pt x="21600" y="2046"/>
                  </a:cubicBezTo>
                  <a:cubicBezTo>
                    <a:pt x="21600" y="904"/>
                    <a:pt x="21150" y="0"/>
                    <a:pt x="20637" y="0"/>
                  </a:cubicBezTo>
                  <a:close/>
                  <a:moveTo>
                    <a:pt x="20637" y="3093"/>
                  </a:moveTo>
                  <a:cubicBezTo>
                    <a:pt x="20444" y="3093"/>
                    <a:pt x="20294" y="2855"/>
                    <a:pt x="20209" y="2474"/>
                  </a:cubicBezTo>
                  <a:cubicBezTo>
                    <a:pt x="20166" y="2331"/>
                    <a:pt x="20166" y="2189"/>
                    <a:pt x="20166" y="1998"/>
                  </a:cubicBezTo>
                  <a:cubicBezTo>
                    <a:pt x="20166" y="1808"/>
                    <a:pt x="20187" y="1665"/>
                    <a:pt x="20209" y="1522"/>
                  </a:cubicBezTo>
                  <a:cubicBezTo>
                    <a:pt x="20294" y="1189"/>
                    <a:pt x="20444" y="904"/>
                    <a:pt x="20637" y="904"/>
                  </a:cubicBezTo>
                  <a:cubicBezTo>
                    <a:pt x="20894" y="904"/>
                    <a:pt x="21129" y="1380"/>
                    <a:pt x="21129" y="1998"/>
                  </a:cubicBezTo>
                  <a:cubicBezTo>
                    <a:pt x="21129" y="2617"/>
                    <a:pt x="20915" y="3093"/>
                    <a:pt x="20637" y="309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E1A6670-A328-4655-80F0-A77AB64BA826}"/>
              </a:ext>
            </a:extLst>
          </p:cNvPr>
          <p:cNvGrpSpPr/>
          <p:nvPr/>
        </p:nvGrpSpPr>
        <p:grpSpPr>
          <a:xfrm>
            <a:off x="9432934" y="3557040"/>
            <a:ext cx="2376001" cy="1474819"/>
            <a:chOff x="8921977" y="1466725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639AD66-43E9-4B21-BEAB-9B86EAEE2D8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B7B37F8-4643-4583-AE12-AE4272AC86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499CFCB-70A0-40E4-864D-8371D66675B9}"/>
              </a:ext>
            </a:extLst>
          </p:cNvPr>
          <p:cNvGrpSpPr/>
          <p:nvPr/>
        </p:nvGrpSpPr>
        <p:grpSpPr>
          <a:xfrm>
            <a:off x="383065" y="4168853"/>
            <a:ext cx="2376001" cy="1474819"/>
            <a:chOff x="332936" y="2627766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2E0E83C-35E7-4FF9-AC51-BB138546C4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E09DD2-CCEB-4EAD-A7A1-EB5AE39CAB1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1E8A37F-5A8F-4D71-9E7B-889FF7FBA93D}"/>
              </a:ext>
            </a:extLst>
          </p:cNvPr>
          <p:cNvGrpSpPr/>
          <p:nvPr/>
        </p:nvGrpSpPr>
        <p:grpSpPr>
          <a:xfrm>
            <a:off x="9432934" y="1517183"/>
            <a:ext cx="2376001" cy="1474819"/>
            <a:chOff x="8921977" y="1466725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D79D767-1770-4920-91BB-9EBBD56EF73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79C7146-EA54-4C4F-A325-D3B999BC09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CA777EC-BB6D-4418-BF32-4F4BD5311790}"/>
              </a:ext>
            </a:extLst>
          </p:cNvPr>
          <p:cNvGrpSpPr/>
          <p:nvPr/>
        </p:nvGrpSpPr>
        <p:grpSpPr>
          <a:xfrm>
            <a:off x="383065" y="1795437"/>
            <a:ext cx="2376001" cy="1474819"/>
            <a:chOff x="332936" y="2627766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1016F75-72C0-46D7-AB52-CDC012305A9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A34CACC-A627-420F-9590-061BC0463BC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647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Pound Sterling – Slide Template</vt:lpstr>
      <vt:lpstr>Line Design Pound Sterling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Euro</dc:title>
  <dc:creator>PresentationGO.com</dc:creator>
  <dc:description>© Copyright PresentationGO.com</dc:description>
  <dcterms:created xsi:type="dcterms:W3CDTF">2014-11-26T05:14:11Z</dcterms:created>
  <dcterms:modified xsi:type="dcterms:W3CDTF">2020-03-10T20:50:09Z</dcterms:modified>
  <cp:category>Graphics &amp; Metaphors</cp:category>
</cp:coreProperties>
</file>