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Timeline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4ACA40C-1C37-40DF-8C04-C34FE13F0E6A}"/>
              </a:ext>
            </a:extLst>
          </p:cNvPr>
          <p:cNvSpPr/>
          <p:nvPr/>
        </p:nvSpPr>
        <p:spPr>
          <a:xfrm>
            <a:off x="879541" y="1739282"/>
            <a:ext cx="1768566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C79451A-20E2-4510-84D5-EB45C6EEB758}"/>
              </a:ext>
            </a:extLst>
          </p:cNvPr>
          <p:cNvSpPr/>
          <p:nvPr/>
        </p:nvSpPr>
        <p:spPr>
          <a:xfrm>
            <a:off x="695715" y="2444122"/>
            <a:ext cx="2127563" cy="1985167"/>
          </a:xfrm>
          <a:custGeom>
            <a:avLst/>
            <a:gdLst>
              <a:gd name="connsiteX0" fmla="*/ 111865 w 2588866"/>
              <a:gd name="connsiteY0" fmla="*/ 1525 h 2309917"/>
              <a:gd name="connsiteX1" fmla="*/ 125234 w 2588866"/>
              <a:gd name="connsiteY1" fmla="*/ 29794 h 2309917"/>
              <a:gd name="connsiteX2" fmla="*/ 44746 w 2588866"/>
              <a:gd name="connsiteY2" fmla="*/ 469778 h 2309917"/>
              <a:gd name="connsiteX3" fmla="*/ 1051324 w 2588866"/>
              <a:gd name="connsiteY3" fmla="*/ 1695502 h 2309917"/>
              <a:gd name="connsiteX4" fmla="*/ 1316730 w 2588866"/>
              <a:gd name="connsiteY4" fmla="*/ 2016095 h 2309917"/>
              <a:gd name="connsiteX5" fmla="*/ 1316730 w 2588866"/>
              <a:gd name="connsiteY5" fmla="*/ 2233892 h 2309917"/>
              <a:gd name="connsiteX6" fmla="*/ 1433096 w 2588866"/>
              <a:gd name="connsiteY6" fmla="*/ 2117498 h 2309917"/>
              <a:gd name="connsiteX7" fmla="*/ 1464405 w 2588866"/>
              <a:gd name="connsiteY7" fmla="*/ 2117498 h 2309917"/>
              <a:gd name="connsiteX8" fmla="*/ 1464405 w 2588866"/>
              <a:gd name="connsiteY8" fmla="*/ 2148872 h 2309917"/>
              <a:gd name="connsiteX9" fmla="*/ 1309295 w 2588866"/>
              <a:gd name="connsiteY9" fmla="*/ 2303921 h 2309917"/>
              <a:gd name="connsiteX10" fmla="*/ 1301860 w 2588866"/>
              <a:gd name="connsiteY10" fmla="*/ 2308418 h 2309917"/>
              <a:gd name="connsiteX11" fmla="*/ 1294425 w 2588866"/>
              <a:gd name="connsiteY11" fmla="*/ 2309917 h 2309917"/>
              <a:gd name="connsiteX12" fmla="*/ 1286922 w 2588866"/>
              <a:gd name="connsiteY12" fmla="*/ 2308418 h 2309917"/>
              <a:gd name="connsiteX13" fmla="*/ 1279487 w 2588866"/>
              <a:gd name="connsiteY13" fmla="*/ 2303921 h 2309917"/>
              <a:gd name="connsiteX14" fmla="*/ 1124377 w 2588866"/>
              <a:gd name="connsiteY14" fmla="*/ 2148872 h 2309917"/>
              <a:gd name="connsiteX15" fmla="*/ 1124377 w 2588866"/>
              <a:gd name="connsiteY15" fmla="*/ 2117498 h 2309917"/>
              <a:gd name="connsiteX16" fmla="*/ 1155685 w 2588866"/>
              <a:gd name="connsiteY16" fmla="*/ 2117498 h 2309917"/>
              <a:gd name="connsiteX17" fmla="*/ 1272052 w 2588866"/>
              <a:gd name="connsiteY17" fmla="*/ 2233892 h 2309917"/>
              <a:gd name="connsiteX18" fmla="*/ 1272052 w 2588866"/>
              <a:gd name="connsiteY18" fmla="*/ 2016095 h 2309917"/>
              <a:gd name="connsiteX19" fmla="*/ 1042388 w 2588866"/>
              <a:gd name="connsiteY19" fmla="*/ 1740261 h 2309917"/>
              <a:gd name="connsiteX20" fmla="*/ 0 w 2588866"/>
              <a:gd name="connsiteY20" fmla="*/ 471277 h 2309917"/>
              <a:gd name="connsiteX21" fmla="*/ 83489 w 2588866"/>
              <a:gd name="connsiteY21" fmla="*/ 14910 h 2309917"/>
              <a:gd name="connsiteX22" fmla="*/ 111865 w 2588866"/>
              <a:gd name="connsiteY22" fmla="*/ 1525 h 2309917"/>
              <a:gd name="connsiteX23" fmla="*/ 2478427 w 2588866"/>
              <a:gd name="connsiteY23" fmla="*/ 1495 h 2309917"/>
              <a:gd name="connsiteX24" fmla="*/ 2506742 w 2588866"/>
              <a:gd name="connsiteY24" fmla="*/ 14890 h 2309917"/>
              <a:gd name="connsiteX25" fmla="*/ 2588812 w 2588866"/>
              <a:gd name="connsiteY25" fmla="*/ 471199 h 2309917"/>
              <a:gd name="connsiteX26" fmla="*/ 2242821 w 2588866"/>
              <a:gd name="connsiteY26" fmla="*/ 1352538 h 2309917"/>
              <a:gd name="connsiteX27" fmla="*/ 1395780 w 2588866"/>
              <a:gd name="connsiteY27" fmla="*/ 1761150 h 2309917"/>
              <a:gd name="connsiteX28" fmla="*/ 1394313 w 2588866"/>
              <a:gd name="connsiteY28" fmla="*/ 1761150 h 2309917"/>
              <a:gd name="connsiteX29" fmla="*/ 1371920 w 2588866"/>
              <a:gd name="connsiteY29" fmla="*/ 1740242 h 2309917"/>
              <a:gd name="connsiteX30" fmla="*/ 1392790 w 2588866"/>
              <a:gd name="connsiteY30" fmla="*/ 1716393 h 2309917"/>
              <a:gd name="connsiteX31" fmla="*/ 2211516 w 2588866"/>
              <a:gd name="connsiteY31" fmla="*/ 1321257 h 2309917"/>
              <a:gd name="connsiteX32" fmla="*/ 2545549 w 2588866"/>
              <a:gd name="connsiteY32" fmla="*/ 469729 h 2309917"/>
              <a:gd name="connsiteX33" fmla="*/ 2465002 w 2588866"/>
              <a:gd name="connsiteY33" fmla="*/ 29836 h 2309917"/>
              <a:gd name="connsiteX34" fmla="*/ 2478427 w 2588866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66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427" y="1495"/>
                </a:moveTo>
                <a:cubicBezTo>
                  <a:pt x="2488862" y="-2997"/>
                  <a:pt x="2502286" y="2965"/>
                  <a:pt x="2506742" y="14890"/>
                </a:cubicBezTo>
                <a:cubicBezTo>
                  <a:pt x="2561963" y="161004"/>
                  <a:pt x="2590279" y="314631"/>
                  <a:pt x="2588812" y="471199"/>
                </a:cubicBezTo>
                <a:cubicBezTo>
                  <a:pt x="2588812" y="799282"/>
                  <a:pt x="2466525" y="1112418"/>
                  <a:pt x="2242821" y="1352538"/>
                </a:cubicBezTo>
                <a:cubicBezTo>
                  <a:pt x="2020640" y="1591188"/>
                  <a:pt x="1719378" y="1735831"/>
                  <a:pt x="1395780" y="1761150"/>
                </a:cubicBezTo>
                <a:cubicBezTo>
                  <a:pt x="1395780" y="1761150"/>
                  <a:pt x="1394313" y="1761150"/>
                  <a:pt x="1394313" y="1761150"/>
                </a:cubicBezTo>
                <a:cubicBezTo>
                  <a:pt x="1382355" y="1761150"/>
                  <a:pt x="1373387" y="1752166"/>
                  <a:pt x="1371920" y="1740242"/>
                </a:cubicBezTo>
                <a:cubicBezTo>
                  <a:pt x="1371920" y="1728317"/>
                  <a:pt x="1380889" y="1717863"/>
                  <a:pt x="1392790" y="1716393"/>
                </a:cubicBezTo>
                <a:cubicBezTo>
                  <a:pt x="1705953" y="1692544"/>
                  <a:pt x="1996780" y="1552393"/>
                  <a:pt x="2211516" y="1321257"/>
                </a:cubicBezTo>
                <a:cubicBezTo>
                  <a:pt x="2426252" y="1088569"/>
                  <a:pt x="2545549" y="785887"/>
                  <a:pt x="2545549" y="469729"/>
                </a:cubicBezTo>
                <a:cubicBezTo>
                  <a:pt x="2545549" y="319123"/>
                  <a:pt x="2518700" y="171458"/>
                  <a:pt x="2465002" y="29836"/>
                </a:cubicBezTo>
                <a:cubicBezTo>
                  <a:pt x="2460546" y="19382"/>
                  <a:pt x="2466525" y="5987"/>
                  <a:pt x="2478427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96FB67F-79EA-446D-B1BE-BB7E1A2D03B1}"/>
              </a:ext>
            </a:extLst>
          </p:cNvPr>
          <p:cNvSpPr/>
          <p:nvPr/>
        </p:nvSpPr>
        <p:spPr>
          <a:xfrm>
            <a:off x="2754558" y="1739282"/>
            <a:ext cx="1768568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D6721B0-B0F1-46A4-823C-C2477EF0D824}"/>
              </a:ext>
            </a:extLst>
          </p:cNvPr>
          <p:cNvSpPr/>
          <p:nvPr/>
        </p:nvSpPr>
        <p:spPr>
          <a:xfrm>
            <a:off x="2570735" y="2444122"/>
            <a:ext cx="2127471" cy="1985167"/>
          </a:xfrm>
          <a:custGeom>
            <a:avLst/>
            <a:gdLst>
              <a:gd name="connsiteX0" fmla="*/ 111865 w 2588755"/>
              <a:gd name="connsiteY0" fmla="*/ 1525 h 2309917"/>
              <a:gd name="connsiteX1" fmla="*/ 125234 w 2588755"/>
              <a:gd name="connsiteY1" fmla="*/ 29794 h 2309917"/>
              <a:gd name="connsiteX2" fmla="*/ 44746 w 2588755"/>
              <a:gd name="connsiteY2" fmla="*/ 469778 h 2309917"/>
              <a:gd name="connsiteX3" fmla="*/ 1051324 w 2588755"/>
              <a:gd name="connsiteY3" fmla="*/ 1695502 h 2309917"/>
              <a:gd name="connsiteX4" fmla="*/ 1316730 w 2588755"/>
              <a:gd name="connsiteY4" fmla="*/ 2016095 h 2309917"/>
              <a:gd name="connsiteX5" fmla="*/ 1316730 w 2588755"/>
              <a:gd name="connsiteY5" fmla="*/ 2233892 h 2309917"/>
              <a:gd name="connsiteX6" fmla="*/ 1433096 w 2588755"/>
              <a:gd name="connsiteY6" fmla="*/ 2117498 h 2309917"/>
              <a:gd name="connsiteX7" fmla="*/ 1464405 w 2588755"/>
              <a:gd name="connsiteY7" fmla="*/ 2117498 h 2309917"/>
              <a:gd name="connsiteX8" fmla="*/ 1464405 w 2588755"/>
              <a:gd name="connsiteY8" fmla="*/ 2148872 h 2309917"/>
              <a:gd name="connsiteX9" fmla="*/ 1309295 w 2588755"/>
              <a:gd name="connsiteY9" fmla="*/ 2303921 h 2309917"/>
              <a:gd name="connsiteX10" fmla="*/ 1301860 w 2588755"/>
              <a:gd name="connsiteY10" fmla="*/ 2308418 h 2309917"/>
              <a:gd name="connsiteX11" fmla="*/ 1294425 w 2588755"/>
              <a:gd name="connsiteY11" fmla="*/ 2309917 h 2309917"/>
              <a:gd name="connsiteX12" fmla="*/ 1286922 w 2588755"/>
              <a:gd name="connsiteY12" fmla="*/ 2308418 h 2309917"/>
              <a:gd name="connsiteX13" fmla="*/ 1279487 w 2588755"/>
              <a:gd name="connsiteY13" fmla="*/ 2303921 h 2309917"/>
              <a:gd name="connsiteX14" fmla="*/ 1124377 w 2588755"/>
              <a:gd name="connsiteY14" fmla="*/ 2148872 h 2309917"/>
              <a:gd name="connsiteX15" fmla="*/ 1124377 w 2588755"/>
              <a:gd name="connsiteY15" fmla="*/ 2117498 h 2309917"/>
              <a:gd name="connsiteX16" fmla="*/ 1155685 w 2588755"/>
              <a:gd name="connsiteY16" fmla="*/ 2117498 h 2309917"/>
              <a:gd name="connsiteX17" fmla="*/ 1272052 w 2588755"/>
              <a:gd name="connsiteY17" fmla="*/ 2233892 h 2309917"/>
              <a:gd name="connsiteX18" fmla="*/ 1272052 w 2588755"/>
              <a:gd name="connsiteY18" fmla="*/ 2016095 h 2309917"/>
              <a:gd name="connsiteX19" fmla="*/ 1042388 w 2588755"/>
              <a:gd name="connsiteY19" fmla="*/ 1740261 h 2309917"/>
              <a:gd name="connsiteX20" fmla="*/ 0 w 2588755"/>
              <a:gd name="connsiteY20" fmla="*/ 471277 h 2309917"/>
              <a:gd name="connsiteX21" fmla="*/ 83489 w 2588755"/>
              <a:gd name="connsiteY21" fmla="*/ 14910 h 2309917"/>
              <a:gd name="connsiteX22" fmla="*/ 111865 w 2588755"/>
              <a:gd name="connsiteY22" fmla="*/ 1525 h 2309917"/>
              <a:gd name="connsiteX23" fmla="*/ 2478395 w 2588755"/>
              <a:gd name="connsiteY23" fmla="*/ 1495 h 2309917"/>
              <a:gd name="connsiteX24" fmla="*/ 2506732 w 2588755"/>
              <a:gd name="connsiteY24" fmla="*/ 14890 h 2309917"/>
              <a:gd name="connsiteX25" fmla="*/ 2588755 w 2588755"/>
              <a:gd name="connsiteY25" fmla="*/ 471199 h 2309917"/>
              <a:gd name="connsiteX26" fmla="*/ 2242803 w 2588755"/>
              <a:gd name="connsiteY26" fmla="*/ 1352538 h 2309917"/>
              <a:gd name="connsiteX27" fmla="*/ 1395807 w 2588755"/>
              <a:gd name="connsiteY27" fmla="*/ 1761150 h 2309917"/>
              <a:gd name="connsiteX28" fmla="*/ 1394286 w 2588755"/>
              <a:gd name="connsiteY28" fmla="*/ 1761150 h 2309917"/>
              <a:gd name="connsiteX29" fmla="*/ 1371921 w 2588755"/>
              <a:gd name="connsiteY29" fmla="*/ 1740242 h 2309917"/>
              <a:gd name="connsiteX30" fmla="*/ 1392821 w 2588755"/>
              <a:gd name="connsiteY30" fmla="*/ 1716393 h 2309917"/>
              <a:gd name="connsiteX31" fmla="*/ 2211480 w 2588755"/>
              <a:gd name="connsiteY31" fmla="*/ 1321257 h 2309917"/>
              <a:gd name="connsiteX32" fmla="*/ 2545490 w 2588755"/>
              <a:gd name="connsiteY32" fmla="*/ 469729 h 2309917"/>
              <a:gd name="connsiteX33" fmla="*/ 2464987 w 2588755"/>
              <a:gd name="connsiteY33" fmla="*/ 29836 h 2309917"/>
              <a:gd name="connsiteX34" fmla="*/ 2478395 w 2588755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5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395" y="1495"/>
                </a:moveTo>
                <a:cubicBezTo>
                  <a:pt x="2488817" y="-2997"/>
                  <a:pt x="2502281" y="2965"/>
                  <a:pt x="2506732" y="14890"/>
                </a:cubicBezTo>
                <a:cubicBezTo>
                  <a:pt x="2561940" y="161004"/>
                  <a:pt x="2588755" y="314631"/>
                  <a:pt x="2588755" y="471199"/>
                </a:cubicBezTo>
                <a:cubicBezTo>
                  <a:pt x="2588755" y="799282"/>
                  <a:pt x="2466452" y="1112418"/>
                  <a:pt x="2242803" y="1352538"/>
                </a:cubicBezTo>
                <a:cubicBezTo>
                  <a:pt x="2020618" y="1591188"/>
                  <a:pt x="1719395" y="1735831"/>
                  <a:pt x="1395807" y="1761150"/>
                </a:cubicBezTo>
                <a:cubicBezTo>
                  <a:pt x="1395807" y="1761150"/>
                  <a:pt x="1394286" y="1761150"/>
                  <a:pt x="1394286" y="1761150"/>
                </a:cubicBezTo>
                <a:cubicBezTo>
                  <a:pt x="1382343" y="1761150"/>
                  <a:pt x="1373386" y="1752166"/>
                  <a:pt x="1371921" y="1740242"/>
                </a:cubicBezTo>
                <a:cubicBezTo>
                  <a:pt x="1371921" y="1728317"/>
                  <a:pt x="1380878" y="1717863"/>
                  <a:pt x="1392821" y="1716393"/>
                </a:cubicBezTo>
                <a:cubicBezTo>
                  <a:pt x="1705931" y="1692544"/>
                  <a:pt x="1996732" y="1552393"/>
                  <a:pt x="2211480" y="1321257"/>
                </a:cubicBezTo>
                <a:cubicBezTo>
                  <a:pt x="2426229" y="1088569"/>
                  <a:pt x="2545490" y="785887"/>
                  <a:pt x="2545490" y="469729"/>
                </a:cubicBezTo>
                <a:cubicBezTo>
                  <a:pt x="2545490" y="319123"/>
                  <a:pt x="2518675" y="171458"/>
                  <a:pt x="2464987" y="29836"/>
                </a:cubicBezTo>
                <a:cubicBezTo>
                  <a:pt x="2460537" y="19382"/>
                  <a:pt x="2466452" y="5987"/>
                  <a:pt x="2478395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5B0131-A9E0-4C1E-8F9F-3F79F0B7B15A}"/>
              </a:ext>
            </a:extLst>
          </p:cNvPr>
          <p:cNvSpPr/>
          <p:nvPr/>
        </p:nvSpPr>
        <p:spPr>
          <a:xfrm>
            <a:off x="4629576" y="1739282"/>
            <a:ext cx="1768566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21" y="0"/>
                  <a:pt x="1041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9015899-6581-4A5B-AC4E-C264075AD144}"/>
              </a:ext>
            </a:extLst>
          </p:cNvPr>
          <p:cNvSpPr/>
          <p:nvPr/>
        </p:nvSpPr>
        <p:spPr>
          <a:xfrm>
            <a:off x="4445752" y="2444122"/>
            <a:ext cx="2127473" cy="1985167"/>
          </a:xfrm>
          <a:custGeom>
            <a:avLst/>
            <a:gdLst>
              <a:gd name="connsiteX0" fmla="*/ 111864 w 2588757"/>
              <a:gd name="connsiteY0" fmla="*/ 1525 h 2309917"/>
              <a:gd name="connsiteX1" fmla="*/ 125233 w 2588757"/>
              <a:gd name="connsiteY1" fmla="*/ 29794 h 2309917"/>
              <a:gd name="connsiteX2" fmla="*/ 44746 w 2588757"/>
              <a:gd name="connsiteY2" fmla="*/ 469778 h 2309917"/>
              <a:gd name="connsiteX3" fmla="*/ 1051318 w 2588757"/>
              <a:gd name="connsiteY3" fmla="*/ 1695502 h 2309917"/>
              <a:gd name="connsiteX4" fmla="*/ 1316791 w 2588757"/>
              <a:gd name="connsiteY4" fmla="*/ 2016095 h 2309917"/>
              <a:gd name="connsiteX5" fmla="*/ 1316791 w 2588757"/>
              <a:gd name="connsiteY5" fmla="*/ 2233892 h 2309917"/>
              <a:gd name="connsiteX6" fmla="*/ 1433088 w 2588757"/>
              <a:gd name="connsiteY6" fmla="*/ 2117498 h 2309917"/>
              <a:gd name="connsiteX7" fmla="*/ 1464397 w 2588757"/>
              <a:gd name="connsiteY7" fmla="*/ 2117498 h 2309917"/>
              <a:gd name="connsiteX8" fmla="*/ 1464397 w 2588757"/>
              <a:gd name="connsiteY8" fmla="*/ 2148872 h 2309917"/>
              <a:gd name="connsiteX9" fmla="*/ 1309288 w 2588757"/>
              <a:gd name="connsiteY9" fmla="*/ 2303921 h 2309917"/>
              <a:gd name="connsiteX10" fmla="*/ 1301853 w 2588757"/>
              <a:gd name="connsiteY10" fmla="*/ 2308418 h 2309917"/>
              <a:gd name="connsiteX11" fmla="*/ 1294418 w 2588757"/>
              <a:gd name="connsiteY11" fmla="*/ 2309917 h 2309917"/>
              <a:gd name="connsiteX12" fmla="*/ 1286915 w 2588757"/>
              <a:gd name="connsiteY12" fmla="*/ 2308418 h 2309917"/>
              <a:gd name="connsiteX13" fmla="*/ 1279480 w 2588757"/>
              <a:gd name="connsiteY13" fmla="*/ 2303921 h 2309917"/>
              <a:gd name="connsiteX14" fmla="*/ 1124371 w 2588757"/>
              <a:gd name="connsiteY14" fmla="*/ 2148872 h 2309917"/>
              <a:gd name="connsiteX15" fmla="*/ 1124371 w 2588757"/>
              <a:gd name="connsiteY15" fmla="*/ 2117498 h 2309917"/>
              <a:gd name="connsiteX16" fmla="*/ 1155679 w 2588757"/>
              <a:gd name="connsiteY16" fmla="*/ 2117498 h 2309917"/>
              <a:gd name="connsiteX17" fmla="*/ 1272045 w 2588757"/>
              <a:gd name="connsiteY17" fmla="*/ 2233892 h 2309917"/>
              <a:gd name="connsiteX18" fmla="*/ 1272045 w 2588757"/>
              <a:gd name="connsiteY18" fmla="*/ 2016095 h 2309917"/>
              <a:gd name="connsiteX19" fmla="*/ 1042383 w 2588757"/>
              <a:gd name="connsiteY19" fmla="*/ 1740261 h 2309917"/>
              <a:gd name="connsiteX20" fmla="*/ 0 w 2588757"/>
              <a:gd name="connsiteY20" fmla="*/ 471277 h 2309917"/>
              <a:gd name="connsiteX21" fmla="*/ 83489 w 2588757"/>
              <a:gd name="connsiteY21" fmla="*/ 14910 h 2309917"/>
              <a:gd name="connsiteX22" fmla="*/ 111864 w 2588757"/>
              <a:gd name="connsiteY22" fmla="*/ 1525 h 2309917"/>
              <a:gd name="connsiteX23" fmla="*/ 2478396 w 2588757"/>
              <a:gd name="connsiteY23" fmla="*/ 1495 h 2309917"/>
              <a:gd name="connsiteX24" fmla="*/ 2506733 w 2588757"/>
              <a:gd name="connsiteY24" fmla="*/ 14890 h 2309917"/>
              <a:gd name="connsiteX25" fmla="*/ 2588757 w 2588757"/>
              <a:gd name="connsiteY25" fmla="*/ 471199 h 2309917"/>
              <a:gd name="connsiteX26" fmla="*/ 2242803 w 2588757"/>
              <a:gd name="connsiteY26" fmla="*/ 1352538 h 2309917"/>
              <a:gd name="connsiteX27" fmla="*/ 1395805 w 2588757"/>
              <a:gd name="connsiteY27" fmla="*/ 1761150 h 2309917"/>
              <a:gd name="connsiteX28" fmla="*/ 1394284 w 2588757"/>
              <a:gd name="connsiteY28" fmla="*/ 1761150 h 2309917"/>
              <a:gd name="connsiteX29" fmla="*/ 1371919 w 2588757"/>
              <a:gd name="connsiteY29" fmla="*/ 1740242 h 2309917"/>
              <a:gd name="connsiteX30" fmla="*/ 1392820 w 2588757"/>
              <a:gd name="connsiteY30" fmla="*/ 1716393 h 2309917"/>
              <a:gd name="connsiteX31" fmla="*/ 2211481 w 2588757"/>
              <a:gd name="connsiteY31" fmla="*/ 1321257 h 2309917"/>
              <a:gd name="connsiteX32" fmla="*/ 2545492 w 2588757"/>
              <a:gd name="connsiteY32" fmla="*/ 469729 h 2309917"/>
              <a:gd name="connsiteX33" fmla="*/ 2464989 w 2588757"/>
              <a:gd name="connsiteY33" fmla="*/ 29836 h 2309917"/>
              <a:gd name="connsiteX34" fmla="*/ 2478396 w 2588757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7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1" y="1580715"/>
                  <a:pt x="1051318" y="1695502"/>
                </a:cubicBezTo>
                <a:cubicBezTo>
                  <a:pt x="1204927" y="1725377"/>
                  <a:pt x="1316791" y="1861045"/>
                  <a:pt x="1316791" y="2016095"/>
                </a:cubicBezTo>
                <a:lnTo>
                  <a:pt x="1316791" y="2233892"/>
                </a:lnTo>
                <a:lnTo>
                  <a:pt x="1433088" y="2117498"/>
                </a:lnTo>
                <a:cubicBezTo>
                  <a:pt x="1440523" y="2108610"/>
                  <a:pt x="1455461" y="2108610"/>
                  <a:pt x="1464397" y="2117498"/>
                </a:cubicBezTo>
                <a:cubicBezTo>
                  <a:pt x="1473332" y="2126492"/>
                  <a:pt x="1473332" y="2139877"/>
                  <a:pt x="1464397" y="2148872"/>
                </a:cubicBezTo>
                <a:lnTo>
                  <a:pt x="1309288" y="2303921"/>
                </a:lnTo>
                <a:cubicBezTo>
                  <a:pt x="1307787" y="2305420"/>
                  <a:pt x="1304854" y="2306919"/>
                  <a:pt x="1301853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5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1" y="2148872"/>
                </a:lnTo>
                <a:cubicBezTo>
                  <a:pt x="1115435" y="2139877"/>
                  <a:pt x="1115435" y="2126492"/>
                  <a:pt x="1124371" y="2117498"/>
                </a:cubicBezTo>
                <a:cubicBezTo>
                  <a:pt x="1133306" y="2108610"/>
                  <a:pt x="1146744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3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96" y="1495"/>
                </a:moveTo>
                <a:cubicBezTo>
                  <a:pt x="2488818" y="-2997"/>
                  <a:pt x="2502283" y="2965"/>
                  <a:pt x="2506733" y="14890"/>
                </a:cubicBezTo>
                <a:cubicBezTo>
                  <a:pt x="2560420" y="161004"/>
                  <a:pt x="2588757" y="314631"/>
                  <a:pt x="2588757" y="471199"/>
                </a:cubicBezTo>
                <a:cubicBezTo>
                  <a:pt x="2588757" y="799282"/>
                  <a:pt x="2466454" y="1112418"/>
                  <a:pt x="2242803" y="1352538"/>
                </a:cubicBezTo>
                <a:cubicBezTo>
                  <a:pt x="2020618" y="1591188"/>
                  <a:pt x="1719394" y="1735831"/>
                  <a:pt x="1395805" y="1761150"/>
                </a:cubicBezTo>
                <a:cubicBezTo>
                  <a:pt x="1395805" y="1761150"/>
                  <a:pt x="1394284" y="1761150"/>
                  <a:pt x="1394284" y="1761150"/>
                </a:cubicBezTo>
                <a:cubicBezTo>
                  <a:pt x="1382341" y="1761150"/>
                  <a:pt x="1373384" y="1752166"/>
                  <a:pt x="1371919" y="1740242"/>
                </a:cubicBezTo>
                <a:cubicBezTo>
                  <a:pt x="1371919" y="1728317"/>
                  <a:pt x="1380877" y="1717863"/>
                  <a:pt x="1392820" y="1716393"/>
                </a:cubicBezTo>
                <a:cubicBezTo>
                  <a:pt x="1705930" y="1692544"/>
                  <a:pt x="1996732" y="1552393"/>
                  <a:pt x="2211481" y="1321257"/>
                </a:cubicBezTo>
                <a:cubicBezTo>
                  <a:pt x="2426230" y="1088569"/>
                  <a:pt x="2545492" y="785887"/>
                  <a:pt x="2545492" y="469729"/>
                </a:cubicBezTo>
                <a:cubicBezTo>
                  <a:pt x="2545492" y="319123"/>
                  <a:pt x="2518676" y="171458"/>
                  <a:pt x="2464989" y="29836"/>
                </a:cubicBezTo>
                <a:cubicBezTo>
                  <a:pt x="2460482" y="19382"/>
                  <a:pt x="2466454" y="5987"/>
                  <a:pt x="2478396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8FE9661-89DE-42B6-82B9-CCAC059414FE}"/>
              </a:ext>
            </a:extLst>
          </p:cNvPr>
          <p:cNvSpPr/>
          <p:nvPr/>
        </p:nvSpPr>
        <p:spPr>
          <a:xfrm>
            <a:off x="6504594" y="1739282"/>
            <a:ext cx="1768565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7DAEF3C-4814-4D49-A91E-1D3DBFA85CE0}"/>
              </a:ext>
            </a:extLst>
          </p:cNvPr>
          <p:cNvSpPr/>
          <p:nvPr/>
        </p:nvSpPr>
        <p:spPr>
          <a:xfrm>
            <a:off x="6320768" y="2444122"/>
            <a:ext cx="2127517" cy="1985167"/>
          </a:xfrm>
          <a:custGeom>
            <a:avLst/>
            <a:gdLst>
              <a:gd name="connsiteX0" fmla="*/ 111864 w 2588810"/>
              <a:gd name="connsiteY0" fmla="*/ 1525 h 2309917"/>
              <a:gd name="connsiteX1" fmla="*/ 125233 w 2588810"/>
              <a:gd name="connsiteY1" fmla="*/ 29794 h 2309917"/>
              <a:gd name="connsiteX2" fmla="*/ 44746 w 2588810"/>
              <a:gd name="connsiteY2" fmla="*/ 469778 h 2309917"/>
              <a:gd name="connsiteX3" fmla="*/ 1051318 w 2588810"/>
              <a:gd name="connsiteY3" fmla="*/ 1695502 h 2309917"/>
              <a:gd name="connsiteX4" fmla="*/ 1316790 w 2588810"/>
              <a:gd name="connsiteY4" fmla="*/ 2016095 h 2309917"/>
              <a:gd name="connsiteX5" fmla="*/ 1316790 w 2588810"/>
              <a:gd name="connsiteY5" fmla="*/ 2233892 h 2309917"/>
              <a:gd name="connsiteX6" fmla="*/ 1433088 w 2588810"/>
              <a:gd name="connsiteY6" fmla="*/ 2117498 h 2309917"/>
              <a:gd name="connsiteX7" fmla="*/ 1464396 w 2588810"/>
              <a:gd name="connsiteY7" fmla="*/ 2117498 h 2309917"/>
              <a:gd name="connsiteX8" fmla="*/ 1464396 w 2588810"/>
              <a:gd name="connsiteY8" fmla="*/ 2148872 h 2309917"/>
              <a:gd name="connsiteX9" fmla="*/ 1309287 w 2588810"/>
              <a:gd name="connsiteY9" fmla="*/ 2303921 h 2309917"/>
              <a:gd name="connsiteX10" fmla="*/ 1301852 w 2588810"/>
              <a:gd name="connsiteY10" fmla="*/ 2308418 h 2309917"/>
              <a:gd name="connsiteX11" fmla="*/ 1294418 w 2588810"/>
              <a:gd name="connsiteY11" fmla="*/ 2309917 h 2309917"/>
              <a:gd name="connsiteX12" fmla="*/ 1286914 w 2588810"/>
              <a:gd name="connsiteY12" fmla="*/ 2308418 h 2309917"/>
              <a:gd name="connsiteX13" fmla="*/ 1279480 w 2588810"/>
              <a:gd name="connsiteY13" fmla="*/ 2303921 h 2309917"/>
              <a:gd name="connsiteX14" fmla="*/ 1124370 w 2588810"/>
              <a:gd name="connsiteY14" fmla="*/ 2148872 h 2309917"/>
              <a:gd name="connsiteX15" fmla="*/ 1124370 w 2588810"/>
              <a:gd name="connsiteY15" fmla="*/ 2117498 h 2309917"/>
              <a:gd name="connsiteX16" fmla="*/ 1155679 w 2588810"/>
              <a:gd name="connsiteY16" fmla="*/ 2117498 h 2309917"/>
              <a:gd name="connsiteX17" fmla="*/ 1272045 w 2588810"/>
              <a:gd name="connsiteY17" fmla="*/ 2233892 h 2309917"/>
              <a:gd name="connsiteX18" fmla="*/ 1272045 w 2588810"/>
              <a:gd name="connsiteY18" fmla="*/ 2016095 h 2309917"/>
              <a:gd name="connsiteX19" fmla="*/ 1042382 w 2588810"/>
              <a:gd name="connsiteY19" fmla="*/ 1740261 h 2309917"/>
              <a:gd name="connsiteX20" fmla="*/ 0 w 2588810"/>
              <a:gd name="connsiteY20" fmla="*/ 471277 h 2309917"/>
              <a:gd name="connsiteX21" fmla="*/ 83489 w 2588810"/>
              <a:gd name="connsiteY21" fmla="*/ 14910 h 2309917"/>
              <a:gd name="connsiteX22" fmla="*/ 111864 w 2588810"/>
              <a:gd name="connsiteY22" fmla="*/ 1525 h 2309917"/>
              <a:gd name="connsiteX23" fmla="*/ 2478375 w 2588810"/>
              <a:gd name="connsiteY23" fmla="*/ 1495 h 2309917"/>
              <a:gd name="connsiteX24" fmla="*/ 2506689 w 2588810"/>
              <a:gd name="connsiteY24" fmla="*/ 14890 h 2309917"/>
              <a:gd name="connsiteX25" fmla="*/ 2588756 w 2588810"/>
              <a:gd name="connsiteY25" fmla="*/ 471199 h 2309917"/>
              <a:gd name="connsiteX26" fmla="*/ 2242780 w 2588810"/>
              <a:gd name="connsiteY26" fmla="*/ 1352538 h 2309917"/>
              <a:gd name="connsiteX27" fmla="*/ 1395777 w 2588810"/>
              <a:gd name="connsiteY27" fmla="*/ 1761150 h 2309917"/>
              <a:gd name="connsiteX28" fmla="*/ 1394311 w 2588810"/>
              <a:gd name="connsiteY28" fmla="*/ 1761150 h 2309917"/>
              <a:gd name="connsiteX29" fmla="*/ 1371919 w 2588810"/>
              <a:gd name="connsiteY29" fmla="*/ 1740242 h 2309917"/>
              <a:gd name="connsiteX30" fmla="*/ 1392788 w 2588810"/>
              <a:gd name="connsiteY30" fmla="*/ 1716393 h 2309917"/>
              <a:gd name="connsiteX31" fmla="*/ 2211476 w 2588810"/>
              <a:gd name="connsiteY31" fmla="*/ 1321257 h 2309917"/>
              <a:gd name="connsiteX32" fmla="*/ 2545494 w 2588810"/>
              <a:gd name="connsiteY32" fmla="*/ 469729 h 2309917"/>
              <a:gd name="connsiteX33" fmla="*/ 2464951 w 2588810"/>
              <a:gd name="connsiteY33" fmla="*/ 29836 h 2309917"/>
              <a:gd name="connsiteX34" fmla="*/ 2478375 w 2588810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10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0" y="1580715"/>
                  <a:pt x="1051318" y="1695502"/>
                </a:cubicBezTo>
                <a:cubicBezTo>
                  <a:pt x="1204926" y="1725377"/>
                  <a:pt x="1316790" y="1861045"/>
                  <a:pt x="1316790" y="2016095"/>
                </a:cubicBezTo>
                <a:lnTo>
                  <a:pt x="1316790" y="2233892"/>
                </a:lnTo>
                <a:lnTo>
                  <a:pt x="1433088" y="2117498"/>
                </a:lnTo>
                <a:cubicBezTo>
                  <a:pt x="1442024" y="2108610"/>
                  <a:pt x="1456962" y="2108610"/>
                  <a:pt x="1464396" y="2117498"/>
                </a:cubicBezTo>
                <a:cubicBezTo>
                  <a:pt x="1473332" y="2126492"/>
                  <a:pt x="1473332" y="2139877"/>
                  <a:pt x="1464396" y="2148872"/>
                </a:cubicBezTo>
                <a:lnTo>
                  <a:pt x="1309287" y="2303921"/>
                </a:lnTo>
                <a:cubicBezTo>
                  <a:pt x="1307787" y="2305420"/>
                  <a:pt x="1304854" y="2306919"/>
                  <a:pt x="1301852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4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0" y="2148872"/>
                </a:lnTo>
                <a:cubicBezTo>
                  <a:pt x="1115435" y="2139877"/>
                  <a:pt x="1115435" y="2126492"/>
                  <a:pt x="1124370" y="2117498"/>
                </a:cubicBezTo>
                <a:cubicBezTo>
                  <a:pt x="1133306" y="2108610"/>
                  <a:pt x="1146743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2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75" y="1495"/>
                </a:moveTo>
                <a:cubicBezTo>
                  <a:pt x="2488810" y="-2997"/>
                  <a:pt x="2502234" y="2965"/>
                  <a:pt x="2506689" y="14890"/>
                </a:cubicBezTo>
                <a:cubicBezTo>
                  <a:pt x="2561908" y="161004"/>
                  <a:pt x="2590222" y="314631"/>
                  <a:pt x="2588756" y="471199"/>
                </a:cubicBezTo>
                <a:cubicBezTo>
                  <a:pt x="2588756" y="799282"/>
                  <a:pt x="2466474" y="1112418"/>
                  <a:pt x="2242780" y="1352538"/>
                </a:cubicBezTo>
                <a:cubicBezTo>
                  <a:pt x="2020609" y="1591188"/>
                  <a:pt x="1719361" y="1735831"/>
                  <a:pt x="1395777" y="1761150"/>
                </a:cubicBezTo>
                <a:cubicBezTo>
                  <a:pt x="1395777" y="1761150"/>
                  <a:pt x="1394311" y="1761150"/>
                  <a:pt x="1394311" y="1761150"/>
                </a:cubicBezTo>
                <a:cubicBezTo>
                  <a:pt x="1382354" y="1761150"/>
                  <a:pt x="1373385" y="1752166"/>
                  <a:pt x="1371919" y="1740242"/>
                </a:cubicBezTo>
                <a:cubicBezTo>
                  <a:pt x="1371919" y="1728317"/>
                  <a:pt x="1380887" y="1717863"/>
                  <a:pt x="1392788" y="1716393"/>
                </a:cubicBezTo>
                <a:cubicBezTo>
                  <a:pt x="1705937" y="1692544"/>
                  <a:pt x="1996751" y="1552393"/>
                  <a:pt x="2211476" y="1321257"/>
                </a:cubicBezTo>
                <a:cubicBezTo>
                  <a:pt x="2426202" y="1088569"/>
                  <a:pt x="2545494" y="785887"/>
                  <a:pt x="2545494" y="469729"/>
                </a:cubicBezTo>
                <a:cubicBezTo>
                  <a:pt x="2545494" y="319123"/>
                  <a:pt x="2518647" y="171458"/>
                  <a:pt x="2464951" y="29836"/>
                </a:cubicBezTo>
                <a:cubicBezTo>
                  <a:pt x="2460495" y="19382"/>
                  <a:pt x="2466474" y="5987"/>
                  <a:pt x="2478375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17D90AB-0D1F-40D4-832D-ABF86AA5B480}"/>
              </a:ext>
            </a:extLst>
          </p:cNvPr>
          <p:cNvGrpSpPr/>
          <p:nvPr/>
        </p:nvGrpSpPr>
        <p:grpSpPr>
          <a:xfrm>
            <a:off x="995972" y="4506804"/>
            <a:ext cx="1527048" cy="1505949"/>
            <a:chOff x="1131774" y="4625801"/>
            <a:chExt cx="1527048" cy="150594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1066BE3-FF23-46EF-9D39-F52EA5869C50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7E7295-7211-4DDB-9250-169B18C9219A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D8E5AC5-116C-49B2-B2AA-AF4C09B2A64D}"/>
              </a:ext>
            </a:extLst>
          </p:cNvPr>
          <p:cNvSpPr txBox="1"/>
          <p:nvPr/>
        </p:nvSpPr>
        <p:spPr>
          <a:xfrm>
            <a:off x="2991710" y="2970831"/>
            <a:ext cx="1265044" cy="7406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5552C1-2F7A-41A4-993C-58C8B70D35EE}"/>
              </a:ext>
            </a:extLst>
          </p:cNvPr>
          <p:cNvSpPr txBox="1"/>
          <p:nvPr/>
        </p:nvSpPr>
        <p:spPr>
          <a:xfrm>
            <a:off x="1105820" y="2970831"/>
            <a:ext cx="1265044" cy="7406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54C40F-A279-4825-BB48-E4B5E211D6EC}"/>
              </a:ext>
            </a:extLst>
          </p:cNvPr>
          <p:cNvSpPr txBox="1"/>
          <p:nvPr/>
        </p:nvSpPr>
        <p:spPr>
          <a:xfrm>
            <a:off x="6741811" y="2970831"/>
            <a:ext cx="1265044" cy="7406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6FE800-C2D8-4CB6-B91E-731CF29C61BB}"/>
              </a:ext>
            </a:extLst>
          </p:cNvPr>
          <p:cNvSpPr txBox="1"/>
          <p:nvPr/>
        </p:nvSpPr>
        <p:spPr>
          <a:xfrm>
            <a:off x="4855921" y="2970831"/>
            <a:ext cx="1265044" cy="7406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36" name="Graphic 31" descr="Lightbulb">
            <a:extLst>
              <a:ext uri="{FF2B5EF4-FFF2-40B4-BE49-F238E27FC236}">
                <a16:creationId xmlns:a16="http://schemas.microsoft.com/office/drawing/2014/main" id="{F0CD796A-50CC-46FD-8553-FEE769AFF9FF}"/>
              </a:ext>
            </a:extLst>
          </p:cNvPr>
          <p:cNvGrpSpPr/>
          <p:nvPr/>
        </p:nvGrpSpPr>
        <p:grpSpPr>
          <a:xfrm>
            <a:off x="1521734" y="2466368"/>
            <a:ext cx="484181" cy="506333"/>
            <a:chOff x="2384365" y="2314346"/>
            <a:chExt cx="589162" cy="58916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C49BA5-F8F4-4A4C-ACC9-D31B21815C93}"/>
                </a:ext>
              </a:extLst>
            </p:cNvPr>
            <p:cNvSpPr/>
            <p:nvPr/>
          </p:nvSpPr>
          <p:spPr>
            <a:xfrm>
              <a:off x="2599163" y="2707120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847369-7F40-4AFE-A774-421BE793EE00}"/>
                </a:ext>
              </a:extLst>
            </p:cNvPr>
            <p:cNvSpPr/>
            <p:nvPr/>
          </p:nvSpPr>
          <p:spPr>
            <a:xfrm>
              <a:off x="2599163" y="2768491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E9E1ACE-4C68-4E7D-B227-266D47AD3670}"/>
                </a:ext>
              </a:extLst>
            </p:cNvPr>
            <p:cNvSpPr/>
            <p:nvPr/>
          </p:nvSpPr>
          <p:spPr>
            <a:xfrm>
              <a:off x="2639054" y="2829862"/>
              <a:ext cx="79782" cy="36822"/>
            </a:xfrm>
            <a:custGeom>
              <a:avLst/>
              <a:gdLst>
                <a:gd name="connsiteX0" fmla="*/ 0 w 79782"/>
                <a:gd name="connsiteY0" fmla="*/ 0 h 36822"/>
                <a:gd name="connsiteX1" fmla="*/ 39891 w 79782"/>
                <a:gd name="connsiteY1" fmla="*/ 36823 h 36822"/>
                <a:gd name="connsiteX2" fmla="*/ 79782 w 79782"/>
                <a:gd name="connsiteY2" fmla="*/ 0 h 36822"/>
                <a:gd name="connsiteX3" fmla="*/ 0 w 79782"/>
                <a:gd name="connsiteY3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82" h="36822">
                  <a:moveTo>
                    <a:pt x="0" y="0"/>
                  </a:moveTo>
                  <a:cubicBezTo>
                    <a:pt x="1841" y="20866"/>
                    <a:pt x="19025" y="36823"/>
                    <a:pt x="39891" y="36823"/>
                  </a:cubicBezTo>
                  <a:cubicBezTo>
                    <a:pt x="60757" y="36823"/>
                    <a:pt x="77941" y="20866"/>
                    <a:pt x="7978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99C7BB2-FFB3-4029-937B-C07BFF272072}"/>
                </a:ext>
              </a:extLst>
            </p:cNvPr>
            <p:cNvSpPr/>
            <p:nvPr/>
          </p:nvSpPr>
          <p:spPr>
            <a:xfrm>
              <a:off x="2519381" y="2351168"/>
              <a:ext cx="319129" cy="331403"/>
            </a:xfrm>
            <a:custGeom>
              <a:avLst/>
              <a:gdLst>
                <a:gd name="connsiteX0" fmla="*/ 159565 w 319129"/>
                <a:gd name="connsiteY0" fmla="*/ 0 h 331403"/>
                <a:gd name="connsiteX1" fmla="*/ 159565 w 319129"/>
                <a:gd name="connsiteY1" fmla="*/ 0 h 331403"/>
                <a:gd name="connsiteX2" fmla="*/ 159565 w 319129"/>
                <a:gd name="connsiteY2" fmla="*/ 0 h 331403"/>
                <a:gd name="connsiteX3" fmla="*/ 0 w 319129"/>
                <a:gd name="connsiteY3" fmla="*/ 157724 h 331403"/>
                <a:gd name="connsiteX4" fmla="*/ 0 w 319129"/>
                <a:gd name="connsiteY4" fmla="*/ 163247 h 331403"/>
                <a:gd name="connsiteX5" fmla="*/ 11047 w 319129"/>
                <a:gd name="connsiteY5" fmla="*/ 218481 h 331403"/>
                <a:gd name="connsiteX6" fmla="*/ 38664 w 319129"/>
                <a:gd name="connsiteY6" fmla="*/ 263895 h 331403"/>
                <a:gd name="connsiteX7" fmla="*/ 76100 w 319129"/>
                <a:gd name="connsiteY7" fmla="*/ 324653 h 331403"/>
                <a:gd name="connsiteX8" fmla="*/ 87147 w 319129"/>
                <a:gd name="connsiteY8" fmla="*/ 331404 h 331403"/>
                <a:gd name="connsiteX9" fmla="*/ 231983 w 319129"/>
                <a:gd name="connsiteY9" fmla="*/ 331404 h 331403"/>
                <a:gd name="connsiteX10" fmla="*/ 243029 w 319129"/>
                <a:gd name="connsiteY10" fmla="*/ 324653 h 331403"/>
                <a:gd name="connsiteX11" fmla="*/ 280466 w 319129"/>
                <a:gd name="connsiteY11" fmla="*/ 263895 h 331403"/>
                <a:gd name="connsiteX12" fmla="*/ 308083 w 319129"/>
                <a:gd name="connsiteY12" fmla="*/ 218481 h 331403"/>
                <a:gd name="connsiteX13" fmla="*/ 319129 w 319129"/>
                <a:gd name="connsiteY13" fmla="*/ 163247 h 331403"/>
                <a:gd name="connsiteX14" fmla="*/ 319129 w 319129"/>
                <a:gd name="connsiteY14" fmla="*/ 157724 h 331403"/>
                <a:gd name="connsiteX15" fmla="*/ 159565 w 319129"/>
                <a:gd name="connsiteY15" fmla="*/ 0 h 331403"/>
                <a:gd name="connsiteX16" fmla="*/ 282307 w 319129"/>
                <a:gd name="connsiteY16" fmla="*/ 162633 h 331403"/>
                <a:gd name="connsiteX17" fmla="*/ 273715 w 319129"/>
                <a:gd name="connsiteY17" fmla="*/ 205593 h 331403"/>
                <a:gd name="connsiteX18" fmla="*/ 252849 w 319129"/>
                <a:gd name="connsiteY18" fmla="*/ 239347 h 331403"/>
                <a:gd name="connsiteX19" fmla="*/ 217254 w 319129"/>
                <a:gd name="connsiteY19" fmla="*/ 294581 h 331403"/>
                <a:gd name="connsiteX20" fmla="*/ 159565 w 319129"/>
                <a:gd name="connsiteY20" fmla="*/ 294581 h 331403"/>
                <a:gd name="connsiteX21" fmla="*/ 102490 w 319129"/>
                <a:gd name="connsiteY21" fmla="*/ 294581 h 331403"/>
                <a:gd name="connsiteX22" fmla="*/ 66894 w 319129"/>
                <a:gd name="connsiteY22" fmla="*/ 239347 h 331403"/>
                <a:gd name="connsiteX23" fmla="*/ 46028 w 319129"/>
                <a:gd name="connsiteY23" fmla="*/ 205593 h 331403"/>
                <a:gd name="connsiteX24" fmla="*/ 37436 w 319129"/>
                <a:gd name="connsiteY24" fmla="*/ 162633 h 331403"/>
                <a:gd name="connsiteX25" fmla="*/ 37436 w 319129"/>
                <a:gd name="connsiteY25" fmla="*/ 157724 h 331403"/>
                <a:gd name="connsiteX26" fmla="*/ 160178 w 319129"/>
                <a:gd name="connsiteY26" fmla="*/ 36209 h 331403"/>
                <a:gd name="connsiteX27" fmla="*/ 160178 w 319129"/>
                <a:gd name="connsiteY27" fmla="*/ 36209 h 331403"/>
                <a:gd name="connsiteX28" fmla="*/ 160178 w 319129"/>
                <a:gd name="connsiteY28" fmla="*/ 36209 h 331403"/>
                <a:gd name="connsiteX29" fmla="*/ 160178 w 319129"/>
                <a:gd name="connsiteY29" fmla="*/ 36209 h 331403"/>
                <a:gd name="connsiteX30" fmla="*/ 160178 w 319129"/>
                <a:gd name="connsiteY30" fmla="*/ 36209 h 331403"/>
                <a:gd name="connsiteX31" fmla="*/ 160178 w 319129"/>
                <a:gd name="connsiteY31" fmla="*/ 36209 h 331403"/>
                <a:gd name="connsiteX32" fmla="*/ 160178 w 319129"/>
                <a:gd name="connsiteY32" fmla="*/ 36209 h 331403"/>
                <a:gd name="connsiteX33" fmla="*/ 282921 w 319129"/>
                <a:gd name="connsiteY33" fmla="*/ 157724 h 331403"/>
                <a:gd name="connsiteX34" fmla="*/ 282921 w 319129"/>
                <a:gd name="connsiteY34" fmla="*/ 162633 h 33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129" h="331403">
                  <a:moveTo>
                    <a:pt x="159565" y="0"/>
                  </a:moveTo>
                  <a:cubicBezTo>
                    <a:pt x="159565" y="0"/>
                    <a:pt x="159565" y="0"/>
                    <a:pt x="159565" y="0"/>
                  </a:cubicBezTo>
                  <a:cubicBezTo>
                    <a:pt x="159565" y="0"/>
                    <a:pt x="159565" y="0"/>
                    <a:pt x="159565" y="0"/>
                  </a:cubicBezTo>
                  <a:cubicBezTo>
                    <a:pt x="72418" y="614"/>
                    <a:pt x="1841" y="70577"/>
                    <a:pt x="0" y="157724"/>
                  </a:cubicBezTo>
                  <a:lnTo>
                    <a:pt x="0" y="163247"/>
                  </a:lnTo>
                  <a:cubicBezTo>
                    <a:pt x="614" y="182272"/>
                    <a:pt x="4296" y="200683"/>
                    <a:pt x="11047" y="218481"/>
                  </a:cubicBezTo>
                  <a:cubicBezTo>
                    <a:pt x="17798" y="235051"/>
                    <a:pt x="27003" y="250394"/>
                    <a:pt x="38664" y="263895"/>
                  </a:cubicBezTo>
                  <a:cubicBezTo>
                    <a:pt x="53393" y="279852"/>
                    <a:pt x="69349" y="311151"/>
                    <a:pt x="76100" y="324653"/>
                  </a:cubicBezTo>
                  <a:cubicBezTo>
                    <a:pt x="77941" y="328949"/>
                    <a:pt x="82237" y="331404"/>
                    <a:pt x="87147" y="331404"/>
                  </a:cubicBezTo>
                  <a:lnTo>
                    <a:pt x="231983" y="331404"/>
                  </a:lnTo>
                  <a:cubicBezTo>
                    <a:pt x="236892" y="331404"/>
                    <a:pt x="241188" y="328949"/>
                    <a:pt x="243029" y="324653"/>
                  </a:cubicBezTo>
                  <a:cubicBezTo>
                    <a:pt x="249780" y="311151"/>
                    <a:pt x="265737" y="279852"/>
                    <a:pt x="280466" y="263895"/>
                  </a:cubicBezTo>
                  <a:cubicBezTo>
                    <a:pt x="292126" y="250394"/>
                    <a:pt x="301946" y="235051"/>
                    <a:pt x="308083" y="218481"/>
                  </a:cubicBezTo>
                  <a:cubicBezTo>
                    <a:pt x="314833" y="200683"/>
                    <a:pt x="318516" y="182272"/>
                    <a:pt x="319129" y="163247"/>
                  </a:cubicBezTo>
                  <a:lnTo>
                    <a:pt x="319129" y="157724"/>
                  </a:lnTo>
                  <a:cubicBezTo>
                    <a:pt x="317288" y="70577"/>
                    <a:pt x="246712" y="614"/>
                    <a:pt x="159565" y="0"/>
                  </a:cubicBezTo>
                  <a:close/>
                  <a:moveTo>
                    <a:pt x="282307" y="162633"/>
                  </a:moveTo>
                  <a:cubicBezTo>
                    <a:pt x="281693" y="177362"/>
                    <a:pt x="278625" y="192091"/>
                    <a:pt x="273715" y="205593"/>
                  </a:cubicBezTo>
                  <a:cubicBezTo>
                    <a:pt x="268805" y="217867"/>
                    <a:pt x="262054" y="229528"/>
                    <a:pt x="252849" y="239347"/>
                  </a:cubicBezTo>
                  <a:cubicBezTo>
                    <a:pt x="238733" y="256531"/>
                    <a:pt x="226459" y="274942"/>
                    <a:pt x="217254" y="294581"/>
                  </a:cubicBezTo>
                  <a:lnTo>
                    <a:pt x="159565" y="294581"/>
                  </a:lnTo>
                  <a:lnTo>
                    <a:pt x="102490" y="294581"/>
                  </a:lnTo>
                  <a:cubicBezTo>
                    <a:pt x="92670" y="274942"/>
                    <a:pt x="80396" y="256531"/>
                    <a:pt x="66894" y="239347"/>
                  </a:cubicBezTo>
                  <a:cubicBezTo>
                    <a:pt x="58302" y="229528"/>
                    <a:pt x="50938" y="217867"/>
                    <a:pt x="46028" y="205593"/>
                  </a:cubicBezTo>
                  <a:cubicBezTo>
                    <a:pt x="40505" y="192091"/>
                    <a:pt x="38050" y="177362"/>
                    <a:pt x="37436" y="162633"/>
                  </a:cubicBezTo>
                  <a:lnTo>
                    <a:pt x="37436" y="157724"/>
                  </a:lnTo>
                  <a:cubicBezTo>
                    <a:pt x="38664" y="90829"/>
                    <a:pt x="93284" y="36823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160178" y="36209"/>
                    <a:pt x="160178" y="36209"/>
                    <a:pt x="160178" y="36209"/>
                  </a:cubicBezTo>
                  <a:cubicBezTo>
                    <a:pt x="160178" y="36209"/>
                    <a:pt x="160178" y="36209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227073" y="36823"/>
                    <a:pt x="281693" y="90215"/>
                    <a:pt x="282921" y="157724"/>
                  </a:cubicBezTo>
                  <a:lnTo>
                    <a:pt x="282921" y="162633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32" descr="Stopwatch">
            <a:extLst>
              <a:ext uri="{FF2B5EF4-FFF2-40B4-BE49-F238E27FC236}">
                <a16:creationId xmlns:a16="http://schemas.microsoft.com/office/drawing/2014/main" id="{13DAF31A-05F8-4813-9E4E-755530B5E392}"/>
              </a:ext>
            </a:extLst>
          </p:cNvPr>
          <p:cNvGrpSpPr/>
          <p:nvPr/>
        </p:nvGrpSpPr>
        <p:grpSpPr>
          <a:xfrm>
            <a:off x="3396751" y="2466368"/>
            <a:ext cx="484181" cy="506333"/>
            <a:chOff x="4665928" y="2314346"/>
            <a:chExt cx="589162" cy="589162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AE95444-D7E9-46FF-A7EF-59BEB7A9EFF6}"/>
                </a:ext>
              </a:extLst>
            </p:cNvPr>
            <p:cNvSpPr/>
            <p:nvPr/>
          </p:nvSpPr>
          <p:spPr>
            <a:xfrm>
              <a:off x="4948234" y="2504596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C8E755-5CC9-4A50-8C39-1F1B3EBEA240}"/>
                </a:ext>
              </a:extLst>
            </p:cNvPr>
            <p:cNvSpPr/>
            <p:nvPr/>
          </p:nvSpPr>
          <p:spPr>
            <a:xfrm>
              <a:off x="4948234" y="2750080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7A979D2-A762-4E05-81EA-277A2A5878D5}"/>
                </a:ext>
              </a:extLst>
            </p:cNvPr>
            <p:cNvSpPr/>
            <p:nvPr/>
          </p:nvSpPr>
          <p:spPr>
            <a:xfrm>
              <a:off x="5070976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8857C-4415-4F84-9C48-AE40F3DA2334}"/>
                </a:ext>
              </a:extLst>
            </p:cNvPr>
            <p:cNvSpPr/>
            <p:nvPr/>
          </p:nvSpPr>
          <p:spPr>
            <a:xfrm>
              <a:off x="4825492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5D29CE1-4F5D-4F14-9731-D287675591F6}"/>
                </a:ext>
              </a:extLst>
            </p:cNvPr>
            <p:cNvSpPr/>
            <p:nvPr/>
          </p:nvSpPr>
          <p:spPr>
            <a:xfrm>
              <a:off x="4948234" y="2547555"/>
              <a:ext cx="81623" cy="155268"/>
            </a:xfrm>
            <a:custGeom>
              <a:avLst/>
              <a:gdLst>
                <a:gd name="connsiteX0" fmla="*/ 24548 w 81623"/>
                <a:gd name="connsiteY0" fmla="*/ 0 h 155268"/>
                <a:gd name="connsiteX1" fmla="*/ 0 w 81623"/>
                <a:gd name="connsiteY1" fmla="*/ 0 h 155268"/>
                <a:gd name="connsiteX2" fmla="*/ 0 w 81623"/>
                <a:gd name="connsiteY2" fmla="*/ 85919 h 155268"/>
                <a:gd name="connsiteX3" fmla="*/ 3682 w 81623"/>
                <a:gd name="connsiteY3" fmla="*/ 94511 h 155268"/>
                <a:gd name="connsiteX4" fmla="*/ 64440 w 81623"/>
                <a:gd name="connsiteY4" fmla="*/ 155269 h 155268"/>
                <a:gd name="connsiteX5" fmla="*/ 81623 w 81623"/>
                <a:gd name="connsiteY5" fmla="*/ 138085 h 155268"/>
                <a:gd name="connsiteX6" fmla="*/ 24548 w 81623"/>
                <a:gd name="connsiteY6" fmla="*/ 81010 h 155268"/>
                <a:gd name="connsiteX7" fmla="*/ 24548 w 81623"/>
                <a:gd name="connsiteY7" fmla="*/ 0 h 15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23" h="155268">
                  <a:moveTo>
                    <a:pt x="24548" y="0"/>
                  </a:moveTo>
                  <a:lnTo>
                    <a:pt x="0" y="0"/>
                  </a:lnTo>
                  <a:lnTo>
                    <a:pt x="0" y="85919"/>
                  </a:lnTo>
                  <a:cubicBezTo>
                    <a:pt x="0" y="88988"/>
                    <a:pt x="1227" y="92057"/>
                    <a:pt x="3682" y="94511"/>
                  </a:cubicBezTo>
                  <a:lnTo>
                    <a:pt x="64440" y="155269"/>
                  </a:lnTo>
                  <a:lnTo>
                    <a:pt x="81623" y="138085"/>
                  </a:lnTo>
                  <a:lnTo>
                    <a:pt x="24548" y="81010"/>
                  </a:lnTo>
                  <a:lnTo>
                    <a:pt x="24548" y="0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81E77C2-BCEE-4CA9-B736-7C1F5DFCF779}"/>
                </a:ext>
              </a:extLst>
            </p:cNvPr>
            <p:cNvSpPr/>
            <p:nvPr/>
          </p:nvSpPr>
          <p:spPr>
            <a:xfrm>
              <a:off x="4752035" y="2369579"/>
              <a:ext cx="417688" cy="478359"/>
            </a:xfrm>
            <a:custGeom>
              <a:avLst/>
              <a:gdLst>
                <a:gd name="connsiteX0" fmla="*/ 208474 w 417688"/>
                <a:gd name="connsiteY0" fmla="*/ 441872 h 478359"/>
                <a:gd name="connsiteX1" fmla="*/ 36635 w 417688"/>
                <a:gd name="connsiteY1" fmla="*/ 270033 h 478359"/>
                <a:gd name="connsiteX2" fmla="*/ 208474 w 417688"/>
                <a:gd name="connsiteY2" fmla="*/ 98194 h 478359"/>
                <a:gd name="connsiteX3" fmla="*/ 380313 w 417688"/>
                <a:gd name="connsiteY3" fmla="*/ 270033 h 478359"/>
                <a:gd name="connsiteX4" fmla="*/ 208474 w 417688"/>
                <a:gd name="connsiteY4" fmla="*/ 441872 h 478359"/>
                <a:gd name="connsiteX5" fmla="*/ 208474 w 417688"/>
                <a:gd name="connsiteY5" fmla="*/ 441872 h 478359"/>
                <a:gd name="connsiteX6" fmla="*/ 353923 w 417688"/>
                <a:gd name="connsiteY6" fmla="*/ 120287 h 478359"/>
                <a:gd name="connsiteX7" fmla="*/ 372335 w 417688"/>
                <a:gd name="connsiteY7" fmla="*/ 101876 h 478359"/>
                <a:gd name="connsiteX8" fmla="*/ 371721 w 417688"/>
                <a:gd name="connsiteY8" fmla="*/ 76100 h 478359"/>
                <a:gd name="connsiteX9" fmla="*/ 345945 w 417688"/>
                <a:gd name="connsiteY9" fmla="*/ 75486 h 478359"/>
                <a:gd name="connsiteX10" fmla="*/ 325079 w 417688"/>
                <a:gd name="connsiteY10" fmla="*/ 96966 h 478359"/>
                <a:gd name="connsiteX11" fmla="*/ 226885 w 417688"/>
                <a:gd name="connsiteY11" fmla="*/ 62598 h 478359"/>
                <a:gd name="connsiteX12" fmla="*/ 226885 w 417688"/>
                <a:gd name="connsiteY12" fmla="*/ 36823 h 478359"/>
                <a:gd name="connsiteX13" fmla="*/ 282119 w 417688"/>
                <a:gd name="connsiteY13" fmla="*/ 36823 h 478359"/>
                <a:gd name="connsiteX14" fmla="*/ 282119 w 417688"/>
                <a:gd name="connsiteY14" fmla="*/ 0 h 478359"/>
                <a:gd name="connsiteX15" fmla="*/ 134829 w 417688"/>
                <a:gd name="connsiteY15" fmla="*/ 0 h 478359"/>
                <a:gd name="connsiteX16" fmla="*/ 134829 w 417688"/>
                <a:gd name="connsiteY16" fmla="*/ 36823 h 478359"/>
                <a:gd name="connsiteX17" fmla="*/ 190063 w 417688"/>
                <a:gd name="connsiteY17" fmla="*/ 36823 h 478359"/>
                <a:gd name="connsiteX18" fmla="*/ 190063 w 417688"/>
                <a:gd name="connsiteY18" fmla="*/ 61985 h 478359"/>
                <a:gd name="connsiteX19" fmla="*/ 1654 w 417688"/>
                <a:gd name="connsiteY19" fmla="*/ 243643 h 478359"/>
                <a:gd name="connsiteX20" fmla="*/ 139125 w 417688"/>
                <a:gd name="connsiteY20" fmla="*/ 466420 h 478359"/>
                <a:gd name="connsiteX21" fmla="*/ 386450 w 417688"/>
                <a:gd name="connsiteY21" fmla="*/ 379887 h 478359"/>
                <a:gd name="connsiteX22" fmla="*/ 353923 w 417688"/>
                <a:gd name="connsiteY22" fmla="*/ 120287 h 478359"/>
                <a:gd name="connsiteX23" fmla="*/ 353923 w 417688"/>
                <a:gd name="connsiteY23" fmla="*/ 120287 h 47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7688" h="478359">
                  <a:moveTo>
                    <a:pt x="208474" y="441872"/>
                  </a:moveTo>
                  <a:cubicBezTo>
                    <a:pt x="113349" y="441872"/>
                    <a:pt x="36635" y="365158"/>
                    <a:pt x="36635" y="270033"/>
                  </a:cubicBezTo>
                  <a:cubicBezTo>
                    <a:pt x="36635" y="174907"/>
                    <a:pt x="113349" y="98194"/>
                    <a:pt x="208474" y="98194"/>
                  </a:cubicBezTo>
                  <a:cubicBezTo>
                    <a:pt x="303599" y="98194"/>
                    <a:pt x="380313" y="174907"/>
                    <a:pt x="380313" y="270033"/>
                  </a:cubicBezTo>
                  <a:cubicBezTo>
                    <a:pt x="380313" y="365158"/>
                    <a:pt x="303599" y="441872"/>
                    <a:pt x="208474" y="441872"/>
                  </a:cubicBezTo>
                  <a:lnTo>
                    <a:pt x="208474" y="441872"/>
                  </a:lnTo>
                  <a:close/>
                  <a:moveTo>
                    <a:pt x="353923" y="120287"/>
                  </a:moveTo>
                  <a:lnTo>
                    <a:pt x="372335" y="101876"/>
                  </a:lnTo>
                  <a:cubicBezTo>
                    <a:pt x="379085" y="94511"/>
                    <a:pt x="379085" y="83465"/>
                    <a:pt x="371721" y="76100"/>
                  </a:cubicBezTo>
                  <a:cubicBezTo>
                    <a:pt x="364970" y="69349"/>
                    <a:pt x="353310" y="68736"/>
                    <a:pt x="345945" y="75486"/>
                  </a:cubicBezTo>
                  <a:lnTo>
                    <a:pt x="325079" y="96966"/>
                  </a:lnTo>
                  <a:cubicBezTo>
                    <a:pt x="295621" y="77328"/>
                    <a:pt x="261867" y="65053"/>
                    <a:pt x="226885" y="62598"/>
                  </a:cubicBezTo>
                  <a:lnTo>
                    <a:pt x="226885" y="36823"/>
                  </a:lnTo>
                  <a:lnTo>
                    <a:pt x="282119" y="36823"/>
                  </a:lnTo>
                  <a:lnTo>
                    <a:pt x="282119" y="0"/>
                  </a:lnTo>
                  <a:lnTo>
                    <a:pt x="134829" y="0"/>
                  </a:lnTo>
                  <a:lnTo>
                    <a:pt x="134829" y="36823"/>
                  </a:lnTo>
                  <a:lnTo>
                    <a:pt x="190063" y="36823"/>
                  </a:lnTo>
                  <a:lnTo>
                    <a:pt x="190063" y="61985"/>
                  </a:lnTo>
                  <a:cubicBezTo>
                    <a:pt x="92483" y="70577"/>
                    <a:pt x="13928" y="146063"/>
                    <a:pt x="1654" y="243643"/>
                  </a:cubicBezTo>
                  <a:cubicBezTo>
                    <a:pt x="-10621" y="341223"/>
                    <a:pt x="46454" y="433893"/>
                    <a:pt x="139125" y="466420"/>
                  </a:cubicBezTo>
                  <a:cubicBezTo>
                    <a:pt x="231795" y="498947"/>
                    <a:pt x="334285" y="463351"/>
                    <a:pt x="386450" y="379887"/>
                  </a:cubicBezTo>
                  <a:cubicBezTo>
                    <a:pt x="438615" y="296422"/>
                    <a:pt x="423886" y="188409"/>
                    <a:pt x="353923" y="120287"/>
                  </a:cubicBezTo>
                  <a:lnTo>
                    <a:pt x="353923" y="120287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33" descr="Bullseye">
            <a:extLst>
              <a:ext uri="{FF2B5EF4-FFF2-40B4-BE49-F238E27FC236}">
                <a16:creationId xmlns:a16="http://schemas.microsoft.com/office/drawing/2014/main" id="{63F22E8A-B53F-403D-A596-CB6F8536ECC8}"/>
              </a:ext>
            </a:extLst>
          </p:cNvPr>
          <p:cNvGrpSpPr/>
          <p:nvPr/>
        </p:nvGrpSpPr>
        <p:grpSpPr>
          <a:xfrm>
            <a:off x="5271768" y="2466368"/>
            <a:ext cx="484181" cy="506333"/>
            <a:chOff x="6947492" y="2314346"/>
            <a:chExt cx="589162" cy="589162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1C8AF24-F3FD-4205-B42B-52414819A11B}"/>
                </a:ext>
              </a:extLst>
            </p:cNvPr>
            <p:cNvSpPr/>
            <p:nvPr/>
          </p:nvSpPr>
          <p:spPr>
            <a:xfrm>
              <a:off x="7170882" y="2366511"/>
              <a:ext cx="313606" cy="312992"/>
            </a:xfrm>
            <a:custGeom>
              <a:avLst/>
              <a:gdLst>
                <a:gd name="connsiteX0" fmla="*/ 258372 w 313606"/>
                <a:gd name="connsiteY0" fmla="*/ 55234 h 312992"/>
                <a:gd name="connsiteX1" fmla="*/ 252235 w 313606"/>
                <a:gd name="connsiteY1" fmla="*/ 0 h 312992"/>
                <a:gd name="connsiteX2" fmla="*/ 184727 w 313606"/>
                <a:gd name="connsiteY2" fmla="*/ 67508 h 312992"/>
                <a:gd name="connsiteX3" fmla="*/ 188409 w 313606"/>
                <a:gd name="connsiteY3" fmla="*/ 99421 h 312992"/>
                <a:gd name="connsiteX4" fmla="*/ 90215 w 313606"/>
                <a:gd name="connsiteY4" fmla="*/ 197615 h 312992"/>
                <a:gd name="connsiteX5" fmla="*/ 61371 w 313606"/>
                <a:gd name="connsiteY5" fmla="*/ 190250 h 312992"/>
                <a:gd name="connsiteX6" fmla="*/ 0 w 313606"/>
                <a:gd name="connsiteY6" fmla="*/ 251621 h 312992"/>
                <a:gd name="connsiteX7" fmla="*/ 61371 w 313606"/>
                <a:gd name="connsiteY7" fmla="*/ 312992 h 312992"/>
                <a:gd name="connsiteX8" fmla="*/ 122742 w 313606"/>
                <a:gd name="connsiteY8" fmla="*/ 251621 h 312992"/>
                <a:gd name="connsiteX9" fmla="*/ 115991 w 313606"/>
                <a:gd name="connsiteY9" fmla="*/ 223391 h 312992"/>
                <a:gd name="connsiteX10" fmla="*/ 214185 w 313606"/>
                <a:gd name="connsiteY10" fmla="*/ 125197 h 312992"/>
                <a:gd name="connsiteX11" fmla="*/ 246098 w 313606"/>
                <a:gd name="connsiteY11" fmla="*/ 128879 h 312992"/>
                <a:gd name="connsiteX12" fmla="*/ 313606 w 313606"/>
                <a:gd name="connsiteY12" fmla="*/ 61371 h 312992"/>
                <a:gd name="connsiteX13" fmla="*/ 258372 w 313606"/>
                <a:gd name="connsiteY13" fmla="*/ 55234 h 312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3606" h="312992">
                  <a:moveTo>
                    <a:pt x="258372" y="55234"/>
                  </a:moveTo>
                  <a:lnTo>
                    <a:pt x="252235" y="0"/>
                  </a:lnTo>
                  <a:lnTo>
                    <a:pt x="184727" y="67508"/>
                  </a:lnTo>
                  <a:lnTo>
                    <a:pt x="188409" y="99421"/>
                  </a:lnTo>
                  <a:lnTo>
                    <a:pt x="90215" y="197615"/>
                  </a:lnTo>
                  <a:cubicBezTo>
                    <a:pt x="81623" y="193319"/>
                    <a:pt x="71804" y="190250"/>
                    <a:pt x="61371" y="190250"/>
                  </a:cubicBezTo>
                  <a:cubicBezTo>
                    <a:pt x="27617" y="190250"/>
                    <a:pt x="0" y="217867"/>
                    <a:pt x="0" y="251621"/>
                  </a:cubicBezTo>
                  <a:cubicBezTo>
                    <a:pt x="0" y="285375"/>
                    <a:pt x="27617" y="312992"/>
                    <a:pt x="61371" y="312992"/>
                  </a:cubicBezTo>
                  <a:cubicBezTo>
                    <a:pt x="95125" y="312992"/>
                    <a:pt x="122742" y="285375"/>
                    <a:pt x="122742" y="251621"/>
                  </a:cubicBezTo>
                  <a:cubicBezTo>
                    <a:pt x="122742" y="241188"/>
                    <a:pt x="120287" y="231983"/>
                    <a:pt x="115991" y="223391"/>
                  </a:cubicBezTo>
                  <a:lnTo>
                    <a:pt x="214185" y="125197"/>
                  </a:lnTo>
                  <a:lnTo>
                    <a:pt x="246098" y="128879"/>
                  </a:lnTo>
                  <a:lnTo>
                    <a:pt x="313606" y="61371"/>
                  </a:lnTo>
                  <a:lnTo>
                    <a:pt x="258372" y="55234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714B4E5-1364-498A-891A-E4A9E436E4D8}"/>
                </a:ext>
              </a:extLst>
            </p:cNvPr>
            <p:cNvSpPr/>
            <p:nvPr/>
          </p:nvSpPr>
          <p:spPr>
            <a:xfrm>
              <a:off x="6999657" y="2384922"/>
              <a:ext cx="466419" cy="466419"/>
            </a:xfrm>
            <a:custGeom>
              <a:avLst/>
              <a:gdLst>
                <a:gd name="connsiteX0" fmla="*/ 434507 w 466419"/>
                <a:gd name="connsiteY0" fmla="*/ 127652 h 466419"/>
                <a:gd name="connsiteX1" fmla="*/ 426529 w 466419"/>
                <a:gd name="connsiteY1" fmla="*/ 136244 h 466419"/>
                <a:gd name="connsiteX2" fmla="*/ 414868 w 466419"/>
                <a:gd name="connsiteY2" fmla="*/ 135016 h 466419"/>
                <a:gd name="connsiteX3" fmla="*/ 401980 w 466419"/>
                <a:gd name="connsiteY3" fmla="*/ 133175 h 466419"/>
                <a:gd name="connsiteX4" fmla="*/ 429597 w 466419"/>
                <a:gd name="connsiteY4" fmla="*/ 233210 h 466419"/>
                <a:gd name="connsiteX5" fmla="*/ 233210 w 466419"/>
                <a:gd name="connsiteY5" fmla="*/ 429597 h 466419"/>
                <a:gd name="connsiteX6" fmla="*/ 36823 w 466419"/>
                <a:gd name="connsiteY6" fmla="*/ 233210 h 466419"/>
                <a:gd name="connsiteX7" fmla="*/ 233210 w 466419"/>
                <a:gd name="connsiteY7" fmla="*/ 36823 h 466419"/>
                <a:gd name="connsiteX8" fmla="*/ 333245 w 466419"/>
                <a:gd name="connsiteY8" fmla="*/ 64440 h 466419"/>
                <a:gd name="connsiteX9" fmla="*/ 332017 w 466419"/>
                <a:gd name="connsiteY9" fmla="*/ 52165 h 466419"/>
                <a:gd name="connsiteX10" fmla="*/ 330176 w 466419"/>
                <a:gd name="connsiteY10" fmla="*/ 39891 h 466419"/>
                <a:gd name="connsiteX11" fmla="*/ 338768 w 466419"/>
                <a:gd name="connsiteY11" fmla="*/ 31299 h 466419"/>
                <a:gd name="connsiteX12" fmla="*/ 343064 w 466419"/>
                <a:gd name="connsiteY12" fmla="*/ 27003 h 466419"/>
                <a:gd name="connsiteX13" fmla="*/ 233210 w 466419"/>
                <a:gd name="connsiteY13" fmla="*/ 0 h 466419"/>
                <a:gd name="connsiteX14" fmla="*/ 0 w 466419"/>
                <a:gd name="connsiteY14" fmla="*/ 233210 h 466419"/>
                <a:gd name="connsiteX15" fmla="*/ 233210 w 466419"/>
                <a:gd name="connsiteY15" fmla="*/ 466420 h 466419"/>
                <a:gd name="connsiteX16" fmla="*/ 466420 w 466419"/>
                <a:gd name="connsiteY16" fmla="*/ 233210 h 466419"/>
                <a:gd name="connsiteX17" fmla="*/ 438803 w 466419"/>
                <a:gd name="connsiteY17" fmla="*/ 123970 h 466419"/>
                <a:gd name="connsiteX18" fmla="*/ 434507 w 466419"/>
                <a:gd name="connsiteY18" fmla="*/ 127652 h 4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419" h="466419">
                  <a:moveTo>
                    <a:pt x="434507" y="127652"/>
                  </a:moveTo>
                  <a:lnTo>
                    <a:pt x="426529" y="136244"/>
                  </a:lnTo>
                  <a:lnTo>
                    <a:pt x="414868" y="135016"/>
                  </a:lnTo>
                  <a:lnTo>
                    <a:pt x="401980" y="133175"/>
                  </a:lnTo>
                  <a:cubicBezTo>
                    <a:pt x="419164" y="162633"/>
                    <a:pt x="429597" y="196387"/>
                    <a:pt x="429597" y="233210"/>
                  </a:cubicBezTo>
                  <a:cubicBezTo>
                    <a:pt x="429597" y="341223"/>
                    <a:pt x="341223" y="429597"/>
                    <a:pt x="233210" y="429597"/>
                  </a:cubicBezTo>
                  <a:cubicBezTo>
                    <a:pt x="125197" y="429597"/>
                    <a:pt x="36823" y="341223"/>
                    <a:pt x="36823" y="233210"/>
                  </a:cubicBezTo>
                  <a:cubicBezTo>
                    <a:pt x="36823" y="125197"/>
                    <a:pt x="125197" y="36823"/>
                    <a:pt x="233210" y="36823"/>
                  </a:cubicBezTo>
                  <a:cubicBezTo>
                    <a:pt x="269419" y="36823"/>
                    <a:pt x="303787" y="46642"/>
                    <a:pt x="333245" y="64440"/>
                  </a:cubicBezTo>
                  <a:lnTo>
                    <a:pt x="332017" y="52165"/>
                  </a:lnTo>
                  <a:lnTo>
                    <a:pt x="330176" y="39891"/>
                  </a:lnTo>
                  <a:lnTo>
                    <a:pt x="338768" y="31299"/>
                  </a:lnTo>
                  <a:lnTo>
                    <a:pt x="343064" y="27003"/>
                  </a:lnTo>
                  <a:cubicBezTo>
                    <a:pt x="309924" y="9819"/>
                    <a:pt x="273101" y="0"/>
                    <a:pt x="233210" y="0"/>
                  </a:cubicBezTo>
                  <a:cubicBezTo>
                    <a:pt x="104331" y="0"/>
                    <a:pt x="0" y="104331"/>
                    <a:pt x="0" y="233210"/>
                  </a:cubicBezTo>
                  <a:cubicBezTo>
                    <a:pt x="0" y="362089"/>
                    <a:pt x="104331" y="466420"/>
                    <a:pt x="233210" y="466420"/>
                  </a:cubicBezTo>
                  <a:cubicBezTo>
                    <a:pt x="362089" y="466420"/>
                    <a:pt x="466420" y="362089"/>
                    <a:pt x="466420" y="233210"/>
                  </a:cubicBezTo>
                  <a:cubicBezTo>
                    <a:pt x="466420" y="193319"/>
                    <a:pt x="456601" y="156496"/>
                    <a:pt x="438803" y="123970"/>
                  </a:cubicBezTo>
                  <a:lnTo>
                    <a:pt x="434507" y="127652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8FCF09-3D05-49C8-8CBA-DF33C86FB025}"/>
                </a:ext>
              </a:extLst>
            </p:cNvPr>
            <p:cNvSpPr/>
            <p:nvPr/>
          </p:nvSpPr>
          <p:spPr>
            <a:xfrm>
              <a:off x="7085576" y="2470842"/>
              <a:ext cx="294581" cy="294581"/>
            </a:xfrm>
            <a:custGeom>
              <a:avLst/>
              <a:gdLst>
                <a:gd name="connsiteX0" fmla="*/ 249780 w 294581"/>
                <a:gd name="connsiteY0" fmla="*/ 105558 h 294581"/>
                <a:gd name="connsiteX1" fmla="*/ 257758 w 294581"/>
                <a:gd name="connsiteY1" fmla="*/ 147291 h 294581"/>
                <a:gd name="connsiteX2" fmla="*/ 147291 w 294581"/>
                <a:gd name="connsiteY2" fmla="*/ 257758 h 294581"/>
                <a:gd name="connsiteX3" fmla="*/ 36823 w 294581"/>
                <a:gd name="connsiteY3" fmla="*/ 147291 h 294581"/>
                <a:gd name="connsiteX4" fmla="*/ 147291 w 294581"/>
                <a:gd name="connsiteY4" fmla="*/ 36823 h 294581"/>
                <a:gd name="connsiteX5" fmla="*/ 189023 w 294581"/>
                <a:gd name="connsiteY5" fmla="*/ 44801 h 294581"/>
                <a:gd name="connsiteX6" fmla="*/ 216640 w 294581"/>
                <a:gd name="connsiteY6" fmla="*/ 17184 h 294581"/>
                <a:gd name="connsiteX7" fmla="*/ 147291 w 294581"/>
                <a:gd name="connsiteY7" fmla="*/ 0 h 294581"/>
                <a:gd name="connsiteX8" fmla="*/ 0 w 294581"/>
                <a:gd name="connsiteY8" fmla="*/ 147291 h 294581"/>
                <a:gd name="connsiteX9" fmla="*/ 147291 w 294581"/>
                <a:gd name="connsiteY9" fmla="*/ 294581 h 294581"/>
                <a:gd name="connsiteX10" fmla="*/ 294581 w 294581"/>
                <a:gd name="connsiteY10" fmla="*/ 147291 h 294581"/>
                <a:gd name="connsiteX11" fmla="*/ 277397 w 294581"/>
                <a:gd name="connsiteY11" fmla="*/ 77941 h 294581"/>
                <a:gd name="connsiteX12" fmla="*/ 249780 w 294581"/>
                <a:gd name="connsiteY12" fmla="*/ 105558 h 294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581" h="294581">
                  <a:moveTo>
                    <a:pt x="249780" y="105558"/>
                  </a:moveTo>
                  <a:cubicBezTo>
                    <a:pt x="255304" y="118446"/>
                    <a:pt x="257758" y="132561"/>
                    <a:pt x="257758" y="147291"/>
                  </a:cubicBezTo>
                  <a:cubicBezTo>
                    <a:pt x="257758" y="208048"/>
                    <a:pt x="208048" y="257758"/>
                    <a:pt x="147291" y="257758"/>
                  </a:cubicBezTo>
                  <a:cubicBezTo>
                    <a:pt x="86533" y="257758"/>
                    <a:pt x="36823" y="208048"/>
                    <a:pt x="36823" y="147291"/>
                  </a:cubicBezTo>
                  <a:cubicBezTo>
                    <a:pt x="36823" y="86533"/>
                    <a:pt x="86533" y="36823"/>
                    <a:pt x="147291" y="36823"/>
                  </a:cubicBezTo>
                  <a:cubicBezTo>
                    <a:pt x="162020" y="36823"/>
                    <a:pt x="176135" y="39891"/>
                    <a:pt x="189023" y="44801"/>
                  </a:cubicBezTo>
                  <a:lnTo>
                    <a:pt x="216640" y="17184"/>
                  </a:lnTo>
                  <a:cubicBezTo>
                    <a:pt x="195774" y="6137"/>
                    <a:pt x="172453" y="0"/>
                    <a:pt x="147291" y="0"/>
                  </a:cubicBezTo>
                  <a:cubicBezTo>
                    <a:pt x="66281" y="0"/>
                    <a:pt x="0" y="66281"/>
                    <a:pt x="0" y="147291"/>
                  </a:cubicBezTo>
                  <a:cubicBezTo>
                    <a:pt x="0" y="228300"/>
                    <a:pt x="66281" y="294581"/>
                    <a:pt x="147291" y="294581"/>
                  </a:cubicBezTo>
                  <a:cubicBezTo>
                    <a:pt x="228300" y="294581"/>
                    <a:pt x="294581" y="228300"/>
                    <a:pt x="294581" y="147291"/>
                  </a:cubicBezTo>
                  <a:cubicBezTo>
                    <a:pt x="294581" y="122128"/>
                    <a:pt x="288444" y="98807"/>
                    <a:pt x="277397" y="77941"/>
                  </a:cubicBezTo>
                  <a:lnTo>
                    <a:pt x="249780" y="105558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34" descr="Gears">
            <a:extLst>
              <a:ext uri="{FF2B5EF4-FFF2-40B4-BE49-F238E27FC236}">
                <a16:creationId xmlns:a16="http://schemas.microsoft.com/office/drawing/2014/main" id="{99B8FC5F-CC67-4370-8DCE-FF8BD0D8A918}"/>
              </a:ext>
            </a:extLst>
          </p:cNvPr>
          <p:cNvGrpSpPr/>
          <p:nvPr/>
        </p:nvGrpSpPr>
        <p:grpSpPr>
          <a:xfrm>
            <a:off x="7224456" y="2511201"/>
            <a:ext cx="328839" cy="416141"/>
            <a:chOff x="9323566" y="2366511"/>
            <a:chExt cx="400139" cy="484217"/>
          </a:xfrm>
          <a:solidFill>
            <a:srgbClr val="000000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AA802B8-8081-4F72-B845-E451EBE069C7}"/>
                </a:ext>
              </a:extLst>
            </p:cNvPr>
            <p:cNvSpPr/>
            <p:nvPr/>
          </p:nvSpPr>
          <p:spPr>
            <a:xfrm>
              <a:off x="9462264" y="236651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234437 w 261440"/>
                <a:gd name="connsiteY5" fmla="*/ 101876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003 w 261440"/>
                <a:gd name="connsiteY16" fmla="*/ 49097 h 260826"/>
                <a:gd name="connsiteX17" fmla="*/ 36823 w 261440"/>
                <a:gd name="connsiteY17" fmla="*/ 77941 h 260826"/>
                <a:gd name="connsiteX18" fmla="*/ 27003 w 261440"/>
                <a:gd name="connsiteY18" fmla="*/ 101876 h 260826"/>
                <a:gd name="connsiteX19" fmla="*/ 0 w 261440"/>
                <a:gd name="connsiteY19" fmla="*/ 115378 h 260826"/>
                <a:gd name="connsiteX20" fmla="*/ 0 w 261440"/>
                <a:gd name="connsiteY20" fmla="*/ 146063 h 260826"/>
                <a:gd name="connsiteX21" fmla="*/ 27003 w 261440"/>
                <a:gd name="connsiteY21" fmla="*/ 159565 h 260826"/>
                <a:gd name="connsiteX22" fmla="*/ 36823 w 261440"/>
                <a:gd name="connsiteY22" fmla="*/ 183499 h 260826"/>
                <a:gd name="connsiteX23" fmla="*/ 27003 w 261440"/>
                <a:gd name="connsiteY23" fmla="*/ 212344 h 260826"/>
                <a:gd name="connsiteX24" fmla="*/ 48483 w 261440"/>
                <a:gd name="connsiteY24" fmla="*/ 233824 h 260826"/>
                <a:gd name="connsiteX25" fmla="*/ 77328 w 261440"/>
                <a:gd name="connsiteY25" fmla="*/ 224004 h 260826"/>
                <a:gd name="connsiteX26" fmla="*/ 101262 w 261440"/>
                <a:gd name="connsiteY26" fmla="*/ 233824 h 260826"/>
                <a:gd name="connsiteX27" fmla="*/ 114764 w 261440"/>
                <a:gd name="connsiteY27" fmla="*/ 260827 h 260826"/>
                <a:gd name="connsiteX28" fmla="*/ 145449 w 261440"/>
                <a:gd name="connsiteY28" fmla="*/ 260827 h 260826"/>
                <a:gd name="connsiteX29" fmla="*/ 158951 w 261440"/>
                <a:gd name="connsiteY29" fmla="*/ 233824 h 260826"/>
                <a:gd name="connsiteX30" fmla="*/ 182886 w 261440"/>
                <a:gd name="connsiteY30" fmla="*/ 224004 h 260826"/>
                <a:gd name="connsiteX31" fmla="*/ 211730 w 261440"/>
                <a:gd name="connsiteY31" fmla="*/ 233824 h 260826"/>
                <a:gd name="connsiteX32" fmla="*/ 233824 w 261440"/>
                <a:gd name="connsiteY32" fmla="*/ 212344 h 260826"/>
                <a:gd name="connsiteX33" fmla="*/ 224004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5558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5882" y="176749"/>
                    <a:pt x="130720" y="176749"/>
                  </a:cubicBezTo>
                  <a:close/>
                  <a:moveTo>
                    <a:pt x="234437" y="101876"/>
                  </a:moveTo>
                  <a:cubicBezTo>
                    <a:pt x="231983" y="93284"/>
                    <a:pt x="228914" y="85306"/>
                    <a:pt x="224618" y="77941"/>
                  </a:cubicBez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8157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003" y="49097"/>
                  </a:lnTo>
                  <a:lnTo>
                    <a:pt x="36823" y="77941"/>
                  </a:lnTo>
                  <a:cubicBezTo>
                    <a:pt x="32527" y="85306"/>
                    <a:pt x="29458" y="93284"/>
                    <a:pt x="27003" y="101876"/>
                  </a:cubicBezTo>
                  <a:lnTo>
                    <a:pt x="0" y="115378"/>
                  </a:lnTo>
                  <a:lnTo>
                    <a:pt x="0" y="146063"/>
                  </a:lnTo>
                  <a:lnTo>
                    <a:pt x="27003" y="159565"/>
                  </a:lnTo>
                  <a:cubicBezTo>
                    <a:pt x="29458" y="168157"/>
                    <a:pt x="32527" y="176135"/>
                    <a:pt x="36823" y="183499"/>
                  </a:cubicBezTo>
                  <a:lnTo>
                    <a:pt x="27003" y="212344"/>
                  </a:lnTo>
                  <a:lnTo>
                    <a:pt x="48483" y="233824"/>
                  </a:lnTo>
                  <a:lnTo>
                    <a:pt x="77328" y="224004"/>
                  </a:lnTo>
                  <a:cubicBezTo>
                    <a:pt x="84692" y="228300"/>
                    <a:pt x="92670" y="231369"/>
                    <a:pt x="101262" y="233824"/>
                  </a:cubicBezTo>
                  <a:lnTo>
                    <a:pt x="114764" y="260827"/>
                  </a:lnTo>
                  <a:lnTo>
                    <a:pt x="145449" y="260827"/>
                  </a:lnTo>
                  <a:lnTo>
                    <a:pt x="158951" y="233824"/>
                  </a:lnTo>
                  <a:cubicBezTo>
                    <a:pt x="167543" y="231369"/>
                    <a:pt x="175521" y="228300"/>
                    <a:pt x="182886" y="224004"/>
                  </a:cubicBezTo>
                  <a:lnTo>
                    <a:pt x="211730" y="233824"/>
                  </a:lnTo>
                  <a:lnTo>
                    <a:pt x="233824" y="212344"/>
                  </a:lnTo>
                  <a:lnTo>
                    <a:pt x="224004" y="183499"/>
                  </a:lnTo>
                  <a:cubicBezTo>
                    <a:pt x="228300" y="176135"/>
                    <a:pt x="231983" y="167543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6255033-3606-441D-BF9F-73AB91229BDC}"/>
                </a:ext>
              </a:extLst>
            </p:cNvPr>
            <p:cNvSpPr/>
            <p:nvPr/>
          </p:nvSpPr>
          <p:spPr>
            <a:xfrm>
              <a:off x="9323566" y="258990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130720 w 261440"/>
                <a:gd name="connsiteY5" fmla="*/ 176749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617 w 261440"/>
                <a:gd name="connsiteY16" fmla="*/ 48483 h 260826"/>
                <a:gd name="connsiteX17" fmla="*/ 36823 w 261440"/>
                <a:gd name="connsiteY17" fmla="*/ 77328 h 260826"/>
                <a:gd name="connsiteX18" fmla="*/ 27003 w 261440"/>
                <a:gd name="connsiteY18" fmla="*/ 101262 h 260826"/>
                <a:gd name="connsiteX19" fmla="*/ 0 w 261440"/>
                <a:gd name="connsiteY19" fmla="*/ 114764 h 260826"/>
                <a:gd name="connsiteX20" fmla="*/ 0 w 261440"/>
                <a:gd name="connsiteY20" fmla="*/ 145449 h 260826"/>
                <a:gd name="connsiteX21" fmla="*/ 27003 w 261440"/>
                <a:gd name="connsiteY21" fmla="*/ 158951 h 260826"/>
                <a:gd name="connsiteX22" fmla="*/ 36823 w 261440"/>
                <a:gd name="connsiteY22" fmla="*/ 182886 h 260826"/>
                <a:gd name="connsiteX23" fmla="*/ 27617 w 261440"/>
                <a:gd name="connsiteY23" fmla="*/ 211730 h 260826"/>
                <a:gd name="connsiteX24" fmla="*/ 49097 w 261440"/>
                <a:gd name="connsiteY24" fmla="*/ 233210 h 260826"/>
                <a:gd name="connsiteX25" fmla="*/ 77941 w 261440"/>
                <a:gd name="connsiteY25" fmla="*/ 224004 h 260826"/>
                <a:gd name="connsiteX26" fmla="*/ 101876 w 261440"/>
                <a:gd name="connsiteY26" fmla="*/ 233824 h 260826"/>
                <a:gd name="connsiteX27" fmla="*/ 115378 w 261440"/>
                <a:gd name="connsiteY27" fmla="*/ 260827 h 260826"/>
                <a:gd name="connsiteX28" fmla="*/ 146063 w 261440"/>
                <a:gd name="connsiteY28" fmla="*/ 260827 h 260826"/>
                <a:gd name="connsiteX29" fmla="*/ 159565 w 261440"/>
                <a:gd name="connsiteY29" fmla="*/ 233824 h 260826"/>
                <a:gd name="connsiteX30" fmla="*/ 183499 w 261440"/>
                <a:gd name="connsiteY30" fmla="*/ 224004 h 260826"/>
                <a:gd name="connsiteX31" fmla="*/ 212344 w 261440"/>
                <a:gd name="connsiteY31" fmla="*/ 233824 h 260826"/>
                <a:gd name="connsiteX32" fmla="*/ 233824 w 261440"/>
                <a:gd name="connsiteY32" fmla="*/ 211730 h 260826"/>
                <a:gd name="connsiteX33" fmla="*/ 224618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  <a:gd name="connsiteX38" fmla="*/ 224618 w 261440"/>
                <a:gd name="connsiteY38" fmla="*/ 77941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4944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6496" y="176749"/>
                    <a:pt x="130720" y="176749"/>
                  </a:cubicBezTo>
                  <a:lnTo>
                    <a:pt x="130720" y="176749"/>
                  </a:lnTo>
                  <a:close/>
                  <a:moveTo>
                    <a:pt x="224618" y="77941"/>
                  </a:move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7543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617" y="48483"/>
                  </a:lnTo>
                  <a:lnTo>
                    <a:pt x="36823" y="77328"/>
                  </a:lnTo>
                  <a:cubicBezTo>
                    <a:pt x="32527" y="84692"/>
                    <a:pt x="29458" y="93284"/>
                    <a:pt x="27003" y="101262"/>
                  </a:cubicBezTo>
                  <a:lnTo>
                    <a:pt x="0" y="114764"/>
                  </a:lnTo>
                  <a:lnTo>
                    <a:pt x="0" y="145449"/>
                  </a:lnTo>
                  <a:lnTo>
                    <a:pt x="27003" y="158951"/>
                  </a:lnTo>
                  <a:cubicBezTo>
                    <a:pt x="29458" y="167543"/>
                    <a:pt x="32527" y="175521"/>
                    <a:pt x="36823" y="182886"/>
                  </a:cubicBezTo>
                  <a:lnTo>
                    <a:pt x="27617" y="211730"/>
                  </a:lnTo>
                  <a:lnTo>
                    <a:pt x="49097" y="233210"/>
                  </a:lnTo>
                  <a:lnTo>
                    <a:pt x="77941" y="224004"/>
                  </a:lnTo>
                  <a:cubicBezTo>
                    <a:pt x="85306" y="228300"/>
                    <a:pt x="93284" y="231369"/>
                    <a:pt x="101876" y="233824"/>
                  </a:cubicBezTo>
                  <a:lnTo>
                    <a:pt x="115378" y="260827"/>
                  </a:lnTo>
                  <a:lnTo>
                    <a:pt x="146063" y="260827"/>
                  </a:lnTo>
                  <a:lnTo>
                    <a:pt x="159565" y="233824"/>
                  </a:lnTo>
                  <a:cubicBezTo>
                    <a:pt x="168157" y="231369"/>
                    <a:pt x="176135" y="228300"/>
                    <a:pt x="183499" y="224004"/>
                  </a:cubicBezTo>
                  <a:lnTo>
                    <a:pt x="212344" y="233824"/>
                  </a:lnTo>
                  <a:lnTo>
                    <a:pt x="233824" y="211730"/>
                  </a:lnTo>
                  <a:lnTo>
                    <a:pt x="224618" y="183499"/>
                  </a:lnTo>
                  <a:cubicBezTo>
                    <a:pt x="228914" y="176135"/>
                    <a:pt x="231983" y="168157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ubicBezTo>
                    <a:pt x="231983" y="93284"/>
                    <a:pt x="228914" y="85306"/>
                    <a:pt x="224618" y="77941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6BD2F55-B1C6-438D-84C1-F676A2746299}"/>
              </a:ext>
            </a:extLst>
          </p:cNvPr>
          <p:cNvGrpSpPr/>
          <p:nvPr/>
        </p:nvGrpSpPr>
        <p:grpSpPr>
          <a:xfrm>
            <a:off x="2870975" y="4506804"/>
            <a:ext cx="1527048" cy="1505949"/>
            <a:chOff x="1131774" y="4625801"/>
            <a:chExt cx="1527048" cy="150594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605B089-39C9-4D46-BE83-BEE9CDC2CDAD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AE023E-A7BD-4D91-865B-D4BF5A213AF7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929A3AA-CC20-400C-A785-0A742B4DC07C}"/>
              </a:ext>
            </a:extLst>
          </p:cNvPr>
          <p:cNvGrpSpPr/>
          <p:nvPr/>
        </p:nvGrpSpPr>
        <p:grpSpPr>
          <a:xfrm>
            <a:off x="4745978" y="4506804"/>
            <a:ext cx="1527048" cy="1505949"/>
            <a:chOff x="1131774" y="4625801"/>
            <a:chExt cx="1527048" cy="150594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A1A4E9-79CE-4B1A-8F18-E5697CF13ED7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C10FD77-6A1D-4864-83FF-7BEE6AB3A5D2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25028F0-B9AC-4AA9-925C-A86E617F8796}"/>
              </a:ext>
            </a:extLst>
          </p:cNvPr>
          <p:cNvGrpSpPr/>
          <p:nvPr/>
        </p:nvGrpSpPr>
        <p:grpSpPr>
          <a:xfrm>
            <a:off x="6620980" y="4506804"/>
            <a:ext cx="1527048" cy="1505949"/>
            <a:chOff x="1131774" y="4625801"/>
            <a:chExt cx="1527048" cy="150594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03CC407-4156-4047-8914-1C039B99E7DD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9331EFC-0651-44EB-963A-4D5F5DF9A714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Timeline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4ACA40C-1C37-40DF-8C04-C34FE13F0E6A}"/>
              </a:ext>
            </a:extLst>
          </p:cNvPr>
          <p:cNvSpPr/>
          <p:nvPr/>
        </p:nvSpPr>
        <p:spPr>
          <a:xfrm>
            <a:off x="879541" y="1739282"/>
            <a:ext cx="1768566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C79451A-20E2-4510-84D5-EB45C6EEB758}"/>
              </a:ext>
            </a:extLst>
          </p:cNvPr>
          <p:cNvSpPr/>
          <p:nvPr/>
        </p:nvSpPr>
        <p:spPr>
          <a:xfrm>
            <a:off x="695715" y="2444122"/>
            <a:ext cx="2127563" cy="1985167"/>
          </a:xfrm>
          <a:custGeom>
            <a:avLst/>
            <a:gdLst>
              <a:gd name="connsiteX0" fmla="*/ 111865 w 2588866"/>
              <a:gd name="connsiteY0" fmla="*/ 1525 h 2309917"/>
              <a:gd name="connsiteX1" fmla="*/ 125234 w 2588866"/>
              <a:gd name="connsiteY1" fmla="*/ 29794 h 2309917"/>
              <a:gd name="connsiteX2" fmla="*/ 44746 w 2588866"/>
              <a:gd name="connsiteY2" fmla="*/ 469778 h 2309917"/>
              <a:gd name="connsiteX3" fmla="*/ 1051324 w 2588866"/>
              <a:gd name="connsiteY3" fmla="*/ 1695502 h 2309917"/>
              <a:gd name="connsiteX4" fmla="*/ 1316730 w 2588866"/>
              <a:gd name="connsiteY4" fmla="*/ 2016095 h 2309917"/>
              <a:gd name="connsiteX5" fmla="*/ 1316730 w 2588866"/>
              <a:gd name="connsiteY5" fmla="*/ 2233892 h 2309917"/>
              <a:gd name="connsiteX6" fmla="*/ 1433096 w 2588866"/>
              <a:gd name="connsiteY6" fmla="*/ 2117498 h 2309917"/>
              <a:gd name="connsiteX7" fmla="*/ 1464405 w 2588866"/>
              <a:gd name="connsiteY7" fmla="*/ 2117498 h 2309917"/>
              <a:gd name="connsiteX8" fmla="*/ 1464405 w 2588866"/>
              <a:gd name="connsiteY8" fmla="*/ 2148872 h 2309917"/>
              <a:gd name="connsiteX9" fmla="*/ 1309295 w 2588866"/>
              <a:gd name="connsiteY9" fmla="*/ 2303921 h 2309917"/>
              <a:gd name="connsiteX10" fmla="*/ 1301860 w 2588866"/>
              <a:gd name="connsiteY10" fmla="*/ 2308418 h 2309917"/>
              <a:gd name="connsiteX11" fmla="*/ 1294425 w 2588866"/>
              <a:gd name="connsiteY11" fmla="*/ 2309917 h 2309917"/>
              <a:gd name="connsiteX12" fmla="*/ 1286922 w 2588866"/>
              <a:gd name="connsiteY12" fmla="*/ 2308418 h 2309917"/>
              <a:gd name="connsiteX13" fmla="*/ 1279487 w 2588866"/>
              <a:gd name="connsiteY13" fmla="*/ 2303921 h 2309917"/>
              <a:gd name="connsiteX14" fmla="*/ 1124377 w 2588866"/>
              <a:gd name="connsiteY14" fmla="*/ 2148872 h 2309917"/>
              <a:gd name="connsiteX15" fmla="*/ 1124377 w 2588866"/>
              <a:gd name="connsiteY15" fmla="*/ 2117498 h 2309917"/>
              <a:gd name="connsiteX16" fmla="*/ 1155685 w 2588866"/>
              <a:gd name="connsiteY16" fmla="*/ 2117498 h 2309917"/>
              <a:gd name="connsiteX17" fmla="*/ 1272052 w 2588866"/>
              <a:gd name="connsiteY17" fmla="*/ 2233892 h 2309917"/>
              <a:gd name="connsiteX18" fmla="*/ 1272052 w 2588866"/>
              <a:gd name="connsiteY18" fmla="*/ 2016095 h 2309917"/>
              <a:gd name="connsiteX19" fmla="*/ 1042388 w 2588866"/>
              <a:gd name="connsiteY19" fmla="*/ 1740261 h 2309917"/>
              <a:gd name="connsiteX20" fmla="*/ 0 w 2588866"/>
              <a:gd name="connsiteY20" fmla="*/ 471277 h 2309917"/>
              <a:gd name="connsiteX21" fmla="*/ 83489 w 2588866"/>
              <a:gd name="connsiteY21" fmla="*/ 14910 h 2309917"/>
              <a:gd name="connsiteX22" fmla="*/ 111865 w 2588866"/>
              <a:gd name="connsiteY22" fmla="*/ 1525 h 2309917"/>
              <a:gd name="connsiteX23" fmla="*/ 2478427 w 2588866"/>
              <a:gd name="connsiteY23" fmla="*/ 1495 h 2309917"/>
              <a:gd name="connsiteX24" fmla="*/ 2506742 w 2588866"/>
              <a:gd name="connsiteY24" fmla="*/ 14890 h 2309917"/>
              <a:gd name="connsiteX25" fmla="*/ 2588812 w 2588866"/>
              <a:gd name="connsiteY25" fmla="*/ 471199 h 2309917"/>
              <a:gd name="connsiteX26" fmla="*/ 2242821 w 2588866"/>
              <a:gd name="connsiteY26" fmla="*/ 1352538 h 2309917"/>
              <a:gd name="connsiteX27" fmla="*/ 1395780 w 2588866"/>
              <a:gd name="connsiteY27" fmla="*/ 1761150 h 2309917"/>
              <a:gd name="connsiteX28" fmla="*/ 1394313 w 2588866"/>
              <a:gd name="connsiteY28" fmla="*/ 1761150 h 2309917"/>
              <a:gd name="connsiteX29" fmla="*/ 1371920 w 2588866"/>
              <a:gd name="connsiteY29" fmla="*/ 1740242 h 2309917"/>
              <a:gd name="connsiteX30" fmla="*/ 1392790 w 2588866"/>
              <a:gd name="connsiteY30" fmla="*/ 1716393 h 2309917"/>
              <a:gd name="connsiteX31" fmla="*/ 2211516 w 2588866"/>
              <a:gd name="connsiteY31" fmla="*/ 1321257 h 2309917"/>
              <a:gd name="connsiteX32" fmla="*/ 2545549 w 2588866"/>
              <a:gd name="connsiteY32" fmla="*/ 469729 h 2309917"/>
              <a:gd name="connsiteX33" fmla="*/ 2465002 w 2588866"/>
              <a:gd name="connsiteY33" fmla="*/ 29836 h 2309917"/>
              <a:gd name="connsiteX34" fmla="*/ 2478427 w 2588866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66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427" y="1495"/>
                </a:moveTo>
                <a:cubicBezTo>
                  <a:pt x="2488862" y="-2997"/>
                  <a:pt x="2502286" y="2965"/>
                  <a:pt x="2506742" y="14890"/>
                </a:cubicBezTo>
                <a:cubicBezTo>
                  <a:pt x="2561963" y="161004"/>
                  <a:pt x="2590279" y="314631"/>
                  <a:pt x="2588812" y="471199"/>
                </a:cubicBezTo>
                <a:cubicBezTo>
                  <a:pt x="2588812" y="799282"/>
                  <a:pt x="2466525" y="1112418"/>
                  <a:pt x="2242821" y="1352538"/>
                </a:cubicBezTo>
                <a:cubicBezTo>
                  <a:pt x="2020640" y="1591188"/>
                  <a:pt x="1719378" y="1735831"/>
                  <a:pt x="1395780" y="1761150"/>
                </a:cubicBezTo>
                <a:cubicBezTo>
                  <a:pt x="1395780" y="1761150"/>
                  <a:pt x="1394313" y="1761150"/>
                  <a:pt x="1394313" y="1761150"/>
                </a:cubicBezTo>
                <a:cubicBezTo>
                  <a:pt x="1382355" y="1761150"/>
                  <a:pt x="1373387" y="1752166"/>
                  <a:pt x="1371920" y="1740242"/>
                </a:cubicBezTo>
                <a:cubicBezTo>
                  <a:pt x="1371920" y="1728317"/>
                  <a:pt x="1380889" y="1717863"/>
                  <a:pt x="1392790" y="1716393"/>
                </a:cubicBezTo>
                <a:cubicBezTo>
                  <a:pt x="1705953" y="1692544"/>
                  <a:pt x="1996780" y="1552393"/>
                  <a:pt x="2211516" y="1321257"/>
                </a:cubicBezTo>
                <a:cubicBezTo>
                  <a:pt x="2426252" y="1088569"/>
                  <a:pt x="2545549" y="785887"/>
                  <a:pt x="2545549" y="469729"/>
                </a:cubicBezTo>
                <a:cubicBezTo>
                  <a:pt x="2545549" y="319123"/>
                  <a:pt x="2518700" y="171458"/>
                  <a:pt x="2465002" y="29836"/>
                </a:cubicBezTo>
                <a:cubicBezTo>
                  <a:pt x="2460546" y="19382"/>
                  <a:pt x="2466525" y="5987"/>
                  <a:pt x="2478427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96FB67F-79EA-446D-B1BE-BB7E1A2D03B1}"/>
              </a:ext>
            </a:extLst>
          </p:cNvPr>
          <p:cNvSpPr/>
          <p:nvPr/>
        </p:nvSpPr>
        <p:spPr>
          <a:xfrm>
            <a:off x="2754558" y="1739282"/>
            <a:ext cx="1768568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D6721B0-B0F1-46A4-823C-C2477EF0D824}"/>
              </a:ext>
            </a:extLst>
          </p:cNvPr>
          <p:cNvSpPr/>
          <p:nvPr/>
        </p:nvSpPr>
        <p:spPr>
          <a:xfrm>
            <a:off x="2570735" y="2444122"/>
            <a:ext cx="2127471" cy="1985167"/>
          </a:xfrm>
          <a:custGeom>
            <a:avLst/>
            <a:gdLst>
              <a:gd name="connsiteX0" fmla="*/ 111865 w 2588755"/>
              <a:gd name="connsiteY0" fmla="*/ 1525 h 2309917"/>
              <a:gd name="connsiteX1" fmla="*/ 125234 w 2588755"/>
              <a:gd name="connsiteY1" fmla="*/ 29794 h 2309917"/>
              <a:gd name="connsiteX2" fmla="*/ 44746 w 2588755"/>
              <a:gd name="connsiteY2" fmla="*/ 469778 h 2309917"/>
              <a:gd name="connsiteX3" fmla="*/ 1051324 w 2588755"/>
              <a:gd name="connsiteY3" fmla="*/ 1695502 h 2309917"/>
              <a:gd name="connsiteX4" fmla="*/ 1316730 w 2588755"/>
              <a:gd name="connsiteY4" fmla="*/ 2016095 h 2309917"/>
              <a:gd name="connsiteX5" fmla="*/ 1316730 w 2588755"/>
              <a:gd name="connsiteY5" fmla="*/ 2233892 h 2309917"/>
              <a:gd name="connsiteX6" fmla="*/ 1433096 w 2588755"/>
              <a:gd name="connsiteY6" fmla="*/ 2117498 h 2309917"/>
              <a:gd name="connsiteX7" fmla="*/ 1464405 w 2588755"/>
              <a:gd name="connsiteY7" fmla="*/ 2117498 h 2309917"/>
              <a:gd name="connsiteX8" fmla="*/ 1464405 w 2588755"/>
              <a:gd name="connsiteY8" fmla="*/ 2148872 h 2309917"/>
              <a:gd name="connsiteX9" fmla="*/ 1309295 w 2588755"/>
              <a:gd name="connsiteY9" fmla="*/ 2303921 h 2309917"/>
              <a:gd name="connsiteX10" fmla="*/ 1301860 w 2588755"/>
              <a:gd name="connsiteY10" fmla="*/ 2308418 h 2309917"/>
              <a:gd name="connsiteX11" fmla="*/ 1294425 w 2588755"/>
              <a:gd name="connsiteY11" fmla="*/ 2309917 h 2309917"/>
              <a:gd name="connsiteX12" fmla="*/ 1286922 w 2588755"/>
              <a:gd name="connsiteY12" fmla="*/ 2308418 h 2309917"/>
              <a:gd name="connsiteX13" fmla="*/ 1279487 w 2588755"/>
              <a:gd name="connsiteY13" fmla="*/ 2303921 h 2309917"/>
              <a:gd name="connsiteX14" fmla="*/ 1124377 w 2588755"/>
              <a:gd name="connsiteY14" fmla="*/ 2148872 h 2309917"/>
              <a:gd name="connsiteX15" fmla="*/ 1124377 w 2588755"/>
              <a:gd name="connsiteY15" fmla="*/ 2117498 h 2309917"/>
              <a:gd name="connsiteX16" fmla="*/ 1155685 w 2588755"/>
              <a:gd name="connsiteY16" fmla="*/ 2117498 h 2309917"/>
              <a:gd name="connsiteX17" fmla="*/ 1272052 w 2588755"/>
              <a:gd name="connsiteY17" fmla="*/ 2233892 h 2309917"/>
              <a:gd name="connsiteX18" fmla="*/ 1272052 w 2588755"/>
              <a:gd name="connsiteY18" fmla="*/ 2016095 h 2309917"/>
              <a:gd name="connsiteX19" fmla="*/ 1042388 w 2588755"/>
              <a:gd name="connsiteY19" fmla="*/ 1740261 h 2309917"/>
              <a:gd name="connsiteX20" fmla="*/ 0 w 2588755"/>
              <a:gd name="connsiteY20" fmla="*/ 471277 h 2309917"/>
              <a:gd name="connsiteX21" fmla="*/ 83489 w 2588755"/>
              <a:gd name="connsiteY21" fmla="*/ 14910 h 2309917"/>
              <a:gd name="connsiteX22" fmla="*/ 111865 w 2588755"/>
              <a:gd name="connsiteY22" fmla="*/ 1525 h 2309917"/>
              <a:gd name="connsiteX23" fmla="*/ 2478395 w 2588755"/>
              <a:gd name="connsiteY23" fmla="*/ 1495 h 2309917"/>
              <a:gd name="connsiteX24" fmla="*/ 2506732 w 2588755"/>
              <a:gd name="connsiteY24" fmla="*/ 14890 h 2309917"/>
              <a:gd name="connsiteX25" fmla="*/ 2588755 w 2588755"/>
              <a:gd name="connsiteY25" fmla="*/ 471199 h 2309917"/>
              <a:gd name="connsiteX26" fmla="*/ 2242803 w 2588755"/>
              <a:gd name="connsiteY26" fmla="*/ 1352538 h 2309917"/>
              <a:gd name="connsiteX27" fmla="*/ 1395807 w 2588755"/>
              <a:gd name="connsiteY27" fmla="*/ 1761150 h 2309917"/>
              <a:gd name="connsiteX28" fmla="*/ 1394286 w 2588755"/>
              <a:gd name="connsiteY28" fmla="*/ 1761150 h 2309917"/>
              <a:gd name="connsiteX29" fmla="*/ 1371921 w 2588755"/>
              <a:gd name="connsiteY29" fmla="*/ 1740242 h 2309917"/>
              <a:gd name="connsiteX30" fmla="*/ 1392821 w 2588755"/>
              <a:gd name="connsiteY30" fmla="*/ 1716393 h 2309917"/>
              <a:gd name="connsiteX31" fmla="*/ 2211480 w 2588755"/>
              <a:gd name="connsiteY31" fmla="*/ 1321257 h 2309917"/>
              <a:gd name="connsiteX32" fmla="*/ 2545490 w 2588755"/>
              <a:gd name="connsiteY32" fmla="*/ 469729 h 2309917"/>
              <a:gd name="connsiteX33" fmla="*/ 2464987 w 2588755"/>
              <a:gd name="connsiteY33" fmla="*/ 29836 h 2309917"/>
              <a:gd name="connsiteX34" fmla="*/ 2478395 w 2588755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5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395" y="1495"/>
                </a:moveTo>
                <a:cubicBezTo>
                  <a:pt x="2488817" y="-2997"/>
                  <a:pt x="2502281" y="2965"/>
                  <a:pt x="2506732" y="14890"/>
                </a:cubicBezTo>
                <a:cubicBezTo>
                  <a:pt x="2561940" y="161004"/>
                  <a:pt x="2588755" y="314631"/>
                  <a:pt x="2588755" y="471199"/>
                </a:cubicBezTo>
                <a:cubicBezTo>
                  <a:pt x="2588755" y="799282"/>
                  <a:pt x="2466452" y="1112418"/>
                  <a:pt x="2242803" y="1352538"/>
                </a:cubicBezTo>
                <a:cubicBezTo>
                  <a:pt x="2020618" y="1591188"/>
                  <a:pt x="1719395" y="1735831"/>
                  <a:pt x="1395807" y="1761150"/>
                </a:cubicBezTo>
                <a:cubicBezTo>
                  <a:pt x="1395807" y="1761150"/>
                  <a:pt x="1394286" y="1761150"/>
                  <a:pt x="1394286" y="1761150"/>
                </a:cubicBezTo>
                <a:cubicBezTo>
                  <a:pt x="1382343" y="1761150"/>
                  <a:pt x="1373386" y="1752166"/>
                  <a:pt x="1371921" y="1740242"/>
                </a:cubicBezTo>
                <a:cubicBezTo>
                  <a:pt x="1371921" y="1728317"/>
                  <a:pt x="1380878" y="1717863"/>
                  <a:pt x="1392821" y="1716393"/>
                </a:cubicBezTo>
                <a:cubicBezTo>
                  <a:pt x="1705931" y="1692544"/>
                  <a:pt x="1996732" y="1552393"/>
                  <a:pt x="2211480" y="1321257"/>
                </a:cubicBezTo>
                <a:cubicBezTo>
                  <a:pt x="2426229" y="1088569"/>
                  <a:pt x="2545490" y="785887"/>
                  <a:pt x="2545490" y="469729"/>
                </a:cubicBezTo>
                <a:cubicBezTo>
                  <a:pt x="2545490" y="319123"/>
                  <a:pt x="2518675" y="171458"/>
                  <a:pt x="2464987" y="29836"/>
                </a:cubicBezTo>
                <a:cubicBezTo>
                  <a:pt x="2460537" y="19382"/>
                  <a:pt x="2466452" y="5987"/>
                  <a:pt x="2478395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5B0131-A9E0-4C1E-8F9F-3F79F0B7B15A}"/>
              </a:ext>
            </a:extLst>
          </p:cNvPr>
          <p:cNvSpPr/>
          <p:nvPr/>
        </p:nvSpPr>
        <p:spPr>
          <a:xfrm>
            <a:off x="4629576" y="1739282"/>
            <a:ext cx="1768566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21" y="0"/>
                  <a:pt x="1041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9015899-6581-4A5B-AC4E-C264075AD144}"/>
              </a:ext>
            </a:extLst>
          </p:cNvPr>
          <p:cNvSpPr/>
          <p:nvPr/>
        </p:nvSpPr>
        <p:spPr>
          <a:xfrm>
            <a:off x="4445752" y="2444122"/>
            <a:ext cx="2127473" cy="1985167"/>
          </a:xfrm>
          <a:custGeom>
            <a:avLst/>
            <a:gdLst>
              <a:gd name="connsiteX0" fmla="*/ 111864 w 2588757"/>
              <a:gd name="connsiteY0" fmla="*/ 1525 h 2309917"/>
              <a:gd name="connsiteX1" fmla="*/ 125233 w 2588757"/>
              <a:gd name="connsiteY1" fmla="*/ 29794 h 2309917"/>
              <a:gd name="connsiteX2" fmla="*/ 44746 w 2588757"/>
              <a:gd name="connsiteY2" fmla="*/ 469778 h 2309917"/>
              <a:gd name="connsiteX3" fmla="*/ 1051318 w 2588757"/>
              <a:gd name="connsiteY3" fmla="*/ 1695502 h 2309917"/>
              <a:gd name="connsiteX4" fmla="*/ 1316791 w 2588757"/>
              <a:gd name="connsiteY4" fmla="*/ 2016095 h 2309917"/>
              <a:gd name="connsiteX5" fmla="*/ 1316791 w 2588757"/>
              <a:gd name="connsiteY5" fmla="*/ 2233892 h 2309917"/>
              <a:gd name="connsiteX6" fmla="*/ 1433088 w 2588757"/>
              <a:gd name="connsiteY6" fmla="*/ 2117498 h 2309917"/>
              <a:gd name="connsiteX7" fmla="*/ 1464397 w 2588757"/>
              <a:gd name="connsiteY7" fmla="*/ 2117498 h 2309917"/>
              <a:gd name="connsiteX8" fmla="*/ 1464397 w 2588757"/>
              <a:gd name="connsiteY8" fmla="*/ 2148872 h 2309917"/>
              <a:gd name="connsiteX9" fmla="*/ 1309288 w 2588757"/>
              <a:gd name="connsiteY9" fmla="*/ 2303921 h 2309917"/>
              <a:gd name="connsiteX10" fmla="*/ 1301853 w 2588757"/>
              <a:gd name="connsiteY10" fmla="*/ 2308418 h 2309917"/>
              <a:gd name="connsiteX11" fmla="*/ 1294418 w 2588757"/>
              <a:gd name="connsiteY11" fmla="*/ 2309917 h 2309917"/>
              <a:gd name="connsiteX12" fmla="*/ 1286915 w 2588757"/>
              <a:gd name="connsiteY12" fmla="*/ 2308418 h 2309917"/>
              <a:gd name="connsiteX13" fmla="*/ 1279480 w 2588757"/>
              <a:gd name="connsiteY13" fmla="*/ 2303921 h 2309917"/>
              <a:gd name="connsiteX14" fmla="*/ 1124371 w 2588757"/>
              <a:gd name="connsiteY14" fmla="*/ 2148872 h 2309917"/>
              <a:gd name="connsiteX15" fmla="*/ 1124371 w 2588757"/>
              <a:gd name="connsiteY15" fmla="*/ 2117498 h 2309917"/>
              <a:gd name="connsiteX16" fmla="*/ 1155679 w 2588757"/>
              <a:gd name="connsiteY16" fmla="*/ 2117498 h 2309917"/>
              <a:gd name="connsiteX17" fmla="*/ 1272045 w 2588757"/>
              <a:gd name="connsiteY17" fmla="*/ 2233892 h 2309917"/>
              <a:gd name="connsiteX18" fmla="*/ 1272045 w 2588757"/>
              <a:gd name="connsiteY18" fmla="*/ 2016095 h 2309917"/>
              <a:gd name="connsiteX19" fmla="*/ 1042383 w 2588757"/>
              <a:gd name="connsiteY19" fmla="*/ 1740261 h 2309917"/>
              <a:gd name="connsiteX20" fmla="*/ 0 w 2588757"/>
              <a:gd name="connsiteY20" fmla="*/ 471277 h 2309917"/>
              <a:gd name="connsiteX21" fmla="*/ 83489 w 2588757"/>
              <a:gd name="connsiteY21" fmla="*/ 14910 h 2309917"/>
              <a:gd name="connsiteX22" fmla="*/ 111864 w 2588757"/>
              <a:gd name="connsiteY22" fmla="*/ 1525 h 2309917"/>
              <a:gd name="connsiteX23" fmla="*/ 2478396 w 2588757"/>
              <a:gd name="connsiteY23" fmla="*/ 1495 h 2309917"/>
              <a:gd name="connsiteX24" fmla="*/ 2506733 w 2588757"/>
              <a:gd name="connsiteY24" fmla="*/ 14890 h 2309917"/>
              <a:gd name="connsiteX25" fmla="*/ 2588757 w 2588757"/>
              <a:gd name="connsiteY25" fmla="*/ 471199 h 2309917"/>
              <a:gd name="connsiteX26" fmla="*/ 2242803 w 2588757"/>
              <a:gd name="connsiteY26" fmla="*/ 1352538 h 2309917"/>
              <a:gd name="connsiteX27" fmla="*/ 1395805 w 2588757"/>
              <a:gd name="connsiteY27" fmla="*/ 1761150 h 2309917"/>
              <a:gd name="connsiteX28" fmla="*/ 1394284 w 2588757"/>
              <a:gd name="connsiteY28" fmla="*/ 1761150 h 2309917"/>
              <a:gd name="connsiteX29" fmla="*/ 1371919 w 2588757"/>
              <a:gd name="connsiteY29" fmla="*/ 1740242 h 2309917"/>
              <a:gd name="connsiteX30" fmla="*/ 1392820 w 2588757"/>
              <a:gd name="connsiteY30" fmla="*/ 1716393 h 2309917"/>
              <a:gd name="connsiteX31" fmla="*/ 2211481 w 2588757"/>
              <a:gd name="connsiteY31" fmla="*/ 1321257 h 2309917"/>
              <a:gd name="connsiteX32" fmla="*/ 2545492 w 2588757"/>
              <a:gd name="connsiteY32" fmla="*/ 469729 h 2309917"/>
              <a:gd name="connsiteX33" fmla="*/ 2464989 w 2588757"/>
              <a:gd name="connsiteY33" fmla="*/ 29836 h 2309917"/>
              <a:gd name="connsiteX34" fmla="*/ 2478396 w 2588757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7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1" y="1580715"/>
                  <a:pt x="1051318" y="1695502"/>
                </a:cubicBezTo>
                <a:cubicBezTo>
                  <a:pt x="1204927" y="1725377"/>
                  <a:pt x="1316791" y="1861045"/>
                  <a:pt x="1316791" y="2016095"/>
                </a:cubicBezTo>
                <a:lnTo>
                  <a:pt x="1316791" y="2233892"/>
                </a:lnTo>
                <a:lnTo>
                  <a:pt x="1433088" y="2117498"/>
                </a:lnTo>
                <a:cubicBezTo>
                  <a:pt x="1440523" y="2108610"/>
                  <a:pt x="1455461" y="2108610"/>
                  <a:pt x="1464397" y="2117498"/>
                </a:cubicBezTo>
                <a:cubicBezTo>
                  <a:pt x="1473332" y="2126492"/>
                  <a:pt x="1473332" y="2139877"/>
                  <a:pt x="1464397" y="2148872"/>
                </a:cubicBezTo>
                <a:lnTo>
                  <a:pt x="1309288" y="2303921"/>
                </a:lnTo>
                <a:cubicBezTo>
                  <a:pt x="1307787" y="2305420"/>
                  <a:pt x="1304854" y="2306919"/>
                  <a:pt x="1301853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5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1" y="2148872"/>
                </a:lnTo>
                <a:cubicBezTo>
                  <a:pt x="1115435" y="2139877"/>
                  <a:pt x="1115435" y="2126492"/>
                  <a:pt x="1124371" y="2117498"/>
                </a:cubicBezTo>
                <a:cubicBezTo>
                  <a:pt x="1133306" y="2108610"/>
                  <a:pt x="1146744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3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96" y="1495"/>
                </a:moveTo>
                <a:cubicBezTo>
                  <a:pt x="2488818" y="-2997"/>
                  <a:pt x="2502283" y="2965"/>
                  <a:pt x="2506733" y="14890"/>
                </a:cubicBezTo>
                <a:cubicBezTo>
                  <a:pt x="2560420" y="161004"/>
                  <a:pt x="2588757" y="314631"/>
                  <a:pt x="2588757" y="471199"/>
                </a:cubicBezTo>
                <a:cubicBezTo>
                  <a:pt x="2588757" y="799282"/>
                  <a:pt x="2466454" y="1112418"/>
                  <a:pt x="2242803" y="1352538"/>
                </a:cubicBezTo>
                <a:cubicBezTo>
                  <a:pt x="2020618" y="1591188"/>
                  <a:pt x="1719394" y="1735831"/>
                  <a:pt x="1395805" y="1761150"/>
                </a:cubicBezTo>
                <a:cubicBezTo>
                  <a:pt x="1395805" y="1761150"/>
                  <a:pt x="1394284" y="1761150"/>
                  <a:pt x="1394284" y="1761150"/>
                </a:cubicBezTo>
                <a:cubicBezTo>
                  <a:pt x="1382341" y="1761150"/>
                  <a:pt x="1373384" y="1752166"/>
                  <a:pt x="1371919" y="1740242"/>
                </a:cubicBezTo>
                <a:cubicBezTo>
                  <a:pt x="1371919" y="1728317"/>
                  <a:pt x="1380877" y="1717863"/>
                  <a:pt x="1392820" y="1716393"/>
                </a:cubicBezTo>
                <a:cubicBezTo>
                  <a:pt x="1705930" y="1692544"/>
                  <a:pt x="1996732" y="1552393"/>
                  <a:pt x="2211481" y="1321257"/>
                </a:cubicBezTo>
                <a:cubicBezTo>
                  <a:pt x="2426230" y="1088569"/>
                  <a:pt x="2545492" y="785887"/>
                  <a:pt x="2545492" y="469729"/>
                </a:cubicBezTo>
                <a:cubicBezTo>
                  <a:pt x="2545492" y="319123"/>
                  <a:pt x="2518676" y="171458"/>
                  <a:pt x="2464989" y="29836"/>
                </a:cubicBezTo>
                <a:cubicBezTo>
                  <a:pt x="2460482" y="19382"/>
                  <a:pt x="2466454" y="5987"/>
                  <a:pt x="2478396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8FE9661-89DE-42B6-82B9-CCAC059414FE}"/>
              </a:ext>
            </a:extLst>
          </p:cNvPr>
          <p:cNvSpPr/>
          <p:nvPr/>
        </p:nvSpPr>
        <p:spPr>
          <a:xfrm>
            <a:off x="6504594" y="1739282"/>
            <a:ext cx="1768565" cy="69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2030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7DAEF3C-4814-4D49-A91E-1D3DBFA85CE0}"/>
              </a:ext>
            </a:extLst>
          </p:cNvPr>
          <p:cNvSpPr/>
          <p:nvPr/>
        </p:nvSpPr>
        <p:spPr>
          <a:xfrm>
            <a:off x="6320768" y="2444122"/>
            <a:ext cx="2127517" cy="1985167"/>
          </a:xfrm>
          <a:custGeom>
            <a:avLst/>
            <a:gdLst>
              <a:gd name="connsiteX0" fmla="*/ 111864 w 2588810"/>
              <a:gd name="connsiteY0" fmla="*/ 1525 h 2309917"/>
              <a:gd name="connsiteX1" fmla="*/ 125233 w 2588810"/>
              <a:gd name="connsiteY1" fmla="*/ 29794 h 2309917"/>
              <a:gd name="connsiteX2" fmla="*/ 44746 w 2588810"/>
              <a:gd name="connsiteY2" fmla="*/ 469778 h 2309917"/>
              <a:gd name="connsiteX3" fmla="*/ 1051318 w 2588810"/>
              <a:gd name="connsiteY3" fmla="*/ 1695502 h 2309917"/>
              <a:gd name="connsiteX4" fmla="*/ 1316790 w 2588810"/>
              <a:gd name="connsiteY4" fmla="*/ 2016095 h 2309917"/>
              <a:gd name="connsiteX5" fmla="*/ 1316790 w 2588810"/>
              <a:gd name="connsiteY5" fmla="*/ 2233892 h 2309917"/>
              <a:gd name="connsiteX6" fmla="*/ 1433088 w 2588810"/>
              <a:gd name="connsiteY6" fmla="*/ 2117498 h 2309917"/>
              <a:gd name="connsiteX7" fmla="*/ 1464396 w 2588810"/>
              <a:gd name="connsiteY7" fmla="*/ 2117498 h 2309917"/>
              <a:gd name="connsiteX8" fmla="*/ 1464396 w 2588810"/>
              <a:gd name="connsiteY8" fmla="*/ 2148872 h 2309917"/>
              <a:gd name="connsiteX9" fmla="*/ 1309287 w 2588810"/>
              <a:gd name="connsiteY9" fmla="*/ 2303921 h 2309917"/>
              <a:gd name="connsiteX10" fmla="*/ 1301852 w 2588810"/>
              <a:gd name="connsiteY10" fmla="*/ 2308418 h 2309917"/>
              <a:gd name="connsiteX11" fmla="*/ 1294418 w 2588810"/>
              <a:gd name="connsiteY11" fmla="*/ 2309917 h 2309917"/>
              <a:gd name="connsiteX12" fmla="*/ 1286914 w 2588810"/>
              <a:gd name="connsiteY12" fmla="*/ 2308418 h 2309917"/>
              <a:gd name="connsiteX13" fmla="*/ 1279480 w 2588810"/>
              <a:gd name="connsiteY13" fmla="*/ 2303921 h 2309917"/>
              <a:gd name="connsiteX14" fmla="*/ 1124370 w 2588810"/>
              <a:gd name="connsiteY14" fmla="*/ 2148872 h 2309917"/>
              <a:gd name="connsiteX15" fmla="*/ 1124370 w 2588810"/>
              <a:gd name="connsiteY15" fmla="*/ 2117498 h 2309917"/>
              <a:gd name="connsiteX16" fmla="*/ 1155679 w 2588810"/>
              <a:gd name="connsiteY16" fmla="*/ 2117498 h 2309917"/>
              <a:gd name="connsiteX17" fmla="*/ 1272045 w 2588810"/>
              <a:gd name="connsiteY17" fmla="*/ 2233892 h 2309917"/>
              <a:gd name="connsiteX18" fmla="*/ 1272045 w 2588810"/>
              <a:gd name="connsiteY18" fmla="*/ 2016095 h 2309917"/>
              <a:gd name="connsiteX19" fmla="*/ 1042382 w 2588810"/>
              <a:gd name="connsiteY19" fmla="*/ 1740261 h 2309917"/>
              <a:gd name="connsiteX20" fmla="*/ 0 w 2588810"/>
              <a:gd name="connsiteY20" fmla="*/ 471277 h 2309917"/>
              <a:gd name="connsiteX21" fmla="*/ 83489 w 2588810"/>
              <a:gd name="connsiteY21" fmla="*/ 14910 h 2309917"/>
              <a:gd name="connsiteX22" fmla="*/ 111864 w 2588810"/>
              <a:gd name="connsiteY22" fmla="*/ 1525 h 2309917"/>
              <a:gd name="connsiteX23" fmla="*/ 2478375 w 2588810"/>
              <a:gd name="connsiteY23" fmla="*/ 1495 h 2309917"/>
              <a:gd name="connsiteX24" fmla="*/ 2506689 w 2588810"/>
              <a:gd name="connsiteY24" fmla="*/ 14890 h 2309917"/>
              <a:gd name="connsiteX25" fmla="*/ 2588756 w 2588810"/>
              <a:gd name="connsiteY25" fmla="*/ 471199 h 2309917"/>
              <a:gd name="connsiteX26" fmla="*/ 2242780 w 2588810"/>
              <a:gd name="connsiteY26" fmla="*/ 1352538 h 2309917"/>
              <a:gd name="connsiteX27" fmla="*/ 1395777 w 2588810"/>
              <a:gd name="connsiteY27" fmla="*/ 1761150 h 2309917"/>
              <a:gd name="connsiteX28" fmla="*/ 1394311 w 2588810"/>
              <a:gd name="connsiteY28" fmla="*/ 1761150 h 2309917"/>
              <a:gd name="connsiteX29" fmla="*/ 1371919 w 2588810"/>
              <a:gd name="connsiteY29" fmla="*/ 1740242 h 2309917"/>
              <a:gd name="connsiteX30" fmla="*/ 1392788 w 2588810"/>
              <a:gd name="connsiteY30" fmla="*/ 1716393 h 2309917"/>
              <a:gd name="connsiteX31" fmla="*/ 2211476 w 2588810"/>
              <a:gd name="connsiteY31" fmla="*/ 1321257 h 2309917"/>
              <a:gd name="connsiteX32" fmla="*/ 2545494 w 2588810"/>
              <a:gd name="connsiteY32" fmla="*/ 469729 h 2309917"/>
              <a:gd name="connsiteX33" fmla="*/ 2464951 w 2588810"/>
              <a:gd name="connsiteY33" fmla="*/ 29836 h 2309917"/>
              <a:gd name="connsiteX34" fmla="*/ 2478375 w 2588810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10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0" y="1580715"/>
                  <a:pt x="1051318" y="1695502"/>
                </a:cubicBezTo>
                <a:cubicBezTo>
                  <a:pt x="1204926" y="1725377"/>
                  <a:pt x="1316790" y="1861045"/>
                  <a:pt x="1316790" y="2016095"/>
                </a:cubicBezTo>
                <a:lnTo>
                  <a:pt x="1316790" y="2233892"/>
                </a:lnTo>
                <a:lnTo>
                  <a:pt x="1433088" y="2117498"/>
                </a:lnTo>
                <a:cubicBezTo>
                  <a:pt x="1442024" y="2108610"/>
                  <a:pt x="1456962" y="2108610"/>
                  <a:pt x="1464396" y="2117498"/>
                </a:cubicBezTo>
                <a:cubicBezTo>
                  <a:pt x="1473332" y="2126492"/>
                  <a:pt x="1473332" y="2139877"/>
                  <a:pt x="1464396" y="2148872"/>
                </a:cubicBezTo>
                <a:lnTo>
                  <a:pt x="1309287" y="2303921"/>
                </a:lnTo>
                <a:cubicBezTo>
                  <a:pt x="1307787" y="2305420"/>
                  <a:pt x="1304854" y="2306919"/>
                  <a:pt x="1301852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4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0" y="2148872"/>
                </a:lnTo>
                <a:cubicBezTo>
                  <a:pt x="1115435" y="2139877"/>
                  <a:pt x="1115435" y="2126492"/>
                  <a:pt x="1124370" y="2117498"/>
                </a:cubicBezTo>
                <a:cubicBezTo>
                  <a:pt x="1133306" y="2108610"/>
                  <a:pt x="1146743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2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75" y="1495"/>
                </a:moveTo>
                <a:cubicBezTo>
                  <a:pt x="2488810" y="-2997"/>
                  <a:pt x="2502234" y="2965"/>
                  <a:pt x="2506689" y="14890"/>
                </a:cubicBezTo>
                <a:cubicBezTo>
                  <a:pt x="2561908" y="161004"/>
                  <a:pt x="2590222" y="314631"/>
                  <a:pt x="2588756" y="471199"/>
                </a:cubicBezTo>
                <a:cubicBezTo>
                  <a:pt x="2588756" y="799282"/>
                  <a:pt x="2466474" y="1112418"/>
                  <a:pt x="2242780" y="1352538"/>
                </a:cubicBezTo>
                <a:cubicBezTo>
                  <a:pt x="2020609" y="1591188"/>
                  <a:pt x="1719361" y="1735831"/>
                  <a:pt x="1395777" y="1761150"/>
                </a:cubicBezTo>
                <a:cubicBezTo>
                  <a:pt x="1395777" y="1761150"/>
                  <a:pt x="1394311" y="1761150"/>
                  <a:pt x="1394311" y="1761150"/>
                </a:cubicBezTo>
                <a:cubicBezTo>
                  <a:pt x="1382354" y="1761150"/>
                  <a:pt x="1373385" y="1752166"/>
                  <a:pt x="1371919" y="1740242"/>
                </a:cubicBezTo>
                <a:cubicBezTo>
                  <a:pt x="1371919" y="1728317"/>
                  <a:pt x="1380887" y="1717863"/>
                  <a:pt x="1392788" y="1716393"/>
                </a:cubicBezTo>
                <a:cubicBezTo>
                  <a:pt x="1705937" y="1692544"/>
                  <a:pt x="1996751" y="1552393"/>
                  <a:pt x="2211476" y="1321257"/>
                </a:cubicBezTo>
                <a:cubicBezTo>
                  <a:pt x="2426202" y="1088569"/>
                  <a:pt x="2545494" y="785887"/>
                  <a:pt x="2545494" y="469729"/>
                </a:cubicBezTo>
                <a:cubicBezTo>
                  <a:pt x="2545494" y="319123"/>
                  <a:pt x="2518647" y="171458"/>
                  <a:pt x="2464951" y="29836"/>
                </a:cubicBezTo>
                <a:cubicBezTo>
                  <a:pt x="2460495" y="19382"/>
                  <a:pt x="2466474" y="5987"/>
                  <a:pt x="2478375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17D90AB-0D1F-40D4-832D-ABF86AA5B480}"/>
              </a:ext>
            </a:extLst>
          </p:cNvPr>
          <p:cNvGrpSpPr/>
          <p:nvPr/>
        </p:nvGrpSpPr>
        <p:grpSpPr>
          <a:xfrm>
            <a:off x="995972" y="4506804"/>
            <a:ext cx="1527048" cy="1505949"/>
            <a:chOff x="1131774" y="4625801"/>
            <a:chExt cx="1527048" cy="150594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1066BE3-FF23-46EF-9D39-F52EA5869C50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7E7295-7211-4DDB-9250-169B18C9219A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D8E5AC5-116C-49B2-B2AA-AF4C09B2A64D}"/>
              </a:ext>
            </a:extLst>
          </p:cNvPr>
          <p:cNvSpPr txBox="1"/>
          <p:nvPr/>
        </p:nvSpPr>
        <p:spPr>
          <a:xfrm>
            <a:off x="2991710" y="2970831"/>
            <a:ext cx="126504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5552C1-2F7A-41A4-993C-58C8B70D35EE}"/>
              </a:ext>
            </a:extLst>
          </p:cNvPr>
          <p:cNvSpPr txBox="1"/>
          <p:nvPr/>
        </p:nvSpPr>
        <p:spPr>
          <a:xfrm>
            <a:off x="1105820" y="2970831"/>
            <a:ext cx="126504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54C40F-A279-4825-BB48-E4B5E211D6EC}"/>
              </a:ext>
            </a:extLst>
          </p:cNvPr>
          <p:cNvSpPr txBox="1"/>
          <p:nvPr/>
        </p:nvSpPr>
        <p:spPr>
          <a:xfrm>
            <a:off x="6741811" y="2970831"/>
            <a:ext cx="126504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6FE800-C2D8-4CB6-B91E-731CF29C61BB}"/>
              </a:ext>
            </a:extLst>
          </p:cNvPr>
          <p:cNvSpPr txBox="1"/>
          <p:nvPr/>
        </p:nvSpPr>
        <p:spPr>
          <a:xfrm>
            <a:off x="4855921" y="2970831"/>
            <a:ext cx="126504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36" name="Graphic 31" descr="Lightbulb">
            <a:extLst>
              <a:ext uri="{FF2B5EF4-FFF2-40B4-BE49-F238E27FC236}">
                <a16:creationId xmlns:a16="http://schemas.microsoft.com/office/drawing/2014/main" id="{F0CD796A-50CC-46FD-8553-FEE769AFF9FF}"/>
              </a:ext>
            </a:extLst>
          </p:cNvPr>
          <p:cNvGrpSpPr/>
          <p:nvPr/>
        </p:nvGrpSpPr>
        <p:grpSpPr>
          <a:xfrm>
            <a:off x="1521734" y="2466368"/>
            <a:ext cx="484181" cy="506333"/>
            <a:chOff x="2384365" y="2314346"/>
            <a:chExt cx="589162" cy="589162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C49BA5-F8F4-4A4C-ACC9-D31B21815C93}"/>
                </a:ext>
              </a:extLst>
            </p:cNvPr>
            <p:cNvSpPr/>
            <p:nvPr/>
          </p:nvSpPr>
          <p:spPr>
            <a:xfrm>
              <a:off x="2599163" y="2707120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847369-7F40-4AFE-A774-421BE793EE00}"/>
                </a:ext>
              </a:extLst>
            </p:cNvPr>
            <p:cNvSpPr/>
            <p:nvPr/>
          </p:nvSpPr>
          <p:spPr>
            <a:xfrm>
              <a:off x="2599163" y="2768491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E9E1ACE-4C68-4E7D-B227-266D47AD3670}"/>
                </a:ext>
              </a:extLst>
            </p:cNvPr>
            <p:cNvSpPr/>
            <p:nvPr/>
          </p:nvSpPr>
          <p:spPr>
            <a:xfrm>
              <a:off x="2639054" y="2829862"/>
              <a:ext cx="79782" cy="36822"/>
            </a:xfrm>
            <a:custGeom>
              <a:avLst/>
              <a:gdLst>
                <a:gd name="connsiteX0" fmla="*/ 0 w 79782"/>
                <a:gd name="connsiteY0" fmla="*/ 0 h 36822"/>
                <a:gd name="connsiteX1" fmla="*/ 39891 w 79782"/>
                <a:gd name="connsiteY1" fmla="*/ 36823 h 36822"/>
                <a:gd name="connsiteX2" fmla="*/ 79782 w 79782"/>
                <a:gd name="connsiteY2" fmla="*/ 0 h 36822"/>
                <a:gd name="connsiteX3" fmla="*/ 0 w 79782"/>
                <a:gd name="connsiteY3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82" h="36822">
                  <a:moveTo>
                    <a:pt x="0" y="0"/>
                  </a:moveTo>
                  <a:cubicBezTo>
                    <a:pt x="1841" y="20866"/>
                    <a:pt x="19025" y="36823"/>
                    <a:pt x="39891" y="36823"/>
                  </a:cubicBezTo>
                  <a:cubicBezTo>
                    <a:pt x="60757" y="36823"/>
                    <a:pt x="77941" y="20866"/>
                    <a:pt x="7978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99C7BB2-FFB3-4029-937B-C07BFF272072}"/>
                </a:ext>
              </a:extLst>
            </p:cNvPr>
            <p:cNvSpPr/>
            <p:nvPr/>
          </p:nvSpPr>
          <p:spPr>
            <a:xfrm>
              <a:off x="2519381" y="2351168"/>
              <a:ext cx="319129" cy="331403"/>
            </a:xfrm>
            <a:custGeom>
              <a:avLst/>
              <a:gdLst>
                <a:gd name="connsiteX0" fmla="*/ 159565 w 319129"/>
                <a:gd name="connsiteY0" fmla="*/ 0 h 331403"/>
                <a:gd name="connsiteX1" fmla="*/ 159565 w 319129"/>
                <a:gd name="connsiteY1" fmla="*/ 0 h 331403"/>
                <a:gd name="connsiteX2" fmla="*/ 159565 w 319129"/>
                <a:gd name="connsiteY2" fmla="*/ 0 h 331403"/>
                <a:gd name="connsiteX3" fmla="*/ 0 w 319129"/>
                <a:gd name="connsiteY3" fmla="*/ 157724 h 331403"/>
                <a:gd name="connsiteX4" fmla="*/ 0 w 319129"/>
                <a:gd name="connsiteY4" fmla="*/ 163247 h 331403"/>
                <a:gd name="connsiteX5" fmla="*/ 11047 w 319129"/>
                <a:gd name="connsiteY5" fmla="*/ 218481 h 331403"/>
                <a:gd name="connsiteX6" fmla="*/ 38664 w 319129"/>
                <a:gd name="connsiteY6" fmla="*/ 263895 h 331403"/>
                <a:gd name="connsiteX7" fmla="*/ 76100 w 319129"/>
                <a:gd name="connsiteY7" fmla="*/ 324653 h 331403"/>
                <a:gd name="connsiteX8" fmla="*/ 87147 w 319129"/>
                <a:gd name="connsiteY8" fmla="*/ 331404 h 331403"/>
                <a:gd name="connsiteX9" fmla="*/ 231983 w 319129"/>
                <a:gd name="connsiteY9" fmla="*/ 331404 h 331403"/>
                <a:gd name="connsiteX10" fmla="*/ 243029 w 319129"/>
                <a:gd name="connsiteY10" fmla="*/ 324653 h 331403"/>
                <a:gd name="connsiteX11" fmla="*/ 280466 w 319129"/>
                <a:gd name="connsiteY11" fmla="*/ 263895 h 331403"/>
                <a:gd name="connsiteX12" fmla="*/ 308083 w 319129"/>
                <a:gd name="connsiteY12" fmla="*/ 218481 h 331403"/>
                <a:gd name="connsiteX13" fmla="*/ 319129 w 319129"/>
                <a:gd name="connsiteY13" fmla="*/ 163247 h 331403"/>
                <a:gd name="connsiteX14" fmla="*/ 319129 w 319129"/>
                <a:gd name="connsiteY14" fmla="*/ 157724 h 331403"/>
                <a:gd name="connsiteX15" fmla="*/ 159565 w 319129"/>
                <a:gd name="connsiteY15" fmla="*/ 0 h 331403"/>
                <a:gd name="connsiteX16" fmla="*/ 282307 w 319129"/>
                <a:gd name="connsiteY16" fmla="*/ 162633 h 331403"/>
                <a:gd name="connsiteX17" fmla="*/ 273715 w 319129"/>
                <a:gd name="connsiteY17" fmla="*/ 205593 h 331403"/>
                <a:gd name="connsiteX18" fmla="*/ 252849 w 319129"/>
                <a:gd name="connsiteY18" fmla="*/ 239347 h 331403"/>
                <a:gd name="connsiteX19" fmla="*/ 217254 w 319129"/>
                <a:gd name="connsiteY19" fmla="*/ 294581 h 331403"/>
                <a:gd name="connsiteX20" fmla="*/ 159565 w 319129"/>
                <a:gd name="connsiteY20" fmla="*/ 294581 h 331403"/>
                <a:gd name="connsiteX21" fmla="*/ 102490 w 319129"/>
                <a:gd name="connsiteY21" fmla="*/ 294581 h 331403"/>
                <a:gd name="connsiteX22" fmla="*/ 66894 w 319129"/>
                <a:gd name="connsiteY22" fmla="*/ 239347 h 331403"/>
                <a:gd name="connsiteX23" fmla="*/ 46028 w 319129"/>
                <a:gd name="connsiteY23" fmla="*/ 205593 h 331403"/>
                <a:gd name="connsiteX24" fmla="*/ 37436 w 319129"/>
                <a:gd name="connsiteY24" fmla="*/ 162633 h 331403"/>
                <a:gd name="connsiteX25" fmla="*/ 37436 w 319129"/>
                <a:gd name="connsiteY25" fmla="*/ 157724 h 331403"/>
                <a:gd name="connsiteX26" fmla="*/ 160178 w 319129"/>
                <a:gd name="connsiteY26" fmla="*/ 36209 h 331403"/>
                <a:gd name="connsiteX27" fmla="*/ 160178 w 319129"/>
                <a:gd name="connsiteY27" fmla="*/ 36209 h 331403"/>
                <a:gd name="connsiteX28" fmla="*/ 160178 w 319129"/>
                <a:gd name="connsiteY28" fmla="*/ 36209 h 331403"/>
                <a:gd name="connsiteX29" fmla="*/ 160178 w 319129"/>
                <a:gd name="connsiteY29" fmla="*/ 36209 h 331403"/>
                <a:gd name="connsiteX30" fmla="*/ 160178 w 319129"/>
                <a:gd name="connsiteY30" fmla="*/ 36209 h 331403"/>
                <a:gd name="connsiteX31" fmla="*/ 160178 w 319129"/>
                <a:gd name="connsiteY31" fmla="*/ 36209 h 331403"/>
                <a:gd name="connsiteX32" fmla="*/ 160178 w 319129"/>
                <a:gd name="connsiteY32" fmla="*/ 36209 h 331403"/>
                <a:gd name="connsiteX33" fmla="*/ 282921 w 319129"/>
                <a:gd name="connsiteY33" fmla="*/ 157724 h 331403"/>
                <a:gd name="connsiteX34" fmla="*/ 282921 w 319129"/>
                <a:gd name="connsiteY34" fmla="*/ 162633 h 33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129" h="331403">
                  <a:moveTo>
                    <a:pt x="159565" y="0"/>
                  </a:moveTo>
                  <a:cubicBezTo>
                    <a:pt x="159565" y="0"/>
                    <a:pt x="159565" y="0"/>
                    <a:pt x="159565" y="0"/>
                  </a:cubicBezTo>
                  <a:cubicBezTo>
                    <a:pt x="159565" y="0"/>
                    <a:pt x="159565" y="0"/>
                    <a:pt x="159565" y="0"/>
                  </a:cubicBezTo>
                  <a:cubicBezTo>
                    <a:pt x="72418" y="614"/>
                    <a:pt x="1841" y="70577"/>
                    <a:pt x="0" y="157724"/>
                  </a:cubicBezTo>
                  <a:lnTo>
                    <a:pt x="0" y="163247"/>
                  </a:lnTo>
                  <a:cubicBezTo>
                    <a:pt x="614" y="182272"/>
                    <a:pt x="4296" y="200683"/>
                    <a:pt x="11047" y="218481"/>
                  </a:cubicBezTo>
                  <a:cubicBezTo>
                    <a:pt x="17798" y="235051"/>
                    <a:pt x="27003" y="250394"/>
                    <a:pt x="38664" y="263895"/>
                  </a:cubicBezTo>
                  <a:cubicBezTo>
                    <a:pt x="53393" y="279852"/>
                    <a:pt x="69349" y="311151"/>
                    <a:pt x="76100" y="324653"/>
                  </a:cubicBezTo>
                  <a:cubicBezTo>
                    <a:pt x="77941" y="328949"/>
                    <a:pt x="82237" y="331404"/>
                    <a:pt x="87147" y="331404"/>
                  </a:cubicBezTo>
                  <a:lnTo>
                    <a:pt x="231983" y="331404"/>
                  </a:lnTo>
                  <a:cubicBezTo>
                    <a:pt x="236892" y="331404"/>
                    <a:pt x="241188" y="328949"/>
                    <a:pt x="243029" y="324653"/>
                  </a:cubicBezTo>
                  <a:cubicBezTo>
                    <a:pt x="249780" y="311151"/>
                    <a:pt x="265737" y="279852"/>
                    <a:pt x="280466" y="263895"/>
                  </a:cubicBezTo>
                  <a:cubicBezTo>
                    <a:pt x="292126" y="250394"/>
                    <a:pt x="301946" y="235051"/>
                    <a:pt x="308083" y="218481"/>
                  </a:cubicBezTo>
                  <a:cubicBezTo>
                    <a:pt x="314833" y="200683"/>
                    <a:pt x="318516" y="182272"/>
                    <a:pt x="319129" y="163247"/>
                  </a:cubicBezTo>
                  <a:lnTo>
                    <a:pt x="319129" y="157724"/>
                  </a:lnTo>
                  <a:cubicBezTo>
                    <a:pt x="317288" y="70577"/>
                    <a:pt x="246712" y="614"/>
                    <a:pt x="159565" y="0"/>
                  </a:cubicBezTo>
                  <a:close/>
                  <a:moveTo>
                    <a:pt x="282307" y="162633"/>
                  </a:moveTo>
                  <a:cubicBezTo>
                    <a:pt x="281693" y="177362"/>
                    <a:pt x="278625" y="192091"/>
                    <a:pt x="273715" y="205593"/>
                  </a:cubicBezTo>
                  <a:cubicBezTo>
                    <a:pt x="268805" y="217867"/>
                    <a:pt x="262054" y="229528"/>
                    <a:pt x="252849" y="239347"/>
                  </a:cubicBezTo>
                  <a:cubicBezTo>
                    <a:pt x="238733" y="256531"/>
                    <a:pt x="226459" y="274942"/>
                    <a:pt x="217254" y="294581"/>
                  </a:cubicBezTo>
                  <a:lnTo>
                    <a:pt x="159565" y="294581"/>
                  </a:lnTo>
                  <a:lnTo>
                    <a:pt x="102490" y="294581"/>
                  </a:lnTo>
                  <a:cubicBezTo>
                    <a:pt x="92670" y="274942"/>
                    <a:pt x="80396" y="256531"/>
                    <a:pt x="66894" y="239347"/>
                  </a:cubicBezTo>
                  <a:cubicBezTo>
                    <a:pt x="58302" y="229528"/>
                    <a:pt x="50938" y="217867"/>
                    <a:pt x="46028" y="205593"/>
                  </a:cubicBezTo>
                  <a:cubicBezTo>
                    <a:pt x="40505" y="192091"/>
                    <a:pt x="38050" y="177362"/>
                    <a:pt x="37436" y="162633"/>
                  </a:cubicBezTo>
                  <a:lnTo>
                    <a:pt x="37436" y="157724"/>
                  </a:lnTo>
                  <a:cubicBezTo>
                    <a:pt x="38664" y="90829"/>
                    <a:pt x="93284" y="36823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160178" y="36209"/>
                    <a:pt x="160178" y="36209"/>
                    <a:pt x="160178" y="36209"/>
                  </a:cubicBezTo>
                  <a:cubicBezTo>
                    <a:pt x="160178" y="36209"/>
                    <a:pt x="160178" y="36209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227073" y="36823"/>
                    <a:pt x="281693" y="90215"/>
                    <a:pt x="282921" y="157724"/>
                  </a:cubicBezTo>
                  <a:lnTo>
                    <a:pt x="282921" y="162633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32" descr="Stopwatch">
            <a:extLst>
              <a:ext uri="{FF2B5EF4-FFF2-40B4-BE49-F238E27FC236}">
                <a16:creationId xmlns:a16="http://schemas.microsoft.com/office/drawing/2014/main" id="{13DAF31A-05F8-4813-9E4E-755530B5E392}"/>
              </a:ext>
            </a:extLst>
          </p:cNvPr>
          <p:cNvGrpSpPr/>
          <p:nvPr/>
        </p:nvGrpSpPr>
        <p:grpSpPr>
          <a:xfrm>
            <a:off x="3396751" y="2466368"/>
            <a:ext cx="484181" cy="506333"/>
            <a:chOff x="4665928" y="2314346"/>
            <a:chExt cx="589162" cy="589162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AE95444-D7E9-46FF-A7EF-59BEB7A9EFF6}"/>
                </a:ext>
              </a:extLst>
            </p:cNvPr>
            <p:cNvSpPr/>
            <p:nvPr/>
          </p:nvSpPr>
          <p:spPr>
            <a:xfrm>
              <a:off x="4948234" y="2504596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C8E755-5CC9-4A50-8C39-1F1B3EBEA240}"/>
                </a:ext>
              </a:extLst>
            </p:cNvPr>
            <p:cNvSpPr/>
            <p:nvPr/>
          </p:nvSpPr>
          <p:spPr>
            <a:xfrm>
              <a:off x="4948234" y="2750080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7A979D2-A762-4E05-81EA-277A2A5878D5}"/>
                </a:ext>
              </a:extLst>
            </p:cNvPr>
            <p:cNvSpPr/>
            <p:nvPr/>
          </p:nvSpPr>
          <p:spPr>
            <a:xfrm>
              <a:off x="5070976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8857C-4415-4F84-9C48-AE40F3DA2334}"/>
                </a:ext>
              </a:extLst>
            </p:cNvPr>
            <p:cNvSpPr/>
            <p:nvPr/>
          </p:nvSpPr>
          <p:spPr>
            <a:xfrm>
              <a:off x="4825492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5D29CE1-4F5D-4F14-9731-D287675591F6}"/>
                </a:ext>
              </a:extLst>
            </p:cNvPr>
            <p:cNvSpPr/>
            <p:nvPr/>
          </p:nvSpPr>
          <p:spPr>
            <a:xfrm>
              <a:off x="4948234" y="2547555"/>
              <a:ext cx="81623" cy="155268"/>
            </a:xfrm>
            <a:custGeom>
              <a:avLst/>
              <a:gdLst>
                <a:gd name="connsiteX0" fmla="*/ 24548 w 81623"/>
                <a:gd name="connsiteY0" fmla="*/ 0 h 155268"/>
                <a:gd name="connsiteX1" fmla="*/ 0 w 81623"/>
                <a:gd name="connsiteY1" fmla="*/ 0 h 155268"/>
                <a:gd name="connsiteX2" fmla="*/ 0 w 81623"/>
                <a:gd name="connsiteY2" fmla="*/ 85919 h 155268"/>
                <a:gd name="connsiteX3" fmla="*/ 3682 w 81623"/>
                <a:gd name="connsiteY3" fmla="*/ 94511 h 155268"/>
                <a:gd name="connsiteX4" fmla="*/ 64440 w 81623"/>
                <a:gd name="connsiteY4" fmla="*/ 155269 h 155268"/>
                <a:gd name="connsiteX5" fmla="*/ 81623 w 81623"/>
                <a:gd name="connsiteY5" fmla="*/ 138085 h 155268"/>
                <a:gd name="connsiteX6" fmla="*/ 24548 w 81623"/>
                <a:gd name="connsiteY6" fmla="*/ 81010 h 155268"/>
                <a:gd name="connsiteX7" fmla="*/ 24548 w 81623"/>
                <a:gd name="connsiteY7" fmla="*/ 0 h 15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23" h="155268">
                  <a:moveTo>
                    <a:pt x="24548" y="0"/>
                  </a:moveTo>
                  <a:lnTo>
                    <a:pt x="0" y="0"/>
                  </a:lnTo>
                  <a:lnTo>
                    <a:pt x="0" y="85919"/>
                  </a:lnTo>
                  <a:cubicBezTo>
                    <a:pt x="0" y="88988"/>
                    <a:pt x="1227" y="92057"/>
                    <a:pt x="3682" y="94511"/>
                  </a:cubicBezTo>
                  <a:lnTo>
                    <a:pt x="64440" y="155269"/>
                  </a:lnTo>
                  <a:lnTo>
                    <a:pt x="81623" y="138085"/>
                  </a:lnTo>
                  <a:lnTo>
                    <a:pt x="24548" y="81010"/>
                  </a:lnTo>
                  <a:lnTo>
                    <a:pt x="24548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81E77C2-BCEE-4CA9-B736-7C1F5DFCF779}"/>
                </a:ext>
              </a:extLst>
            </p:cNvPr>
            <p:cNvSpPr/>
            <p:nvPr/>
          </p:nvSpPr>
          <p:spPr>
            <a:xfrm>
              <a:off x="4752035" y="2369579"/>
              <a:ext cx="417688" cy="478359"/>
            </a:xfrm>
            <a:custGeom>
              <a:avLst/>
              <a:gdLst>
                <a:gd name="connsiteX0" fmla="*/ 208474 w 417688"/>
                <a:gd name="connsiteY0" fmla="*/ 441872 h 478359"/>
                <a:gd name="connsiteX1" fmla="*/ 36635 w 417688"/>
                <a:gd name="connsiteY1" fmla="*/ 270033 h 478359"/>
                <a:gd name="connsiteX2" fmla="*/ 208474 w 417688"/>
                <a:gd name="connsiteY2" fmla="*/ 98194 h 478359"/>
                <a:gd name="connsiteX3" fmla="*/ 380313 w 417688"/>
                <a:gd name="connsiteY3" fmla="*/ 270033 h 478359"/>
                <a:gd name="connsiteX4" fmla="*/ 208474 w 417688"/>
                <a:gd name="connsiteY4" fmla="*/ 441872 h 478359"/>
                <a:gd name="connsiteX5" fmla="*/ 208474 w 417688"/>
                <a:gd name="connsiteY5" fmla="*/ 441872 h 478359"/>
                <a:gd name="connsiteX6" fmla="*/ 353923 w 417688"/>
                <a:gd name="connsiteY6" fmla="*/ 120287 h 478359"/>
                <a:gd name="connsiteX7" fmla="*/ 372335 w 417688"/>
                <a:gd name="connsiteY7" fmla="*/ 101876 h 478359"/>
                <a:gd name="connsiteX8" fmla="*/ 371721 w 417688"/>
                <a:gd name="connsiteY8" fmla="*/ 76100 h 478359"/>
                <a:gd name="connsiteX9" fmla="*/ 345945 w 417688"/>
                <a:gd name="connsiteY9" fmla="*/ 75486 h 478359"/>
                <a:gd name="connsiteX10" fmla="*/ 325079 w 417688"/>
                <a:gd name="connsiteY10" fmla="*/ 96966 h 478359"/>
                <a:gd name="connsiteX11" fmla="*/ 226885 w 417688"/>
                <a:gd name="connsiteY11" fmla="*/ 62598 h 478359"/>
                <a:gd name="connsiteX12" fmla="*/ 226885 w 417688"/>
                <a:gd name="connsiteY12" fmla="*/ 36823 h 478359"/>
                <a:gd name="connsiteX13" fmla="*/ 282119 w 417688"/>
                <a:gd name="connsiteY13" fmla="*/ 36823 h 478359"/>
                <a:gd name="connsiteX14" fmla="*/ 282119 w 417688"/>
                <a:gd name="connsiteY14" fmla="*/ 0 h 478359"/>
                <a:gd name="connsiteX15" fmla="*/ 134829 w 417688"/>
                <a:gd name="connsiteY15" fmla="*/ 0 h 478359"/>
                <a:gd name="connsiteX16" fmla="*/ 134829 w 417688"/>
                <a:gd name="connsiteY16" fmla="*/ 36823 h 478359"/>
                <a:gd name="connsiteX17" fmla="*/ 190063 w 417688"/>
                <a:gd name="connsiteY17" fmla="*/ 36823 h 478359"/>
                <a:gd name="connsiteX18" fmla="*/ 190063 w 417688"/>
                <a:gd name="connsiteY18" fmla="*/ 61985 h 478359"/>
                <a:gd name="connsiteX19" fmla="*/ 1654 w 417688"/>
                <a:gd name="connsiteY19" fmla="*/ 243643 h 478359"/>
                <a:gd name="connsiteX20" fmla="*/ 139125 w 417688"/>
                <a:gd name="connsiteY20" fmla="*/ 466420 h 478359"/>
                <a:gd name="connsiteX21" fmla="*/ 386450 w 417688"/>
                <a:gd name="connsiteY21" fmla="*/ 379887 h 478359"/>
                <a:gd name="connsiteX22" fmla="*/ 353923 w 417688"/>
                <a:gd name="connsiteY22" fmla="*/ 120287 h 478359"/>
                <a:gd name="connsiteX23" fmla="*/ 353923 w 417688"/>
                <a:gd name="connsiteY23" fmla="*/ 120287 h 47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7688" h="478359">
                  <a:moveTo>
                    <a:pt x="208474" y="441872"/>
                  </a:moveTo>
                  <a:cubicBezTo>
                    <a:pt x="113349" y="441872"/>
                    <a:pt x="36635" y="365158"/>
                    <a:pt x="36635" y="270033"/>
                  </a:cubicBezTo>
                  <a:cubicBezTo>
                    <a:pt x="36635" y="174907"/>
                    <a:pt x="113349" y="98194"/>
                    <a:pt x="208474" y="98194"/>
                  </a:cubicBezTo>
                  <a:cubicBezTo>
                    <a:pt x="303599" y="98194"/>
                    <a:pt x="380313" y="174907"/>
                    <a:pt x="380313" y="270033"/>
                  </a:cubicBezTo>
                  <a:cubicBezTo>
                    <a:pt x="380313" y="365158"/>
                    <a:pt x="303599" y="441872"/>
                    <a:pt x="208474" y="441872"/>
                  </a:cubicBezTo>
                  <a:lnTo>
                    <a:pt x="208474" y="441872"/>
                  </a:lnTo>
                  <a:close/>
                  <a:moveTo>
                    <a:pt x="353923" y="120287"/>
                  </a:moveTo>
                  <a:lnTo>
                    <a:pt x="372335" y="101876"/>
                  </a:lnTo>
                  <a:cubicBezTo>
                    <a:pt x="379085" y="94511"/>
                    <a:pt x="379085" y="83465"/>
                    <a:pt x="371721" y="76100"/>
                  </a:cubicBezTo>
                  <a:cubicBezTo>
                    <a:pt x="364970" y="69349"/>
                    <a:pt x="353310" y="68736"/>
                    <a:pt x="345945" y="75486"/>
                  </a:cubicBezTo>
                  <a:lnTo>
                    <a:pt x="325079" y="96966"/>
                  </a:lnTo>
                  <a:cubicBezTo>
                    <a:pt x="295621" y="77328"/>
                    <a:pt x="261867" y="65053"/>
                    <a:pt x="226885" y="62598"/>
                  </a:cubicBezTo>
                  <a:lnTo>
                    <a:pt x="226885" y="36823"/>
                  </a:lnTo>
                  <a:lnTo>
                    <a:pt x="282119" y="36823"/>
                  </a:lnTo>
                  <a:lnTo>
                    <a:pt x="282119" y="0"/>
                  </a:lnTo>
                  <a:lnTo>
                    <a:pt x="134829" y="0"/>
                  </a:lnTo>
                  <a:lnTo>
                    <a:pt x="134829" y="36823"/>
                  </a:lnTo>
                  <a:lnTo>
                    <a:pt x="190063" y="36823"/>
                  </a:lnTo>
                  <a:lnTo>
                    <a:pt x="190063" y="61985"/>
                  </a:lnTo>
                  <a:cubicBezTo>
                    <a:pt x="92483" y="70577"/>
                    <a:pt x="13928" y="146063"/>
                    <a:pt x="1654" y="243643"/>
                  </a:cubicBezTo>
                  <a:cubicBezTo>
                    <a:pt x="-10621" y="341223"/>
                    <a:pt x="46454" y="433893"/>
                    <a:pt x="139125" y="466420"/>
                  </a:cubicBezTo>
                  <a:cubicBezTo>
                    <a:pt x="231795" y="498947"/>
                    <a:pt x="334285" y="463351"/>
                    <a:pt x="386450" y="379887"/>
                  </a:cubicBezTo>
                  <a:cubicBezTo>
                    <a:pt x="438615" y="296422"/>
                    <a:pt x="423886" y="188409"/>
                    <a:pt x="353923" y="120287"/>
                  </a:cubicBezTo>
                  <a:lnTo>
                    <a:pt x="353923" y="120287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33" descr="Bullseye">
            <a:extLst>
              <a:ext uri="{FF2B5EF4-FFF2-40B4-BE49-F238E27FC236}">
                <a16:creationId xmlns:a16="http://schemas.microsoft.com/office/drawing/2014/main" id="{63F22E8A-B53F-403D-A596-CB6F8536ECC8}"/>
              </a:ext>
            </a:extLst>
          </p:cNvPr>
          <p:cNvGrpSpPr/>
          <p:nvPr/>
        </p:nvGrpSpPr>
        <p:grpSpPr>
          <a:xfrm>
            <a:off x="5271768" y="2466368"/>
            <a:ext cx="484181" cy="506333"/>
            <a:chOff x="6947492" y="2314346"/>
            <a:chExt cx="589162" cy="589162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1C8AF24-F3FD-4205-B42B-52414819A11B}"/>
                </a:ext>
              </a:extLst>
            </p:cNvPr>
            <p:cNvSpPr/>
            <p:nvPr/>
          </p:nvSpPr>
          <p:spPr>
            <a:xfrm>
              <a:off x="7170882" y="2366511"/>
              <a:ext cx="313606" cy="312992"/>
            </a:xfrm>
            <a:custGeom>
              <a:avLst/>
              <a:gdLst>
                <a:gd name="connsiteX0" fmla="*/ 258372 w 313606"/>
                <a:gd name="connsiteY0" fmla="*/ 55234 h 312992"/>
                <a:gd name="connsiteX1" fmla="*/ 252235 w 313606"/>
                <a:gd name="connsiteY1" fmla="*/ 0 h 312992"/>
                <a:gd name="connsiteX2" fmla="*/ 184727 w 313606"/>
                <a:gd name="connsiteY2" fmla="*/ 67508 h 312992"/>
                <a:gd name="connsiteX3" fmla="*/ 188409 w 313606"/>
                <a:gd name="connsiteY3" fmla="*/ 99421 h 312992"/>
                <a:gd name="connsiteX4" fmla="*/ 90215 w 313606"/>
                <a:gd name="connsiteY4" fmla="*/ 197615 h 312992"/>
                <a:gd name="connsiteX5" fmla="*/ 61371 w 313606"/>
                <a:gd name="connsiteY5" fmla="*/ 190250 h 312992"/>
                <a:gd name="connsiteX6" fmla="*/ 0 w 313606"/>
                <a:gd name="connsiteY6" fmla="*/ 251621 h 312992"/>
                <a:gd name="connsiteX7" fmla="*/ 61371 w 313606"/>
                <a:gd name="connsiteY7" fmla="*/ 312992 h 312992"/>
                <a:gd name="connsiteX8" fmla="*/ 122742 w 313606"/>
                <a:gd name="connsiteY8" fmla="*/ 251621 h 312992"/>
                <a:gd name="connsiteX9" fmla="*/ 115991 w 313606"/>
                <a:gd name="connsiteY9" fmla="*/ 223391 h 312992"/>
                <a:gd name="connsiteX10" fmla="*/ 214185 w 313606"/>
                <a:gd name="connsiteY10" fmla="*/ 125197 h 312992"/>
                <a:gd name="connsiteX11" fmla="*/ 246098 w 313606"/>
                <a:gd name="connsiteY11" fmla="*/ 128879 h 312992"/>
                <a:gd name="connsiteX12" fmla="*/ 313606 w 313606"/>
                <a:gd name="connsiteY12" fmla="*/ 61371 h 312992"/>
                <a:gd name="connsiteX13" fmla="*/ 258372 w 313606"/>
                <a:gd name="connsiteY13" fmla="*/ 55234 h 312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3606" h="312992">
                  <a:moveTo>
                    <a:pt x="258372" y="55234"/>
                  </a:moveTo>
                  <a:lnTo>
                    <a:pt x="252235" y="0"/>
                  </a:lnTo>
                  <a:lnTo>
                    <a:pt x="184727" y="67508"/>
                  </a:lnTo>
                  <a:lnTo>
                    <a:pt x="188409" y="99421"/>
                  </a:lnTo>
                  <a:lnTo>
                    <a:pt x="90215" y="197615"/>
                  </a:lnTo>
                  <a:cubicBezTo>
                    <a:pt x="81623" y="193319"/>
                    <a:pt x="71804" y="190250"/>
                    <a:pt x="61371" y="190250"/>
                  </a:cubicBezTo>
                  <a:cubicBezTo>
                    <a:pt x="27617" y="190250"/>
                    <a:pt x="0" y="217867"/>
                    <a:pt x="0" y="251621"/>
                  </a:cubicBezTo>
                  <a:cubicBezTo>
                    <a:pt x="0" y="285375"/>
                    <a:pt x="27617" y="312992"/>
                    <a:pt x="61371" y="312992"/>
                  </a:cubicBezTo>
                  <a:cubicBezTo>
                    <a:pt x="95125" y="312992"/>
                    <a:pt x="122742" y="285375"/>
                    <a:pt x="122742" y="251621"/>
                  </a:cubicBezTo>
                  <a:cubicBezTo>
                    <a:pt x="122742" y="241188"/>
                    <a:pt x="120287" y="231983"/>
                    <a:pt x="115991" y="223391"/>
                  </a:cubicBezTo>
                  <a:lnTo>
                    <a:pt x="214185" y="125197"/>
                  </a:lnTo>
                  <a:lnTo>
                    <a:pt x="246098" y="128879"/>
                  </a:lnTo>
                  <a:lnTo>
                    <a:pt x="313606" y="61371"/>
                  </a:lnTo>
                  <a:lnTo>
                    <a:pt x="258372" y="55234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714B4E5-1364-498A-891A-E4A9E436E4D8}"/>
                </a:ext>
              </a:extLst>
            </p:cNvPr>
            <p:cNvSpPr/>
            <p:nvPr/>
          </p:nvSpPr>
          <p:spPr>
            <a:xfrm>
              <a:off x="6999657" y="2384922"/>
              <a:ext cx="466419" cy="466419"/>
            </a:xfrm>
            <a:custGeom>
              <a:avLst/>
              <a:gdLst>
                <a:gd name="connsiteX0" fmla="*/ 434507 w 466419"/>
                <a:gd name="connsiteY0" fmla="*/ 127652 h 466419"/>
                <a:gd name="connsiteX1" fmla="*/ 426529 w 466419"/>
                <a:gd name="connsiteY1" fmla="*/ 136244 h 466419"/>
                <a:gd name="connsiteX2" fmla="*/ 414868 w 466419"/>
                <a:gd name="connsiteY2" fmla="*/ 135016 h 466419"/>
                <a:gd name="connsiteX3" fmla="*/ 401980 w 466419"/>
                <a:gd name="connsiteY3" fmla="*/ 133175 h 466419"/>
                <a:gd name="connsiteX4" fmla="*/ 429597 w 466419"/>
                <a:gd name="connsiteY4" fmla="*/ 233210 h 466419"/>
                <a:gd name="connsiteX5" fmla="*/ 233210 w 466419"/>
                <a:gd name="connsiteY5" fmla="*/ 429597 h 466419"/>
                <a:gd name="connsiteX6" fmla="*/ 36823 w 466419"/>
                <a:gd name="connsiteY6" fmla="*/ 233210 h 466419"/>
                <a:gd name="connsiteX7" fmla="*/ 233210 w 466419"/>
                <a:gd name="connsiteY7" fmla="*/ 36823 h 466419"/>
                <a:gd name="connsiteX8" fmla="*/ 333245 w 466419"/>
                <a:gd name="connsiteY8" fmla="*/ 64440 h 466419"/>
                <a:gd name="connsiteX9" fmla="*/ 332017 w 466419"/>
                <a:gd name="connsiteY9" fmla="*/ 52165 h 466419"/>
                <a:gd name="connsiteX10" fmla="*/ 330176 w 466419"/>
                <a:gd name="connsiteY10" fmla="*/ 39891 h 466419"/>
                <a:gd name="connsiteX11" fmla="*/ 338768 w 466419"/>
                <a:gd name="connsiteY11" fmla="*/ 31299 h 466419"/>
                <a:gd name="connsiteX12" fmla="*/ 343064 w 466419"/>
                <a:gd name="connsiteY12" fmla="*/ 27003 h 466419"/>
                <a:gd name="connsiteX13" fmla="*/ 233210 w 466419"/>
                <a:gd name="connsiteY13" fmla="*/ 0 h 466419"/>
                <a:gd name="connsiteX14" fmla="*/ 0 w 466419"/>
                <a:gd name="connsiteY14" fmla="*/ 233210 h 466419"/>
                <a:gd name="connsiteX15" fmla="*/ 233210 w 466419"/>
                <a:gd name="connsiteY15" fmla="*/ 466420 h 466419"/>
                <a:gd name="connsiteX16" fmla="*/ 466420 w 466419"/>
                <a:gd name="connsiteY16" fmla="*/ 233210 h 466419"/>
                <a:gd name="connsiteX17" fmla="*/ 438803 w 466419"/>
                <a:gd name="connsiteY17" fmla="*/ 123970 h 466419"/>
                <a:gd name="connsiteX18" fmla="*/ 434507 w 466419"/>
                <a:gd name="connsiteY18" fmla="*/ 127652 h 4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419" h="466419">
                  <a:moveTo>
                    <a:pt x="434507" y="127652"/>
                  </a:moveTo>
                  <a:lnTo>
                    <a:pt x="426529" y="136244"/>
                  </a:lnTo>
                  <a:lnTo>
                    <a:pt x="414868" y="135016"/>
                  </a:lnTo>
                  <a:lnTo>
                    <a:pt x="401980" y="133175"/>
                  </a:lnTo>
                  <a:cubicBezTo>
                    <a:pt x="419164" y="162633"/>
                    <a:pt x="429597" y="196387"/>
                    <a:pt x="429597" y="233210"/>
                  </a:cubicBezTo>
                  <a:cubicBezTo>
                    <a:pt x="429597" y="341223"/>
                    <a:pt x="341223" y="429597"/>
                    <a:pt x="233210" y="429597"/>
                  </a:cubicBezTo>
                  <a:cubicBezTo>
                    <a:pt x="125197" y="429597"/>
                    <a:pt x="36823" y="341223"/>
                    <a:pt x="36823" y="233210"/>
                  </a:cubicBezTo>
                  <a:cubicBezTo>
                    <a:pt x="36823" y="125197"/>
                    <a:pt x="125197" y="36823"/>
                    <a:pt x="233210" y="36823"/>
                  </a:cubicBezTo>
                  <a:cubicBezTo>
                    <a:pt x="269419" y="36823"/>
                    <a:pt x="303787" y="46642"/>
                    <a:pt x="333245" y="64440"/>
                  </a:cubicBezTo>
                  <a:lnTo>
                    <a:pt x="332017" y="52165"/>
                  </a:lnTo>
                  <a:lnTo>
                    <a:pt x="330176" y="39891"/>
                  </a:lnTo>
                  <a:lnTo>
                    <a:pt x="338768" y="31299"/>
                  </a:lnTo>
                  <a:lnTo>
                    <a:pt x="343064" y="27003"/>
                  </a:lnTo>
                  <a:cubicBezTo>
                    <a:pt x="309924" y="9819"/>
                    <a:pt x="273101" y="0"/>
                    <a:pt x="233210" y="0"/>
                  </a:cubicBezTo>
                  <a:cubicBezTo>
                    <a:pt x="104331" y="0"/>
                    <a:pt x="0" y="104331"/>
                    <a:pt x="0" y="233210"/>
                  </a:cubicBezTo>
                  <a:cubicBezTo>
                    <a:pt x="0" y="362089"/>
                    <a:pt x="104331" y="466420"/>
                    <a:pt x="233210" y="466420"/>
                  </a:cubicBezTo>
                  <a:cubicBezTo>
                    <a:pt x="362089" y="466420"/>
                    <a:pt x="466420" y="362089"/>
                    <a:pt x="466420" y="233210"/>
                  </a:cubicBezTo>
                  <a:cubicBezTo>
                    <a:pt x="466420" y="193319"/>
                    <a:pt x="456601" y="156496"/>
                    <a:pt x="438803" y="123970"/>
                  </a:cubicBezTo>
                  <a:lnTo>
                    <a:pt x="434507" y="127652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8FCF09-3D05-49C8-8CBA-DF33C86FB025}"/>
                </a:ext>
              </a:extLst>
            </p:cNvPr>
            <p:cNvSpPr/>
            <p:nvPr/>
          </p:nvSpPr>
          <p:spPr>
            <a:xfrm>
              <a:off x="7085576" y="2470842"/>
              <a:ext cx="294581" cy="294581"/>
            </a:xfrm>
            <a:custGeom>
              <a:avLst/>
              <a:gdLst>
                <a:gd name="connsiteX0" fmla="*/ 249780 w 294581"/>
                <a:gd name="connsiteY0" fmla="*/ 105558 h 294581"/>
                <a:gd name="connsiteX1" fmla="*/ 257758 w 294581"/>
                <a:gd name="connsiteY1" fmla="*/ 147291 h 294581"/>
                <a:gd name="connsiteX2" fmla="*/ 147291 w 294581"/>
                <a:gd name="connsiteY2" fmla="*/ 257758 h 294581"/>
                <a:gd name="connsiteX3" fmla="*/ 36823 w 294581"/>
                <a:gd name="connsiteY3" fmla="*/ 147291 h 294581"/>
                <a:gd name="connsiteX4" fmla="*/ 147291 w 294581"/>
                <a:gd name="connsiteY4" fmla="*/ 36823 h 294581"/>
                <a:gd name="connsiteX5" fmla="*/ 189023 w 294581"/>
                <a:gd name="connsiteY5" fmla="*/ 44801 h 294581"/>
                <a:gd name="connsiteX6" fmla="*/ 216640 w 294581"/>
                <a:gd name="connsiteY6" fmla="*/ 17184 h 294581"/>
                <a:gd name="connsiteX7" fmla="*/ 147291 w 294581"/>
                <a:gd name="connsiteY7" fmla="*/ 0 h 294581"/>
                <a:gd name="connsiteX8" fmla="*/ 0 w 294581"/>
                <a:gd name="connsiteY8" fmla="*/ 147291 h 294581"/>
                <a:gd name="connsiteX9" fmla="*/ 147291 w 294581"/>
                <a:gd name="connsiteY9" fmla="*/ 294581 h 294581"/>
                <a:gd name="connsiteX10" fmla="*/ 294581 w 294581"/>
                <a:gd name="connsiteY10" fmla="*/ 147291 h 294581"/>
                <a:gd name="connsiteX11" fmla="*/ 277397 w 294581"/>
                <a:gd name="connsiteY11" fmla="*/ 77941 h 294581"/>
                <a:gd name="connsiteX12" fmla="*/ 249780 w 294581"/>
                <a:gd name="connsiteY12" fmla="*/ 105558 h 294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581" h="294581">
                  <a:moveTo>
                    <a:pt x="249780" y="105558"/>
                  </a:moveTo>
                  <a:cubicBezTo>
                    <a:pt x="255304" y="118446"/>
                    <a:pt x="257758" y="132561"/>
                    <a:pt x="257758" y="147291"/>
                  </a:cubicBezTo>
                  <a:cubicBezTo>
                    <a:pt x="257758" y="208048"/>
                    <a:pt x="208048" y="257758"/>
                    <a:pt x="147291" y="257758"/>
                  </a:cubicBezTo>
                  <a:cubicBezTo>
                    <a:pt x="86533" y="257758"/>
                    <a:pt x="36823" y="208048"/>
                    <a:pt x="36823" y="147291"/>
                  </a:cubicBezTo>
                  <a:cubicBezTo>
                    <a:pt x="36823" y="86533"/>
                    <a:pt x="86533" y="36823"/>
                    <a:pt x="147291" y="36823"/>
                  </a:cubicBezTo>
                  <a:cubicBezTo>
                    <a:pt x="162020" y="36823"/>
                    <a:pt x="176135" y="39891"/>
                    <a:pt x="189023" y="44801"/>
                  </a:cubicBezTo>
                  <a:lnTo>
                    <a:pt x="216640" y="17184"/>
                  </a:lnTo>
                  <a:cubicBezTo>
                    <a:pt x="195774" y="6137"/>
                    <a:pt x="172453" y="0"/>
                    <a:pt x="147291" y="0"/>
                  </a:cubicBezTo>
                  <a:cubicBezTo>
                    <a:pt x="66281" y="0"/>
                    <a:pt x="0" y="66281"/>
                    <a:pt x="0" y="147291"/>
                  </a:cubicBezTo>
                  <a:cubicBezTo>
                    <a:pt x="0" y="228300"/>
                    <a:pt x="66281" y="294581"/>
                    <a:pt x="147291" y="294581"/>
                  </a:cubicBezTo>
                  <a:cubicBezTo>
                    <a:pt x="228300" y="294581"/>
                    <a:pt x="294581" y="228300"/>
                    <a:pt x="294581" y="147291"/>
                  </a:cubicBezTo>
                  <a:cubicBezTo>
                    <a:pt x="294581" y="122128"/>
                    <a:pt x="288444" y="98807"/>
                    <a:pt x="277397" y="77941"/>
                  </a:cubicBezTo>
                  <a:lnTo>
                    <a:pt x="249780" y="105558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34" descr="Gears">
            <a:extLst>
              <a:ext uri="{FF2B5EF4-FFF2-40B4-BE49-F238E27FC236}">
                <a16:creationId xmlns:a16="http://schemas.microsoft.com/office/drawing/2014/main" id="{99B8FC5F-CC67-4370-8DCE-FF8BD0D8A918}"/>
              </a:ext>
            </a:extLst>
          </p:cNvPr>
          <p:cNvGrpSpPr/>
          <p:nvPr/>
        </p:nvGrpSpPr>
        <p:grpSpPr>
          <a:xfrm>
            <a:off x="7224456" y="2511201"/>
            <a:ext cx="328839" cy="416141"/>
            <a:chOff x="9323566" y="2366511"/>
            <a:chExt cx="400139" cy="484217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AA802B8-8081-4F72-B845-E451EBE069C7}"/>
                </a:ext>
              </a:extLst>
            </p:cNvPr>
            <p:cNvSpPr/>
            <p:nvPr/>
          </p:nvSpPr>
          <p:spPr>
            <a:xfrm>
              <a:off x="9462264" y="236651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234437 w 261440"/>
                <a:gd name="connsiteY5" fmla="*/ 101876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003 w 261440"/>
                <a:gd name="connsiteY16" fmla="*/ 49097 h 260826"/>
                <a:gd name="connsiteX17" fmla="*/ 36823 w 261440"/>
                <a:gd name="connsiteY17" fmla="*/ 77941 h 260826"/>
                <a:gd name="connsiteX18" fmla="*/ 27003 w 261440"/>
                <a:gd name="connsiteY18" fmla="*/ 101876 h 260826"/>
                <a:gd name="connsiteX19" fmla="*/ 0 w 261440"/>
                <a:gd name="connsiteY19" fmla="*/ 115378 h 260826"/>
                <a:gd name="connsiteX20" fmla="*/ 0 w 261440"/>
                <a:gd name="connsiteY20" fmla="*/ 146063 h 260826"/>
                <a:gd name="connsiteX21" fmla="*/ 27003 w 261440"/>
                <a:gd name="connsiteY21" fmla="*/ 159565 h 260826"/>
                <a:gd name="connsiteX22" fmla="*/ 36823 w 261440"/>
                <a:gd name="connsiteY22" fmla="*/ 183499 h 260826"/>
                <a:gd name="connsiteX23" fmla="*/ 27003 w 261440"/>
                <a:gd name="connsiteY23" fmla="*/ 212344 h 260826"/>
                <a:gd name="connsiteX24" fmla="*/ 48483 w 261440"/>
                <a:gd name="connsiteY24" fmla="*/ 233824 h 260826"/>
                <a:gd name="connsiteX25" fmla="*/ 77328 w 261440"/>
                <a:gd name="connsiteY25" fmla="*/ 224004 h 260826"/>
                <a:gd name="connsiteX26" fmla="*/ 101262 w 261440"/>
                <a:gd name="connsiteY26" fmla="*/ 233824 h 260826"/>
                <a:gd name="connsiteX27" fmla="*/ 114764 w 261440"/>
                <a:gd name="connsiteY27" fmla="*/ 260827 h 260826"/>
                <a:gd name="connsiteX28" fmla="*/ 145449 w 261440"/>
                <a:gd name="connsiteY28" fmla="*/ 260827 h 260826"/>
                <a:gd name="connsiteX29" fmla="*/ 158951 w 261440"/>
                <a:gd name="connsiteY29" fmla="*/ 233824 h 260826"/>
                <a:gd name="connsiteX30" fmla="*/ 182886 w 261440"/>
                <a:gd name="connsiteY30" fmla="*/ 224004 h 260826"/>
                <a:gd name="connsiteX31" fmla="*/ 211730 w 261440"/>
                <a:gd name="connsiteY31" fmla="*/ 233824 h 260826"/>
                <a:gd name="connsiteX32" fmla="*/ 233824 w 261440"/>
                <a:gd name="connsiteY32" fmla="*/ 212344 h 260826"/>
                <a:gd name="connsiteX33" fmla="*/ 224004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5558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5882" y="176749"/>
                    <a:pt x="130720" y="176749"/>
                  </a:cubicBezTo>
                  <a:close/>
                  <a:moveTo>
                    <a:pt x="234437" y="101876"/>
                  </a:moveTo>
                  <a:cubicBezTo>
                    <a:pt x="231983" y="93284"/>
                    <a:pt x="228914" y="85306"/>
                    <a:pt x="224618" y="77941"/>
                  </a:cubicBez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8157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003" y="49097"/>
                  </a:lnTo>
                  <a:lnTo>
                    <a:pt x="36823" y="77941"/>
                  </a:lnTo>
                  <a:cubicBezTo>
                    <a:pt x="32527" y="85306"/>
                    <a:pt x="29458" y="93284"/>
                    <a:pt x="27003" y="101876"/>
                  </a:cubicBezTo>
                  <a:lnTo>
                    <a:pt x="0" y="115378"/>
                  </a:lnTo>
                  <a:lnTo>
                    <a:pt x="0" y="146063"/>
                  </a:lnTo>
                  <a:lnTo>
                    <a:pt x="27003" y="159565"/>
                  </a:lnTo>
                  <a:cubicBezTo>
                    <a:pt x="29458" y="168157"/>
                    <a:pt x="32527" y="176135"/>
                    <a:pt x="36823" y="183499"/>
                  </a:cubicBezTo>
                  <a:lnTo>
                    <a:pt x="27003" y="212344"/>
                  </a:lnTo>
                  <a:lnTo>
                    <a:pt x="48483" y="233824"/>
                  </a:lnTo>
                  <a:lnTo>
                    <a:pt x="77328" y="224004"/>
                  </a:lnTo>
                  <a:cubicBezTo>
                    <a:pt x="84692" y="228300"/>
                    <a:pt x="92670" y="231369"/>
                    <a:pt x="101262" y="233824"/>
                  </a:cubicBezTo>
                  <a:lnTo>
                    <a:pt x="114764" y="260827"/>
                  </a:lnTo>
                  <a:lnTo>
                    <a:pt x="145449" y="260827"/>
                  </a:lnTo>
                  <a:lnTo>
                    <a:pt x="158951" y="233824"/>
                  </a:lnTo>
                  <a:cubicBezTo>
                    <a:pt x="167543" y="231369"/>
                    <a:pt x="175521" y="228300"/>
                    <a:pt x="182886" y="224004"/>
                  </a:cubicBezTo>
                  <a:lnTo>
                    <a:pt x="211730" y="233824"/>
                  </a:lnTo>
                  <a:lnTo>
                    <a:pt x="233824" y="212344"/>
                  </a:lnTo>
                  <a:lnTo>
                    <a:pt x="224004" y="183499"/>
                  </a:lnTo>
                  <a:cubicBezTo>
                    <a:pt x="228300" y="176135"/>
                    <a:pt x="231983" y="167543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6255033-3606-441D-BF9F-73AB91229BDC}"/>
                </a:ext>
              </a:extLst>
            </p:cNvPr>
            <p:cNvSpPr/>
            <p:nvPr/>
          </p:nvSpPr>
          <p:spPr>
            <a:xfrm>
              <a:off x="9323566" y="258990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130720 w 261440"/>
                <a:gd name="connsiteY5" fmla="*/ 176749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617 w 261440"/>
                <a:gd name="connsiteY16" fmla="*/ 48483 h 260826"/>
                <a:gd name="connsiteX17" fmla="*/ 36823 w 261440"/>
                <a:gd name="connsiteY17" fmla="*/ 77328 h 260826"/>
                <a:gd name="connsiteX18" fmla="*/ 27003 w 261440"/>
                <a:gd name="connsiteY18" fmla="*/ 101262 h 260826"/>
                <a:gd name="connsiteX19" fmla="*/ 0 w 261440"/>
                <a:gd name="connsiteY19" fmla="*/ 114764 h 260826"/>
                <a:gd name="connsiteX20" fmla="*/ 0 w 261440"/>
                <a:gd name="connsiteY20" fmla="*/ 145449 h 260826"/>
                <a:gd name="connsiteX21" fmla="*/ 27003 w 261440"/>
                <a:gd name="connsiteY21" fmla="*/ 158951 h 260826"/>
                <a:gd name="connsiteX22" fmla="*/ 36823 w 261440"/>
                <a:gd name="connsiteY22" fmla="*/ 182886 h 260826"/>
                <a:gd name="connsiteX23" fmla="*/ 27617 w 261440"/>
                <a:gd name="connsiteY23" fmla="*/ 211730 h 260826"/>
                <a:gd name="connsiteX24" fmla="*/ 49097 w 261440"/>
                <a:gd name="connsiteY24" fmla="*/ 233210 h 260826"/>
                <a:gd name="connsiteX25" fmla="*/ 77941 w 261440"/>
                <a:gd name="connsiteY25" fmla="*/ 224004 h 260826"/>
                <a:gd name="connsiteX26" fmla="*/ 101876 w 261440"/>
                <a:gd name="connsiteY26" fmla="*/ 233824 h 260826"/>
                <a:gd name="connsiteX27" fmla="*/ 115378 w 261440"/>
                <a:gd name="connsiteY27" fmla="*/ 260827 h 260826"/>
                <a:gd name="connsiteX28" fmla="*/ 146063 w 261440"/>
                <a:gd name="connsiteY28" fmla="*/ 260827 h 260826"/>
                <a:gd name="connsiteX29" fmla="*/ 159565 w 261440"/>
                <a:gd name="connsiteY29" fmla="*/ 233824 h 260826"/>
                <a:gd name="connsiteX30" fmla="*/ 183499 w 261440"/>
                <a:gd name="connsiteY30" fmla="*/ 224004 h 260826"/>
                <a:gd name="connsiteX31" fmla="*/ 212344 w 261440"/>
                <a:gd name="connsiteY31" fmla="*/ 233824 h 260826"/>
                <a:gd name="connsiteX32" fmla="*/ 233824 w 261440"/>
                <a:gd name="connsiteY32" fmla="*/ 211730 h 260826"/>
                <a:gd name="connsiteX33" fmla="*/ 224618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  <a:gd name="connsiteX38" fmla="*/ 224618 w 261440"/>
                <a:gd name="connsiteY38" fmla="*/ 77941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4944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6496" y="176749"/>
                    <a:pt x="130720" y="176749"/>
                  </a:cubicBezTo>
                  <a:lnTo>
                    <a:pt x="130720" y="176749"/>
                  </a:lnTo>
                  <a:close/>
                  <a:moveTo>
                    <a:pt x="224618" y="77941"/>
                  </a:move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7543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617" y="48483"/>
                  </a:lnTo>
                  <a:lnTo>
                    <a:pt x="36823" y="77328"/>
                  </a:lnTo>
                  <a:cubicBezTo>
                    <a:pt x="32527" y="84692"/>
                    <a:pt x="29458" y="93284"/>
                    <a:pt x="27003" y="101262"/>
                  </a:cubicBezTo>
                  <a:lnTo>
                    <a:pt x="0" y="114764"/>
                  </a:lnTo>
                  <a:lnTo>
                    <a:pt x="0" y="145449"/>
                  </a:lnTo>
                  <a:lnTo>
                    <a:pt x="27003" y="158951"/>
                  </a:lnTo>
                  <a:cubicBezTo>
                    <a:pt x="29458" y="167543"/>
                    <a:pt x="32527" y="175521"/>
                    <a:pt x="36823" y="182886"/>
                  </a:cubicBezTo>
                  <a:lnTo>
                    <a:pt x="27617" y="211730"/>
                  </a:lnTo>
                  <a:lnTo>
                    <a:pt x="49097" y="233210"/>
                  </a:lnTo>
                  <a:lnTo>
                    <a:pt x="77941" y="224004"/>
                  </a:lnTo>
                  <a:cubicBezTo>
                    <a:pt x="85306" y="228300"/>
                    <a:pt x="93284" y="231369"/>
                    <a:pt x="101876" y="233824"/>
                  </a:cubicBezTo>
                  <a:lnTo>
                    <a:pt x="115378" y="260827"/>
                  </a:lnTo>
                  <a:lnTo>
                    <a:pt x="146063" y="260827"/>
                  </a:lnTo>
                  <a:lnTo>
                    <a:pt x="159565" y="233824"/>
                  </a:lnTo>
                  <a:cubicBezTo>
                    <a:pt x="168157" y="231369"/>
                    <a:pt x="176135" y="228300"/>
                    <a:pt x="183499" y="224004"/>
                  </a:cubicBezTo>
                  <a:lnTo>
                    <a:pt x="212344" y="233824"/>
                  </a:lnTo>
                  <a:lnTo>
                    <a:pt x="233824" y="211730"/>
                  </a:lnTo>
                  <a:lnTo>
                    <a:pt x="224618" y="183499"/>
                  </a:lnTo>
                  <a:cubicBezTo>
                    <a:pt x="228914" y="176135"/>
                    <a:pt x="231983" y="168157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ubicBezTo>
                    <a:pt x="231983" y="93284"/>
                    <a:pt x="228914" y="85306"/>
                    <a:pt x="224618" y="77941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6BD2F55-B1C6-438D-84C1-F676A2746299}"/>
              </a:ext>
            </a:extLst>
          </p:cNvPr>
          <p:cNvGrpSpPr/>
          <p:nvPr/>
        </p:nvGrpSpPr>
        <p:grpSpPr>
          <a:xfrm>
            <a:off x="2870975" y="4506804"/>
            <a:ext cx="1527048" cy="1505949"/>
            <a:chOff x="1131774" y="4625801"/>
            <a:chExt cx="1527048" cy="150594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605B089-39C9-4D46-BE83-BEE9CDC2CDAD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AE023E-A7BD-4D91-865B-D4BF5A213AF7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929A3AA-CC20-400C-A785-0A742B4DC07C}"/>
              </a:ext>
            </a:extLst>
          </p:cNvPr>
          <p:cNvGrpSpPr/>
          <p:nvPr/>
        </p:nvGrpSpPr>
        <p:grpSpPr>
          <a:xfrm>
            <a:off x="4745978" y="4506804"/>
            <a:ext cx="1527048" cy="1505949"/>
            <a:chOff x="1131774" y="4625801"/>
            <a:chExt cx="1527048" cy="150594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A1A4E9-79CE-4B1A-8F18-E5697CF13ED7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C10FD77-6A1D-4864-83FF-7BEE6AB3A5D2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25028F0-B9AC-4AA9-925C-A86E617F8796}"/>
              </a:ext>
            </a:extLst>
          </p:cNvPr>
          <p:cNvGrpSpPr/>
          <p:nvPr/>
        </p:nvGrpSpPr>
        <p:grpSpPr>
          <a:xfrm>
            <a:off x="6620980" y="4506804"/>
            <a:ext cx="1527048" cy="1505949"/>
            <a:chOff x="1131774" y="4625801"/>
            <a:chExt cx="1527048" cy="150594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03CC407-4156-4047-8914-1C039B99E7DD}"/>
                </a:ext>
              </a:extLst>
            </p:cNvPr>
            <p:cNvSpPr txBox="1"/>
            <p:nvPr/>
          </p:nvSpPr>
          <p:spPr>
            <a:xfrm>
              <a:off x="1131774" y="4625801"/>
              <a:ext cx="152704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9331EFC-0651-44EB-963A-4D5F5DF9A714}"/>
                </a:ext>
              </a:extLst>
            </p:cNvPr>
            <p:cNvSpPr txBox="1"/>
            <p:nvPr/>
          </p:nvSpPr>
          <p:spPr>
            <a:xfrm>
              <a:off x="1131774" y="4931421"/>
              <a:ext cx="1527048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00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553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Timeline – Slide Template</vt:lpstr>
      <vt:lpstr>Line Design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Timeline</dc:title>
  <dc:creator>PresentationGO.com</dc:creator>
  <dc:description>© Copyright PresentationGO.com</dc:description>
  <dcterms:created xsi:type="dcterms:W3CDTF">2014-11-26T05:14:11Z</dcterms:created>
  <dcterms:modified xsi:type="dcterms:W3CDTF">2020-06-04T16:55:59Z</dcterms:modified>
  <cp:category>Charts &amp; Diagrams</cp:category>
</cp:coreProperties>
</file>