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1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Yen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9290607" y="3834094"/>
            <a:ext cx="2340467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560926" y="4644078"/>
            <a:ext cx="2340467" cy="1474819"/>
            <a:chOff x="332936" y="2627766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9290607" y="1325812"/>
            <a:ext cx="2340467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560926" y="1325812"/>
            <a:ext cx="2340467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14850F-2E54-41D1-8C2B-92E39073D9F0}"/>
              </a:ext>
            </a:extLst>
          </p:cNvPr>
          <p:cNvGrpSpPr/>
          <p:nvPr/>
        </p:nvGrpSpPr>
        <p:grpSpPr>
          <a:xfrm>
            <a:off x="3243669" y="1366577"/>
            <a:ext cx="5704662" cy="4124846"/>
            <a:chOff x="14274800" y="5486399"/>
            <a:chExt cx="1838963" cy="132969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EFEDD3D-3B44-4664-A9FC-E088450CA3E1}"/>
                </a:ext>
              </a:extLst>
            </p:cNvPr>
            <p:cNvSpPr/>
            <p:nvPr/>
          </p:nvSpPr>
          <p:spPr>
            <a:xfrm>
              <a:off x="14795499" y="5486399"/>
              <a:ext cx="1318264" cy="54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" y="2644"/>
                  </a:moveTo>
                  <a:lnTo>
                    <a:pt x="3205" y="2644"/>
                  </a:lnTo>
                  <a:cubicBezTo>
                    <a:pt x="3329" y="2644"/>
                    <a:pt x="3392" y="2744"/>
                    <a:pt x="3434" y="2993"/>
                  </a:cubicBezTo>
                  <a:lnTo>
                    <a:pt x="6721" y="21101"/>
                  </a:lnTo>
                  <a:cubicBezTo>
                    <a:pt x="6805" y="21500"/>
                    <a:pt x="6909" y="21600"/>
                    <a:pt x="6992" y="21600"/>
                  </a:cubicBezTo>
                  <a:cubicBezTo>
                    <a:pt x="6992" y="21600"/>
                    <a:pt x="6992" y="21600"/>
                    <a:pt x="6992" y="21600"/>
                  </a:cubicBezTo>
                  <a:cubicBezTo>
                    <a:pt x="7075" y="21600"/>
                    <a:pt x="7179" y="21500"/>
                    <a:pt x="7262" y="21101"/>
                  </a:cubicBezTo>
                  <a:lnTo>
                    <a:pt x="10550" y="2993"/>
                  </a:lnTo>
                  <a:cubicBezTo>
                    <a:pt x="10592" y="2744"/>
                    <a:pt x="10654" y="2644"/>
                    <a:pt x="10779" y="2644"/>
                  </a:cubicBezTo>
                  <a:lnTo>
                    <a:pt x="19852" y="2644"/>
                  </a:lnTo>
                  <a:cubicBezTo>
                    <a:pt x="19956" y="3592"/>
                    <a:pt x="20289" y="4290"/>
                    <a:pt x="20705" y="4290"/>
                  </a:cubicBezTo>
                  <a:cubicBezTo>
                    <a:pt x="21184" y="4290"/>
                    <a:pt x="21600" y="3342"/>
                    <a:pt x="21600" y="2145"/>
                  </a:cubicBezTo>
                  <a:cubicBezTo>
                    <a:pt x="21600" y="948"/>
                    <a:pt x="21205" y="0"/>
                    <a:pt x="20705" y="0"/>
                  </a:cubicBezTo>
                  <a:cubicBezTo>
                    <a:pt x="20289" y="0"/>
                    <a:pt x="19935" y="698"/>
                    <a:pt x="19852" y="1646"/>
                  </a:cubicBezTo>
                  <a:lnTo>
                    <a:pt x="10779" y="1646"/>
                  </a:lnTo>
                  <a:cubicBezTo>
                    <a:pt x="10509" y="1646"/>
                    <a:pt x="10280" y="1995"/>
                    <a:pt x="10176" y="2594"/>
                  </a:cubicBezTo>
                  <a:lnTo>
                    <a:pt x="6992" y="20153"/>
                  </a:lnTo>
                  <a:lnTo>
                    <a:pt x="3808" y="2594"/>
                  </a:lnTo>
                  <a:cubicBezTo>
                    <a:pt x="3704" y="1995"/>
                    <a:pt x="3475" y="1646"/>
                    <a:pt x="3205" y="1646"/>
                  </a:cubicBezTo>
                  <a:lnTo>
                    <a:pt x="208" y="1646"/>
                  </a:lnTo>
                  <a:cubicBezTo>
                    <a:pt x="83" y="1646"/>
                    <a:pt x="0" y="1846"/>
                    <a:pt x="0" y="2145"/>
                  </a:cubicBezTo>
                  <a:cubicBezTo>
                    <a:pt x="0" y="2444"/>
                    <a:pt x="104" y="2644"/>
                    <a:pt x="208" y="2644"/>
                  </a:cubicBezTo>
                  <a:close/>
                  <a:moveTo>
                    <a:pt x="20247" y="2145"/>
                  </a:moveTo>
                  <a:cubicBezTo>
                    <a:pt x="20247" y="1945"/>
                    <a:pt x="20268" y="1796"/>
                    <a:pt x="20289" y="1646"/>
                  </a:cubicBezTo>
                  <a:cubicBezTo>
                    <a:pt x="20372" y="1297"/>
                    <a:pt x="20518" y="998"/>
                    <a:pt x="20705" y="998"/>
                  </a:cubicBezTo>
                  <a:cubicBezTo>
                    <a:pt x="20955" y="998"/>
                    <a:pt x="21184" y="1497"/>
                    <a:pt x="21184" y="2145"/>
                  </a:cubicBezTo>
                  <a:cubicBezTo>
                    <a:pt x="21184" y="2794"/>
                    <a:pt x="20976" y="3292"/>
                    <a:pt x="20705" y="3292"/>
                  </a:cubicBezTo>
                  <a:cubicBezTo>
                    <a:pt x="20518" y="3292"/>
                    <a:pt x="20372" y="3043"/>
                    <a:pt x="20289" y="2644"/>
                  </a:cubicBezTo>
                  <a:cubicBezTo>
                    <a:pt x="20268" y="2494"/>
                    <a:pt x="20247" y="2345"/>
                    <a:pt x="20247" y="214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91AB858-4126-4BAD-95F1-3B0DF8F71683}"/>
                </a:ext>
              </a:extLst>
            </p:cNvPr>
            <p:cNvSpPr/>
            <p:nvPr/>
          </p:nvSpPr>
          <p:spPr>
            <a:xfrm>
              <a:off x="15430499" y="5613400"/>
              <a:ext cx="302639" cy="6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1" extrusionOk="0">
                  <a:moveTo>
                    <a:pt x="20841" y="30"/>
                  </a:moveTo>
                  <a:cubicBezTo>
                    <a:pt x="20392" y="-49"/>
                    <a:pt x="19855" y="30"/>
                    <a:pt x="19675" y="227"/>
                  </a:cubicBezTo>
                  <a:lnTo>
                    <a:pt x="137" y="18043"/>
                  </a:lnTo>
                  <a:cubicBezTo>
                    <a:pt x="137" y="18043"/>
                    <a:pt x="137" y="18082"/>
                    <a:pt x="137" y="18082"/>
                  </a:cubicBezTo>
                  <a:cubicBezTo>
                    <a:pt x="-132" y="18358"/>
                    <a:pt x="47" y="18555"/>
                    <a:pt x="227" y="18674"/>
                  </a:cubicBezTo>
                  <a:cubicBezTo>
                    <a:pt x="406" y="18792"/>
                    <a:pt x="764" y="18950"/>
                    <a:pt x="1481" y="18950"/>
                  </a:cubicBezTo>
                  <a:lnTo>
                    <a:pt x="11878" y="18950"/>
                  </a:lnTo>
                  <a:cubicBezTo>
                    <a:pt x="12057" y="18950"/>
                    <a:pt x="12236" y="18989"/>
                    <a:pt x="12326" y="19028"/>
                  </a:cubicBezTo>
                  <a:cubicBezTo>
                    <a:pt x="12416" y="19107"/>
                    <a:pt x="12505" y="19147"/>
                    <a:pt x="12505" y="19225"/>
                  </a:cubicBezTo>
                  <a:lnTo>
                    <a:pt x="12505" y="21157"/>
                  </a:lnTo>
                  <a:cubicBezTo>
                    <a:pt x="12505" y="21393"/>
                    <a:pt x="12864" y="21551"/>
                    <a:pt x="13401" y="21551"/>
                  </a:cubicBezTo>
                  <a:cubicBezTo>
                    <a:pt x="13939" y="21551"/>
                    <a:pt x="14298" y="21393"/>
                    <a:pt x="14298" y="21157"/>
                  </a:cubicBezTo>
                  <a:lnTo>
                    <a:pt x="14298" y="19225"/>
                  </a:lnTo>
                  <a:cubicBezTo>
                    <a:pt x="14298" y="18950"/>
                    <a:pt x="14029" y="18674"/>
                    <a:pt x="13581" y="18477"/>
                  </a:cubicBezTo>
                  <a:cubicBezTo>
                    <a:pt x="13133" y="18279"/>
                    <a:pt x="12505" y="18161"/>
                    <a:pt x="11878" y="18161"/>
                  </a:cubicBezTo>
                  <a:lnTo>
                    <a:pt x="2019" y="18161"/>
                  </a:lnTo>
                  <a:lnTo>
                    <a:pt x="21288" y="542"/>
                  </a:lnTo>
                  <a:cubicBezTo>
                    <a:pt x="21468" y="385"/>
                    <a:pt x="21289" y="148"/>
                    <a:pt x="20841" y="3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484365E-29D9-4366-894B-824C7FB5E864}"/>
                </a:ext>
              </a:extLst>
            </p:cNvPr>
            <p:cNvSpPr/>
            <p:nvPr/>
          </p:nvSpPr>
          <p:spPr>
            <a:xfrm>
              <a:off x="14897099" y="6311899"/>
              <a:ext cx="1206499" cy="5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88" y="21165"/>
                  </a:moveTo>
                  <a:cubicBezTo>
                    <a:pt x="3001" y="21437"/>
                    <a:pt x="3160" y="21600"/>
                    <a:pt x="3320" y="21600"/>
                  </a:cubicBezTo>
                  <a:lnTo>
                    <a:pt x="7912" y="21600"/>
                  </a:lnTo>
                  <a:cubicBezTo>
                    <a:pt x="8072" y="21600"/>
                    <a:pt x="8231" y="21437"/>
                    <a:pt x="8344" y="21165"/>
                  </a:cubicBezTo>
                  <a:cubicBezTo>
                    <a:pt x="8458" y="20893"/>
                    <a:pt x="8526" y="20512"/>
                    <a:pt x="8526" y="20131"/>
                  </a:cubicBezTo>
                  <a:lnTo>
                    <a:pt x="8526" y="13711"/>
                  </a:lnTo>
                  <a:lnTo>
                    <a:pt x="12414" y="13711"/>
                  </a:lnTo>
                  <a:cubicBezTo>
                    <a:pt x="12573" y="13711"/>
                    <a:pt x="12733" y="13548"/>
                    <a:pt x="12846" y="13276"/>
                  </a:cubicBezTo>
                  <a:cubicBezTo>
                    <a:pt x="12960" y="13004"/>
                    <a:pt x="13028" y="12623"/>
                    <a:pt x="13028" y="12242"/>
                  </a:cubicBezTo>
                  <a:lnTo>
                    <a:pt x="13028" y="7073"/>
                  </a:lnTo>
                  <a:cubicBezTo>
                    <a:pt x="13028" y="6692"/>
                    <a:pt x="12960" y="6311"/>
                    <a:pt x="12846" y="6039"/>
                  </a:cubicBezTo>
                  <a:cubicBezTo>
                    <a:pt x="12733" y="5767"/>
                    <a:pt x="12573" y="5604"/>
                    <a:pt x="12414" y="5604"/>
                  </a:cubicBezTo>
                  <a:lnTo>
                    <a:pt x="8526" y="5604"/>
                  </a:lnTo>
                  <a:lnTo>
                    <a:pt x="8526" y="2884"/>
                  </a:lnTo>
                  <a:lnTo>
                    <a:pt x="19690" y="2884"/>
                  </a:lnTo>
                  <a:cubicBezTo>
                    <a:pt x="19804" y="3917"/>
                    <a:pt x="20168" y="4679"/>
                    <a:pt x="20622" y="4679"/>
                  </a:cubicBezTo>
                  <a:cubicBezTo>
                    <a:pt x="21145" y="4679"/>
                    <a:pt x="21600" y="3645"/>
                    <a:pt x="21600" y="2340"/>
                  </a:cubicBezTo>
                  <a:cubicBezTo>
                    <a:pt x="21600" y="1034"/>
                    <a:pt x="21168" y="0"/>
                    <a:pt x="20622" y="0"/>
                  </a:cubicBezTo>
                  <a:cubicBezTo>
                    <a:pt x="20168" y="0"/>
                    <a:pt x="19781" y="762"/>
                    <a:pt x="19690" y="1795"/>
                  </a:cubicBezTo>
                  <a:lnTo>
                    <a:pt x="8458" y="1795"/>
                  </a:lnTo>
                  <a:cubicBezTo>
                    <a:pt x="8231" y="1795"/>
                    <a:pt x="8072" y="2176"/>
                    <a:pt x="8072" y="2720"/>
                  </a:cubicBezTo>
                  <a:lnTo>
                    <a:pt x="8072" y="5767"/>
                  </a:lnTo>
                  <a:cubicBezTo>
                    <a:pt x="8072" y="6311"/>
                    <a:pt x="8231" y="6692"/>
                    <a:pt x="8458" y="6692"/>
                  </a:cubicBezTo>
                  <a:lnTo>
                    <a:pt x="12414" y="6692"/>
                  </a:lnTo>
                  <a:cubicBezTo>
                    <a:pt x="12460" y="6692"/>
                    <a:pt x="12505" y="6747"/>
                    <a:pt x="12528" y="6801"/>
                  </a:cubicBezTo>
                  <a:cubicBezTo>
                    <a:pt x="12551" y="6855"/>
                    <a:pt x="12573" y="6964"/>
                    <a:pt x="12573" y="7073"/>
                  </a:cubicBezTo>
                  <a:lnTo>
                    <a:pt x="12573" y="12242"/>
                  </a:lnTo>
                  <a:cubicBezTo>
                    <a:pt x="12573" y="12351"/>
                    <a:pt x="12551" y="12459"/>
                    <a:pt x="12528" y="12514"/>
                  </a:cubicBezTo>
                  <a:cubicBezTo>
                    <a:pt x="12505" y="12568"/>
                    <a:pt x="12460" y="12623"/>
                    <a:pt x="12414" y="12623"/>
                  </a:cubicBezTo>
                  <a:lnTo>
                    <a:pt x="8458" y="12623"/>
                  </a:lnTo>
                  <a:cubicBezTo>
                    <a:pt x="8231" y="12623"/>
                    <a:pt x="8072" y="13004"/>
                    <a:pt x="8072" y="13548"/>
                  </a:cubicBezTo>
                  <a:lnTo>
                    <a:pt x="8072" y="20077"/>
                  </a:lnTo>
                  <a:cubicBezTo>
                    <a:pt x="8072" y="20185"/>
                    <a:pt x="8049" y="20294"/>
                    <a:pt x="8026" y="20349"/>
                  </a:cubicBezTo>
                  <a:cubicBezTo>
                    <a:pt x="8003" y="20403"/>
                    <a:pt x="7958" y="20457"/>
                    <a:pt x="7912" y="20457"/>
                  </a:cubicBezTo>
                  <a:lnTo>
                    <a:pt x="3320" y="20457"/>
                  </a:lnTo>
                  <a:cubicBezTo>
                    <a:pt x="3274" y="20457"/>
                    <a:pt x="3229" y="20403"/>
                    <a:pt x="3206" y="20349"/>
                  </a:cubicBezTo>
                  <a:cubicBezTo>
                    <a:pt x="3183" y="20294"/>
                    <a:pt x="3160" y="20185"/>
                    <a:pt x="3160" y="20077"/>
                  </a:cubicBezTo>
                  <a:lnTo>
                    <a:pt x="3160" y="13548"/>
                  </a:lnTo>
                  <a:cubicBezTo>
                    <a:pt x="3160" y="13004"/>
                    <a:pt x="3001" y="12623"/>
                    <a:pt x="2774" y="12623"/>
                  </a:cubicBezTo>
                  <a:lnTo>
                    <a:pt x="227" y="12623"/>
                  </a:lnTo>
                  <a:cubicBezTo>
                    <a:pt x="91" y="12623"/>
                    <a:pt x="0" y="12840"/>
                    <a:pt x="0" y="13167"/>
                  </a:cubicBezTo>
                  <a:cubicBezTo>
                    <a:pt x="0" y="13493"/>
                    <a:pt x="91" y="13711"/>
                    <a:pt x="227" y="13711"/>
                  </a:cubicBezTo>
                  <a:lnTo>
                    <a:pt x="2706" y="13711"/>
                  </a:lnTo>
                  <a:lnTo>
                    <a:pt x="2706" y="20131"/>
                  </a:lnTo>
                  <a:cubicBezTo>
                    <a:pt x="2706" y="20512"/>
                    <a:pt x="2774" y="20893"/>
                    <a:pt x="2888" y="21165"/>
                  </a:cubicBezTo>
                  <a:close/>
                  <a:moveTo>
                    <a:pt x="20122" y="2340"/>
                  </a:moveTo>
                  <a:cubicBezTo>
                    <a:pt x="20122" y="2122"/>
                    <a:pt x="20145" y="1959"/>
                    <a:pt x="20168" y="1795"/>
                  </a:cubicBezTo>
                  <a:cubicBezTo>
                    <a:pt x="20259" y="1415"/>
                    <a:pt x="20418" y="1088"/>
                    <a:pt x="20622" y="1088"/>
                  </a:cubicBezTo>
                  <a:cubicBezTo>
                    <a:pt x="20895" y="1088"/>
                    <a:pt x="21145" y="1632"/>
                    <a:pt x="21145" y="2340"/>
                  </a:cubicBezTo>
                  <a:cubicBezTo>
                    <a:pt x="21145" y="3047"/>
                    <a:pt x="20918" y="3591"/>
                    <a:pt x="20622" y="3591"/>
                  </a:cubicBezTo>
                  <a:cubicBezTo>
                    <a:pt x="20418" y="3591"/>
                    <a:pt x="20259" y="3319"/>
                    <a:pt x="20168" y="2884"/>
                  </a:cubicBezTo>
                  <a:cubicBezTo>
                    <a:pt x="20145" y="2720"/>
                    <a:pt x="20122" y="2503"/>
                    <a:pt x="20122" y="234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68E246-F3B9-4C39-B04E-1683EEBB8468}"/>
                </a:ext>
              </a:extLst>
            </p:cNvPr>
            <p:cNvSpPr/>
            <p:nvPr/>
          </p:nvSpPr>
          <p:spPr>
            <a:xfrm>
              <a:off x="14274800" y="5486400"/>
              <a:ext cx="72938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615" y="2647"/>
                  </a:moveTo>
                  <a:cubicBezTo>
                    <a:pt x="2367" y="2647"/>
                    <a:pt x="3005" y="2221"/>
                    <a:pt x="3155" y="1643"/>
                  </a:cubicBezTo>
                  <a:lnTo>
                    <a:pt x="11570" y="1643"/>
                  </a:lnTo>
                  <a:lnTo>
                    <a:pt x="20736" y="17037"/>
                  </a:lnTo>
                  <a:lnTo>
                    <a:pt x="16604" y="17037"/>
                  </a:lnTo>
                  <a:cubicBezTo>
                    <a:pt x="16341" y="17037"/>
                    <a:pt x="16078" y="17128"/>
                    <a:pt x="15890" y="17280"/>
                  </a:cubicBezTo>
                  <a:cubicBezTo>
                    <a:pt x="15702" y="17432"/>
                    <a:pt x="15590" y="17645"/>
                    <a:pt x="15590" y="17858"/>
                  </a:cubicBezTo>
                  <a:lnTo>
                    <a:pt x="15590" y="20779"/>
                  </a:lnTo>
                  <a:cubicBezTo>
                    <a:pt x="15590" y="20992"/>
                    <a:pt x="15702" y="21205"/>
                    <a:pt x="15890" y="21357"/>
                  </a:cubicBezTo>
                  <a:cubicBezTo>
                    <a:pt x="16078" y="21509"/>
                    <a:pt x="16341" y="21600"/>
                    <a:pt x="16604" y="21600"/>
                  </a:cubicBezTo>
                  <a:cubicBezTo>
                    <a:pt x="16829" y="21600"/>
                    <a:pt x="16979" y="21478"/>
                    <a:pt x="16979" y="21296"/>
                  </a:cubicBezTo>
                  <a:cubicBezTo>
                    <a:pt x="16979" y="21113"/>
                    <a:pt x="16829" y="20992"/>
                    <a:pt x="16604" y="20992"/>
                  </a:cubicBezTo>
                  <a:cubicBezTo>
                    <a:pt x="16529" y="20992"/>
                    <a:pt x="16454" y="20961"/>
                    <a:pt x="16416" y="20931"/>
                  </a:cubicBezTo>
                  <a:cubicBezTo>
                    <a:pt x="16378" y="20900"/>
                    <a:pt x="16341" y="20839"/>
                    <a:pt x="16341" y="20779"/>
                  </a:cubicBezTo>
                  <a:lnTo>
                    <a:pt x="16341" y="17858"/>
                  </a:lnTo>
                  <a:cubicBezTo>
                    <a:pt x="16341" y="17797"/>
                    <a:pt x="16378" y="17736"/>
                    <a:pt x="16416" y="17706"/>
                  </a:cubicBezTo>
                  <a:cubicBezTo>
                    <a:pt x="16454" y="17675"/>
                    <a:pt x="16529" y="17645"/>
                    <a:pt x="16604" y="17645"/>
                  </a:cubicBezTo>
                  <a:lnTo>
                    <a:pt x="20961" y="17645"/>
                  </a:lnTo>
                  <a:cubicBezTo>
                    <a:pt x="21149" y="17645"/>
                    <a:pt x="21337" y="17584"/>
                    <a:pt x="21450" y="17432"/>
                  </a:cubicBezTo>
                  <a:cubicBezTo>
                    <a:pt x="21600" y="17280"/>
                    <a:pt x="21600" y="17097"/>
                    <a:pt x="21525" y="16945"/>
                  </a:cubicBezTo>
                  <a:lnTo>
                    <a:pt x="12134" y="1186"/>
                  </a:lnTo>
                  <a:cubicBezTo>
                    <a:pt x="12058" y="1095"/>
                    <a:pt x="11946" y="1004"/>
                    <a:pt x="11795" y="1004"/>
                  </a:cubicBezTo>
                  <a:lnTo>
                    <a:pt x="3155" y="1004"/>
                  </a:lnTo>
                  <a:cubicBezTo>
                    <a:pt x="2968" y="426"/>
                    <a:pt x="2367" y="0"/>
                    <a:pt x="1615" y="0"/>
                  </a:cubicBezTo>
                  <a:cubicBezTo>
                    <a:pt x="751" y="0"/>
                    <a:pt x="0" y="578"/>
                    <a:pt x="0" y="1308"/>
                  </a:cubicBezTo>
                  <a:cubicBezTo>
                    <a:pt x="0" y="2038"/>
                    <a:pt x="751" y="2647"/>
                    <a:pt x="1615" y="2647"/>
                  </a:cubicBezTo>
                  <a:close/>
                  <a:moveTo>
                    <a:pt x="1615" y="639"/>
                  </a:moveTo>
                  <a:cubicBezTo>
                    <a:pt x="1953" y="639"/>
                    <a:pt x="2216" y="791"/>
                    <a:pt x="2367" y="1034"/>
                  </a:cubicBezTo>
                  <a:cubicBezTo>
                    <a:pt x="2442" y="1126"/>
                    <a:pt x="2442" y="1217"/>
                    <a:pt x="2442" y="1339"/>
                  </a:cubicBezTo>
                  <a:cubicBezTo>
                    <a:pt x="2442" y="1460"/>
                    <a:pt x="2404" y="1552"/>
                    <a:pt x="2367" y="1643"/>
                  </a:cubicBezTo>
                  <a:cubicBezTo>
                    <a:pt x="2216" y="1856"/>
                    <a:pt x="1953" y="2038"/>
                    <a:pt x="1615" y="2038"/>
                  </a:cubicBezTo>
                  <a:cubicBezTo>
                    <a:pt x="1165" y="2038"/>
                    <a:pt x="751" y="1734"/>
                    <a:pt x="751" y="1339"/>
                  </a:cubicBezTo>
                  <a:cubicBezTo>
                    <a:pt x="751" y="943"/>
                    <a:pt x="1165" y="639"/>
                    <a:pt x="1615" y="63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E52B7DB-68EF-48A1-ADAB-9204DCEA37B5}"/>
                </a:ext>
              </a:extLst>
            </p:cNvPr>
            <p:cNvSpPr/>
            <p:nvPr/>
          </p:nvSpPr>
          <p:spPr>
            <a:xfrm>
              <a:off x="14274800" y="6362699"/>
              <a:ext cx="803911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21600"/>
                  </a:moveTo>
                  <a:cubicBezTo>
                    <a:pt x="2150" y="21600"/>
                    <a:pt x="2730" y="20376"/>
                    <a:pt x="2866" y="18714"/>
                  </a:cubicBezTo>
                  <a:lnTo>
                    <a:pt x="14502" y="18714"/>
                  </a:lnTo>
                  <a:cubicBezTo>
                    <a:pt x="14707" y="18714"/>
                    <a:pt x="14844" y="18364"/>
                    <a:pt x="14844" y="17840"/>
                  </a:cubicBezTo>
                  <a:lnTo>
                    <a:pt x="14844" y="7870"/>
                  </a:lnTo>
                  <a:cubicBezTo>
                    <a:pt x="14844" y="7696"/>
                    <a:pt x="14878" y="7521"/>
                    <a:pt x="14912" y="7433"/>
                  </a:cubicBezTo>
                  <a:cubicBezTo>
                    <a:pt x="14946" y="7346"/>
                    <a:pt x="15014" y="7258"/>
                    <a:pt x="15082" y="7258"/>
                  </a:cubicBezTo>
                  <a:lnTo>
                    <a:pt x="21020" y="7258"/>
                  </a:lnTo>
                  <a:cubicBezTo>
                    <a:pt x="21361" y="7258"/>
                    <a:pt x="21600" y="6646"/>
                    <a:pt x="21600" y="5772"/>
                  </a:cubicBezTo>
                  <a:lnTo>
                    <a:pt x="21600" y="874"/>
                  </a:lnTo>
                  <a:cubicBezTo>
                    <a:pt x="21600" y="350"/>
                    <a:pt x="21463" y="0"/>
                    <a:pt x="21259" y="0"/>
                  </a:cubicBezTo>
                  <a:lnTo>
                    <a:pt x="17915" y="0"/>
                  </a:lnTo>
                  <a:cubicBezTo>
                    <a:pt x="17710" y="0"/>
                    <a:pt x="17573" y="350"/>
                    <a:pt x="17573" y="874"/>
                  </a:cubicBezTo>
                  <a:cubicBezTo>
                    <a:pt x="17573" y="1399"/>
                    <a:pt x="17710" y="1749"/>
                    <a:pt x="17915" y="1749"/>
                  </a:cubicBezTo>
                  <a:lnTo>
                    <a:pt x="20918" y="1749"/>
                  </a:lnTo>
                  <a:lnTo>
                    <a:pt x="20918" y="5509"/>
                  </a:lnTo>
                  <a:lnTo>
                    <a:pt x="15082" y="5509"/>
                  </a:lnTo>
                  <a:cubicBezTo>
                    <a:pt x="14844" y="5509"/>
                    <a:pt x="14605" y="5772"/>
                    <a:pt x="14434" y="6209"/>
                  </a:cubicBezTo>
                  <a:cubicBezTo>
                    <a:pt x="14264" y="6646"/>
                    <a:pt x="14161" y="7258"/>
                    <a:pt x="14161" y="7870"/>
                  </a:cubicBezTo>
                  <a:lnTo>
                    <a:pt x="14161" y="16965"/>
                  </a:lnTo>
                  <a:lnTo>
                    <a:pt x="2866" y="16965"/>
                  </a:lnTo>
                  <a:cubicBezTo>
                    <a:pt x="2696" y="15304"/>
                    <a:pt x="2150" y="14079"/>
                    <a:pt x="1467" y="14079"/>
                  </a:cubicBezTo>
                  <a:cubicBezTo>
                    <a:pt x="682" y="14079"/>
                    <a:pt x="0" y="15741"/>
                    <a:pt x="0" y="17840"/>
                  </a:cubicBezTo>
                  <a:cubicBezTo>
                    <a:pt x="0" y="19938"/>
                    <a:pt x="683" y="21600"/>
                    <a:pt x="1467" y="21600"/>
                  </a:cubicBezTo>
                  <a:close/>
                  <a:moveTo>
                    <a:pt x="1467" y="15916"/>
                  </a:moveTo>
                  <a:cubicBezTo>
                    <a:pt x="1774" y="15916"/>
                    <a:pt x="2013" y="16353"/>
                    <a:pt x="2150" y="17053"/>
                  </a:cubicBezTo>
                  <a:cubicBezTo>
                    <a:pt x="2218" y="17315"/>
                    <a:pt x="2218" y="17577"/>
                    <a:pt x="2218" y="17927"/>
                  </a:cubicBezTo>
                  <a:cubicBezTo>
                    <a:pt x="2218" y="18277"/>
                    <a:pt x="2184" y="18539"/>
                    <a:pt x="2150" y="18802"/>
                  </a:cubicBezTo>
                  <a:cubicBezTo>
                    <a:pt x="2013" y="19414"/>
                    <a:pt x="1774" y="19938"/>
                    <a:pt x="1467" y="19938"/>
                  </a:cubicBezTo>
                  <a:cubicBezTo>
                    <a:pt x="1058" y="19938"/>
                    <a:pt x="683" y="19064"/>
                    <a:pt x="683" y="17927"/>
                  </a:cubicBezTo>
                  <a:cubicBezTo>
                    <a:pt x="717" y="16790"/>
                    <a:pt x="1058" y="15916"/>
                    <a:pt x="1467" y="15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Yen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9290607" y="3834094"/>
            <a:ext cx="2340467" cy="1474819"/>
            <a:chOff x="8921977" y="1466725"/>
            <a:chExt cx="2926080" cy="14748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560926" y="4644078"/>
            <a:ext cx="2340467" cy="1474819"/>
            <a:chOff x="332936" y="2627766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9290607" y="1325812"/>
            <a:ext cx="2340467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560926" y="1325812"/>
            <a:ext cx="2340467" cy="1474819"/>
            <a:chOff x="332936" y="2627766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14850F-2E54-41D1-8C2B-92E39073D9F0}"/>
              </a:ext>
            </a:extLst>
          </p:cNvPr>
          <p:cNvGrpSpPr/>
          <p:nvPr/>
        </p:nvGrpSpPr>
        <p:grpSpPr>
          <a:xfrm>
            <a:off x="3243669" y="1366577"/>
            <a:ext cx="5704662" cy="4124846"/>
            <a:chOff x="14274800" y="5486399"/>
            <a:chExt cx="1838963" cy="132969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EFEDD3D-3B44-4664-A9FC-E088450CA3E1}"/>
                </a:ext>
              </a:extLst>
            </p:cNvPr>
            <p:cNvSpPr/>
            <p:nvPr/>
          </p:nvSpPr>
          <p:spPr>
            <a:xfrm>
              <a:off x="14795499" y="5486399"/>
              <a:ext cx="1318264" cy="54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" y="2644"/>
                  </a:moveTo>
                  <a:lnTo>
                    <a:pt x="3205" y="2644"/>
                  </a:lnTo>
                  <a:cubicBezTo>
                    <a:pt x="3329" y="2644"/>
                    <a:pt x="3392" y="2744"/>
                    <a:pt x="3434" y="2993"/>
                  </a:cubicBezTo>
                  <a:lnTo>
                    <a:pt x="6721" y="21101"/>
                  </a:lnTo>
                  <a:cubicBezTo>
                    <a:pt x="6805" y="21500"/>
                    <a:pt x="6909" y="21600"/>
                    <a:pt x="6992" y="21600"/>
                  </a:cubicBezTo>
                  <a:cubicBezTo>
                    <a:pt x="6992" y="21600"/>
                    <a:pt x="6992" y="21600"/>
                    <a:pt x="6992" y="21600"/>
                  </a:cubicBezTo>
                  <a:cubicBezTo>
                    <a:pt x="7075" y="21600"/>
                    <a:pt x="7179" y="21500"/>
                    <a:pt x="7262" y="21101"/>
                  </a:cubicBezTo>
                  <a:lnTo>
                    <a:pt x="10550" y="2993"/>
                  </a:lnTo>
                  <a:cubicBezTo>
                    <a:pt x="10592" y="2744"/>
                    <a:pt x="10654" y="2644"/>
                    <a:pt x="10779" y="2644"/>
                  </a:cubicBezTo>
                  <a:lnTo>
                    <a:pt x="19852" y="2644"/>
                  </a:lnTo>
                  <a:cubicBezTo>
                    <a:pt x="19956" y="3592"/>
                    <a:pt x="20289" y="4290"/>
                    <a:pt x="20705" y="4290"/>
                  </a:cubicBezTo>
                  <a:cubicBezTo>
                    <a:pt x="21184" y="4290"/>
                    <a:pt x="21600" y="3342"/>
                    <a:pt x="21600" y="2145"/>
                  </a:cubicBezTo>
                  <a:cubicBezTo>
                    <a:pt x="21600" y="948"/>
                    <a:pt x="21205" y="0"/>
                    <a:pt x="20705" y="0"/>
                  </a:cubicBezTo>
                  <a:cubicBezTo>
                    <a:pt x="20289" y="0"/>
                    <a:pt x="19935" y="698"/>
                    <a:pt x="19852" y="1646"/>
                  </a:cubicBezTo>
                  <a:lnTo>
                    <a:pt x="10779" y="1646"/>
                  </a:lnTo>
                  <a:cubicBezTo>
                    <a:pt x="10509" y="1646"/>
                    <a:pt x="10280" y="1995"/>
                    <a:pt x="10176" y="2594"/>
                  </a:cubicBezTo>
                  <a:lnTo>
                    <a:pt x="6992" y="20153"/>
                  </a:lnTo>
                  <a:lnTo>
                    <a:pt x="3808" y="2594"/>
                  </a:lnTo>
                  <a:cubicBezTo>
                    <a:pt x="3704" y="1995"/>
                    <a:pt x="3475" y="1646"/>
                    <a:pt x="3205" y="1646"/>
                  </a:cubicBezTo>
                  <a:lnTo>
                    <a:pt x="208" y="1646"/>
                  </a:lnTo>
                  <a:cubicBezTo>
                    <a:pt x="83" y="1646"/>
                    <a:pt x="0" y="1846"/>
                    <a:pt x="0" y="2145"/>
                  </a:cubicBezTo>
                  <a:cubicBezTo>
                    <a:pt x="0" y="2444"/>
                    <a:pt x="104" y="2644"/>
                    <a:pt x="208" y="2644"/>
                  </a:cubicBezTo>
                  <a:close/>
                  <a:moveTo>
                    <a:pt x="20247" y="2145"/>
                  </a:moveTo>
                  <a:cubicBezTo>
                    <a:pt x="20247" y="1945"/>
                    <a:pt x="20268" y="1796"/>
                    <a:pt x="20289" y="1646"/>
                  </a:cubicBezTo>
                  <a:cubicBezTo>
                    <a:pt x="20372" y="1297"/>
                    <a:pt x="20518" y="998"/>
                    <a:pt x="20705" y="998"/>
                  </a:cubicBezTo>
                  <a:cubicBezTo>
                    <a:pt x="20955" y="998"/>
                    <a:pt x="21184" y="1497"/>
                    <a:pt x="21184" y="2145"/>
                  </a:cubicBezTo>
                  <a:cubicBezTo>
                    <a:pt x="21184" y="2794"/>
                    <a:pt x="20976" y="3292"/>
                    <a:pt x="20705" y="3292"/>
                  </a:cubicBezTo>
                  <a:cubicBezTo>
                    <a:pt x="20518" y="3292"/>
                    <a:pt x="20372" y="3043"/>
                    <a:pt x="20289" y="2644"/>
                  </a:cubicBezTo>
                  <a:cubicBezTo>
                    <a:pt x="20268" y="2494"/>
                    <a:pt x="20247" y="2345"/>
                    <a:pt x="20247" y="214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91AB858-4126-4BAD-95F1-3B0DF8F71683}"/>
                </a:ext>
              </a:extLst>
            </p:cNvPr>
            <p:cNvSpPr/>
            <p:nvPr/>
          </p:nvSpPr>
          <p:spPr>
            <a:xfrm>
              <a:off x="15430499" y="5613400"/>
              <a:ext cx="302639" cy="6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1" extrusionOk="0">
                  <a:moveTo>
                    <a:pt x="20841" y="30"/>
                  </a:moveTo>
                  <a:cubicBezTo>
                    <a:pt x="20392" y="-49"/>
                    <a:pt x="19855" y="30"/>
                    <a:pt x="19675" y="227"/>
                  </a:cubicBezTo>
                  <a:lnTo>
                    <a:pt x="137" y="18043"/>
                  </a:lnTo>
                  <a:cubicBezTo>
                    <a:pt x="137" y="18043"/>
                    <a:pt x="137" y="18082"/>
                    <a:pt x="137" y="18082"/>
                  </a:cubicBezTo>
                  <a:cubicBezTo>
                    <a:pt x="-132" y="18358"/>
                    <a:pt x="47" y="18555"/>
                    <a:pt x="227" y="18674"/>
                  </a:cubicBezTo>
                  <a:cubicBezTo>
                    <a:pt x="406" y="18792"/>
                    <a:pt x="764" y="18950"/>
                    <a:pt x="1481" y="18950"/>
                  </a:cubicBezTo>
                  <a:lnTo>
                    <a:pt x="11878" y="18950"/>
                  </a:lnTo>
                  <a:cubicBezTo>
                    <a:pt x="12057" y="18950"/>
                    <a:pt x="12236" y="18989"/>
                    <a:pt x="12326" y="19028"/>
                  </a:cubicBezTo>
                  <a:cubicBezTo>
                    <a:pt x="12416" y="19107"/>
                    <a:pt x="12505" y="19147"/>
                    <a:pt x="12505" y="19225"/>
                  </a:cubicBezTo>
                  <a:lnTo>
                    <a:pt x="12505" y="21157"/>
                  </a:lnTo>
                  <a:cubicBezTo>
                    <a:pt x="12505" y="21393"/>
                    <a:pt x="12864" y="21551"/>
                    <a:pt x="13401" y="21551"/>
                  </a:cubicBezTo>
                  <a:cubicBezTo>
                    <a:pt x="13939" y="21551"/>
                    <a:pt x="14298" y="21393"/>
                    <a:pt x="14298" y="21157"/>
                  </a:cubicBezTo>
                  <a:lnTo>
                    <a:pt x="14298" y="19225"/>
                  </a:lnTo>
                  <a:cubicBezTo>
                    <a:pt x="14298" y="18950"/>
                    <a:pt x="14029" y="18674"/>
                    <a:pt x="13581" y="18477"/>
                  </a:cubicBezTo>
                  <a:cubicBezTo>
                    <a:pt x="13133" y="18279"/>
                    <a:pt x="12505" y="18161"/>
                    <a:pt x="11878" y="18161"/>
                  </a:cubicBezTo>
                  <a:lnTo>
                    <a:pt x="2019" y="18161"/>
                  </a:lnTo>
                  <a:lnTo>
                    <a:pt x="21288" y="542"/>
                  </a:lnTo>
                  <a:cubicBezTo>
                    <a:pt x="21468" y="385"/>
                    <a:pt x="21289" y="148"/>
                    <a:pt x="20841" y="3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484365E-29D9-4366-894B-824C7FB5E864}"/>
                </a:ext>
              </a:extLst>
            </p:cNvPr>
            <p:cNvSpPr/>
            <p:nvPr/>
          </p:nvSpPr>
          <p:spPr>
            <a:xfrm>
              <a:off x="14897099" y="6311899"/>
              <a:ext cx="1206499" cy="5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88" y="21165"/>
                  </a:moveTo>
                  <a:cubicBezTo>
                    <a:pt x="3001" y="21437"/>
                    <a:pt x="3160" y="21600"/>
                    <a:pt x="3320" y="21600"/>
                  </a:cubicBezTo>
                  <a:lnTo>
                    <a:pt x="7912" y="21600"/>
                  </a:lnTo>
                  <a:cubicBezTo>
                    <a:pt x="8072" y="21600"/>
                    <a:pt x="8231" y="21437"/>
                    <a:pt x="8344" y="21165"/>
                  </a:cubicBezTo>
                  <a:cubicBezTo>
                    <a:pt x="8458" y="20893"/>
                    <a:pt x="8526" y="20512"/>
                    <a:pt x="8526" y="20131"/>
                  </a:cubicBezTo>
                  <a:lnTo>
                    <a:pt x="8526" y="13711"/>
                  </a:lnTo>
                  <a:lnTo>
                    <a:pt x="12414" y="13711"/>
                  </a:lnTo>
                  <a:cubicBezTo>
                    <a:pt x="12573" y="13711"/>
                    <a:pt x="12733" y="13548"/>
                    <a:pt x="12846" y="13276"/>
                  </a:cubicBezTo>
                  <a:cubicBezTo>
                    <a:pt x="12960" y="13004"/>
                    <a:pt x="13028" y="12623"/>
                    <a:pt x="13028" y="12242"/>
                  </a:cubicBezTo>
                  <a:lnTo>
                    <a:pt x="13028" y="7073"/>
                  </a:lnTo>
                  <a:cubicBezTo>
                    <a:pt x="13028" y="6692"/>
                    <a:pt x="12960" y="6311"/>
                    <a:pt x="12846" y="6039"/>
                  </a:cubicBezTo>
                  <a:cubicBezTo>
                    <a:pt x="12733" y="5767"/>
                    <a:pt x="12573" y="5604"/>
                    <a:pt x="12414" y="5604"/>
                  </a:cubicBezTo>
                  <a:lnTo>
                    <a:pt x="8526" y="5604"/>
                  </a:lnTo>
                  <a:lnTo>
                    <a:pt x="8526" y="2884"/>
                  </a:lnTo>
                  <a:lnTo>
                    <a:pt x="19690" y="2884"/>
                  </a:lnTo>
                  <a:cubicBezTo>
                    <a:pt x="19804" y="3917"/>
                    <a:pt x="20168" y="4679"/>
                    <a:pt x="20622" y="4679"/>
                  </a:cubicBezTo>
                  <a:cubicBezTo>
                    <a:pt x="21145" y="4679"/>
                    <a:pt x="21600" y="3645"/>
                    <a:pt x="21600" y="2340"/>
                  </a:cubicBezTo>
                  <a:cubicBezTo>
                    <a:pt x="21600" y="1034"/>
                    <a:pt x="21168" y="0"/>
                    <a:pt x="20622" y="0"/>
                  </a:cubicBezTo>
                  <a:cubicBezTo>
                    <a:pt x="20168" y="0"/>
                    <a:pt x="19781" y="762"/>
                    <a:pt x="19690" y="1795"/>
                  </a:cubicBezTo>
                  <a:lnTo>
                    <a:pt x="8458" y="1795"/>
                  </a:lnTo>
                  <a:cubicBezTo>
                    <a:pt x="8231" y="1795"/>
                    <a:pt x="8072" y="2176"/>
                    <a:pt x="8072" y="2720"/>
                  </a:cubicBezTo>
                  <a:lnTo>
                    <a:pt x="8072" y="5767"/>
                  </a:lnTo>
                  <a:cubicBezTo>
                    <a:pt x="8072" y="6311"/>
                    <a:pt x="8231" y="6692"/>
                    <a:pt x="8458" y="6692"/>
                  </a:cubicBezTo>
                  <a:lnTo>
                    <a:pt x="12414" y="6692"/>
                  </a:lnTo>
                  <a:cubicBezTo>
                    <a:pt x="12460" y="6692"/>
                    <a:pt x="12505" y="6747"/>
                    <a:pt x="12528" y="6801"/>
                  </a:cubicBezTo>
                  <a:cubicBezTo>
                    <a:pt x="12551" y="6855"/>
                    <a:pt x="12573" y="6964"/>
                    <a:pt x="12573" y="7073"/>
                  </a:cubicBezTo>
                  <a:lnTo>
                    <a:pt x="12573" y="12242"/>
                  </a:lnTo>
                  <a:cubicBezTo>
                    <a:pt x="12573" y="12351"/>
                    <a:pt x="12551" y="12459"/>
                    <a:pt x="12528" y="12514"/>
                  </a:cubicBezTo>
                  <a:cubicBezTo>
                    <a:pt x="12505" y="12568"/>
                    <a:pt x="12460" y="12623"/>
                    <a:pt x="12414" y="12623"/>
                  </a:cubicBezTo>
                  <a:lnTo>
                    <a:pt x="8458" y="12623"/>
                  </a:lnTo>
                  <a:cubicBezTo>
                    <a:pt x="8231" y="12623"/>
                    <a:pt x="8072" y="13004"/>
                    <a:pt x="8072" y="13548"/>
                  </a:cubicBezTo>
                  <a:lnTo>
                    <a:pt x="8072" y="20077"/>
                  </a:lnTo>
                  <a:cubicBezTo>
                    <a:pt x="8072" y="20185"/>
                    <a:pt x="8049" y="20294"/>
                    <a:pt x="8026" y="20349"/>
                  </a:cubicBezTo>
                  <a:cubicBezTo>
                    <a:pt x="8003" y="20403"/>
                    <a:pt x="7958" y="20457"/>
                    <a:pt x="7912" y="20457"/>
                  </a:cubicBezTo>
                  <a:lnTo>
                    <a:pt x="3320" y="20457"/>
                  </a:lnTo>
                  <a:cubicBezTo>
                    <a:pt x="3274" y="20457"/>
                    <a:pt x="3229" y="20403"/>
                    <a:pt x="3206" y="20349"/>
                  </a:cubicBezTo>
                  <a:cubicBezTo>
                    <a:pt x="3183" y="20294"/>
                    <a:pt x="3160" y="20185"/>
                    <a:pt x="3160" y="20077"/>
                  </a:cubicBezTo>
                  <a:lnTo>
                    <a:pt x="3160" y="13548"/>
                  </a:lnTo>
                  <a:cubicBezTo>
                    <a:pt x="3160" y="13004"/>
                    <a:pt x="3001" y="12623"/>
                    <a:pt x="2774" y="12623"/>
                  </a:cubicBezTo>
                  <a:lnTo>
                    <a:pt x="227" y="12623"/>
                  </a:lnTo>
                  <a:cubicBezTo>
                    <a:pt x="91" y="12623"/>
                    <a:pt x="0" y="12840"/>
                    <a:pt x="0" y="13167"/>
                  </a:cubicBezTo>
                  <a:cubicBezTo>
                    <a:pt x="0" y="13493"/>
                    <a:pt x="91" y="13711"/>
                    <a:pt x="227" y="13711"/>
                  </a:cubicBezTo>
                  <a:lnTo>
                    <a:pt x="2706" y="13711"/>
                  </a:lnTo>
                  <a:lnTo>
                    <a:pt x="2706" y="20131"/>
                  </a:lnTo>
                  <a:cubicBezTo>
                    <a:pt x="2706" y="20512"/>
                    <a:pt x="2774" y="20893"/>
                    <a:pt x="2888" y="21165"/>
                  </a:cubicBezTo>
                  <a:close/>
                  <a:moveTo>
                    <a:pt x="20122" y="2340"/>
                  </a:moveTo>
                  <a:cubicBezTo>
                    <a:pt x="20122" y="2122"/>
                    <a:pt x="20145" y="1959"/>
                    <a:pt x="20168" y="1795"/>
                  </a:cubicBezTo>
                  <a:cubicBezTo>
                    <a:pt x="20259" y="1415"/>
                    <a:pt x="20418" y="1088"/>
                    <a:pt x="20622" y="1088"/>
                  </a:cubicBezTo>
                  <a:cubicBezTo>
                    <a:pt x="20895" y="1088"/>
                    <a:pt x="21145" y="1632"/>
                    <a:pt x="21145" y="2340"/>
                  </a:cubicBezTo>
                  <a:cubicBezTo>
                    <a:pt x="21145" y="3047"/>
                    <a:pt x="20918" y="3591"/>
                    <a:pt x="20622" y="3591"/>
                  </a:cubicBezTo>
                  <a:cubicBezTo>
                    <a:pt x="20418" y="3591"/>
                    <a:pt x="20259" y="3319"/>
                    <a:pt x="20168" y="2884"/>
                  </a:cubicBezTo>
                  <a:cubicBezTo>
                    <a:pt x="20145" y="2720"/>
                    <a:pt x="20122" y="2503"/>
                    <a:pt x="20122" y="234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68E246-F3B9-4C39-B04E-1683EEBB8468}"/>
                </a:ext>
              </a:extLst>
            </p:cNvPr>
            <p:cNvSpPr/>
            <p:nvPr/>
          </p:nvSpPr>
          <p:spPr>
            <a:xfrm>
              <a:off x="14274800" y="5486400"/>
              <a:ext cx="72938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615" y="2647"/>
                  </a:moveTo>
                  <a:cubicBezTo>
                    <a:pt x="2367" y="2647"/>
                    <a:pt x="3005" y="2221"/>
                    <a:pt x="3155" y="1643"/>
                  </a:cubicBezTo>
                  <a:lnTo>
                    <a:pt x="11570" y="1643"/>
                  </a:lnTo>
                  <a:lnTo>
                    <a:pt x="20736" y="17037"/>
                  </a:lnTo>
                  <a:lnTo>
                    <a:pt x="16604" y="17037"/>
                  </a:lnTo>
                  <a:cubicBezTo>
                    <a:pt x="16341" y="17037"/>
                    <a:pt x="16078" y="17128"/>
                    <a:pt x="15890" y="17280"/>
                  </a:cubicBezTo>
                  <a:cubicBezTo>
                    <a:pt x="15702" y="17432"/>
                    <a:pt x="15590" y="17645"/>
                    <a:pt x="15590" y="17858"/>
                  </a:cubicBezTo>
                  <a:lnTo>
                    <a:pt x="15590" y="20779"/>
                  </a:lnTo>
                  <a:cubicBezTo>
                    <a:pt x="15590" y="20992"/>
                    <a:pt x="15702" y="21205"/>
                    <a:pt x="15890" y="21357"/>
                  </a:cubicBezTo>
                  <a:cubicBezTo>
                    <a:pt x="16078" y="21509"/>
                    <a:pt x="16341" y="21600"/>
                    <a:pt x="16604" y="21600"/>
                  </a:cubicBezTo>
                  <a:cubicBezTo>
                    <a:pt x="16829" y="21600"/>
                    <a:pt x="16979" y="21478"/>
                    <a:pt x="16979" y="21296"/>
                  </a:cubicBezTo>
                  <a:cubicBezTo>
                    <a:pt x="16979" y="21113"/>
                    <a:pt x="16829" y="20992"/>
                    <a:pt x="16604" y="20992"/>
                  </a:cubicBezTo>
                  <a:cubicBezTo>
                    <a:pt x="16529" y="20992"/>
                    <a:pt x="16454" y="20961"/>
                    <a:pt x="16416" y="20931"/>
                  </a:cubicBezTo>
                  <a:cubicBezTo>
                    <a:pt x="16378" y="20900"/>
                    <a:pt x="16341" y="20839"/>
                    <a:pt x="16341" y="20779"/>
                  </a:cubicBezTo>
                  <a:lnTo>
                    <a:pt x="16341" y="17858"/>
                  </a:lnTo>
                  <a:cubicBezTo>
                    <a:pt x="16341" y="17797"/>
                    <a:pt x="16378" y="17736"/>
                    <a:pt x="16416" y="17706"/>
                  </a:cubicBezTo>
                  <a:cubicBezTo>
                    <a:pt x="16454" y="17675"/>
                    <a:pt x="16529" y="17645"/>
                    <a:pt x="16604" y="17645"/>
                  </a:cubicBezTo>
                  <a:lnTo>
                    <a:pt x="20961" y="17645"/>
                  </a:lnTo>
                  <a:cubicBezTo>
                    <a:pt x="21149" y="17645"/>
                    <a:pt x="21337" y="17584"/>
                    <a:pt x="21450" y="17432"/>
                  </a:cubicBezTo>
                  <a:cubicBezTo>
                    <a:pt x="21600" y="17280"/>
                    <a:pt x="21600" y="17097"/>
                    <a:pt x="21525" y="16945"/>
                  </a:cubicBezTo>
                  <a:lnTo>
                    <a:pt x="12134" y="1186"/>
                  </a:lnTo>
                  <a:cubicBezTo>
                    <a:pt x="12058" y="1095"/>
                    <a:pt x="11946" y="1004"/>
                    <a:pt x="11795" y="1004"/>
                  </a:cubicBezTo>
                  <a:lnTo>
                    <a:pt x="3155" y="1004"/>
                  </a:lnTo>
                  <a:cubicBezTo>
                    <a:pt x="2968" y="426"/>
                    <a:pt x="2367" y="0"/>
                    <a:pt x="1615" y="0"/>
                  </a:cubicBezTo>
                  <a:cubicBezTo>
                    <a:pt x="751" y="0"/>
                    <a:pt x="0" y="578"/>
                    <a:pt x="0" y="1308"/>
                  </a:cubicBezTo>
                  <a:cubicBezTo>
                    <a:pt x="0" y="2038"/>
                    <a:pt x="751" y="2647"/>
                    <a:pt x="1615" y="2647"/>
                  </a:cubicBezTo>
                  <a:close/>
                  <a:moveTo>
                    <a:pt x="1615" y="639"/>
                  </a:moveTo>
                  <a:cubicBezTo>
                    <a:pt x="1953" y="639"/>
                    <a:pt x="2216" y="791"/>
                    <a:pt x="2367" y="1034"/>
                  </a:cubicBezTo>
                  <a:cubicBezTo>
                    <a:pt x="2442" y="1126"/>
                    <a:pt x="2442" y="1217"/>
                    <a:pt x="2442" y="1339"/>
                  </a:cubicBezTo>
                  <a:cubicBezTo>
                    <a:pt x="2442" y="1460"/>
                    <a:pt x="2404" y="1552"/>
                    <a:pt x="2367" y="1643"/>
                  </a:cubicBezTo>
                  <a:cubicBezTo>
                    <a:pt x="2216" y="1856"/>
                    <a:pt x="1953" y="2038"/>
                    <a:pt x="1615" y="2038"/>
                  </a:cubicBezTo>
                  <a:cubicBezTo>
                    <a:pt x="1165" y="2038"/>
                    <a:pt x="751" y="1734"/>
                    <a:pt x="751" y="1339"/>
                  </a:cubicBezTo>
                  <a:cubicBezTo>
                    <a:pt x="751" y="943"/>
                    <a:pt x="1165" y="639"/>
                    <a:pt x="1615" y="63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E52B7DB-68EF-48A1-ADAB-9204DCEA37B5}"/>
                </a:ext>
              </a:extLst>
            </p:cNvPr>
            <p:cNvSpPr/>
            <p:nvPr/>
          </p:nvSpPr>
          <p:spPr>
            <a:xfrm>
              <a:off x="14274800" y="6362699"/>
              <a:ext cx="803911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21600"/>
                  </a:moveTo>
                  <a:cubicBezTo>
                    <a:pt x="2150" y="21600"/>
                    <a:pt x="2730" y="20376"/>
                    <a:pt x="2866" y="18714"/>
                  </a:cubicBezTo>
                  <a:lnTo>
                    <a:pt x="14502" y="18714"/>
                  </a:lnTo>
                  <a:cubicBezTo>
                    <a:pt x="14707" y="18714"/>
                    <a:pt x="14844" y="18364"/>
                    <a:pt x="14844" y="17840"/>
                  </a:cubicBezTo>
                  <a:lnTo>
                    <a:pt x="14844" y="7870"/>
                  </a:lnTo>
                  <a:cubicBezTo>
                    <a:pt x="14844" y="7696"/>
                    <a:pt x="14878" y="7521"/>
                    <a:pt x="14912" y="7433"/>
                  </a:cubicBezTo>
                  <a:cubicBezTo>
                    <a:pt x="14946" y="7346"/>
                    <a:pt x="15014" y="7258"/>
                    <a:pt x="15082" y="7258"/>
                  </a:cubicBezTo>
                  <a:lnTo>
                    <a:pt x="21020" y="7258"/>
                  </a:lnTo>
                  <a:cubicBezTo>
                    <a:pt x="21361" y="7258"/>
                    <a:pt x="21600" y="6646"/>
                    <a:pt x="21600" y="5772"/>
                  </a:cubicBezTo>
                  <a:lnTo>
                    <a:pt x="21600" y="874"/>
                  </a:lnTo>
                  <a:cubicBezTo>
                    <a:pt x="21600" y="350"/>
                    <a:pt x="21463" y="0"/>
                    <a:pt x="21259" y="0"/>
                  </a:cubicBezTo>
                  <a:lnTo>
                    <a:pt x="17915" y="0"/>
                  </a:lnTo>
                  <a:cubicBezTo>
                    <a:pt x="17710" y="0"/>
                    <a:pt x="17573" y="350"/>
                    <a:pt x="17573" y="874"/>
                  </a:cubicBezTo>
                  <a:cubicBezTo>
                    <a:pt x="17573" y="1399"/>
                    <a:pt x="17710" y="1749"/>
                    <a:pt x="17915" y="1749"/>
                  </a:cubicBezTo>
                  <a:lnTo>
                    <a:pt x="20918" y="1749"/>
                  </a:lnTo>
                  <a:lnTo>
                    <a:pt x="20918" y="5509"/>
                  </a:lnTo>
                  <a:lnTo>
                    <a:pt x="15082" y="5509"/>
                  </a:lnTo>
                  <a:cubicBezTo>
                    <a:pt x="14844" y="5509"/>
                    <a:pt x="14605" y="5772"/>
                    <a:pt x="14434" y="6209"/>
                  </a:cubicBezTo>
                  <a:cubicBezTo>
                    <a:pt x="14264" y="6646"/>
                    <a:pt x="14161" y="7258"/>
                    <a:pt x="14161" y="7870"/>
                  </a:cubicBezTo>
                  <a:lnTo>
                    <a:pt x="14161" y="16965"/>
                  </a:lnTo>
                  <a:lnTo>
                    <a:pt x="2866" y="16965"/>
                  </a:lnTo>
                  <a:cubicBezTo>
                    <a:pt x="2696" y="15304"/>
                    <a:pt x="2150" y="14079"/>
                    <a:pt x="1467" y="14079"/>
                  </a:cubicBezTo>
                  <a:cubicBezTo>
                    <a:pt x="682" y="14079"/>
                    <a:pt x="0" y="15741"/>
                    <a:pt x="0" y="17840"/>
                  </a:cubicBezTo>
                  <a:cubicBezTo>
                    <a:pt x="0" y="19938"/>
                    <a:pt x="683" y="21600"/>
                    <a:pt x="1467" y="21600"/>
                  </a:cubicBezTo>
                  <a:close/>
                  <a:moveTo>
                    <a:pt x="1467" y="15916"/>
                  </a:moveTo>
                  <a:cubicBezTo>
                    <a:pt x="1774" y="15916"/>
                    <a:pt x="2013" y="16353"/>
                    <a:pt x="2150" y="17053"/>
                  </a:cubicBezTo>
                  <a:cubicBezTo>
                    <a:pt x="2218" y="17315"/>
                    <a:pt x="2218" y="17577"/>
                    <a:pt x="2218" y="17927"/>
                  </a:cubicBezTo>
                  <a:cubicBezTo>
                    <a:pt x="2218" y="18277"/>
                    <a:pt x="2184" y="18539"/>
                    <a:pt x="2150" y="18802"/>
                  </a:cubicBezTo>
                  <a:cubicBezTo>
                    <a:pt x="2013" y="19414"/>
                    <a:pt x="1774" y="19938"/>
                    <a:pt x="1467" y="19938"/>
                  </a:cubicBezTo>
                  <a:cubicBezTo>
                    <a:pt x="1058" y="19938"/>
                    <a:pt x="683" y="19064"/>
                    <a:pt x="683" y="17927"/>
                  </a:cubicBezTo>
                  <a:cubicBezTo>
                    <a:pt x="717" y="16790"/>
                    <a:pt x="1058" y="15916"/>
                    <a:pt x="1467" y="15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7009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Yen – Slide Template</vt:lpstr>
      <vt:lpstr>Line Design Yen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Yen</dc:title>
  <dc:creator>PresentationGO.com</dc:creator>
  <dc:description>© Copyright PresentationGO.com</dc:description>
  <dcterms:created xsi:type="dcterms:W3CDTF">2014-11-26T05:14:11Z</dcterms:created>
  <dcterms:modified xsi:type="dcterms:W3CDTF">2020-03-10T19:29:54Z</dcterms:modified>
  <cp:category>Graphics &amp; Metaphors</cp:category>
</cp:coreProperties>
</file>