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122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5894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4" Type="http://schemas.openxmlformats.org/officeDocument/2006/relationships/image" Target="../media/image10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Process Arrow – Slide Template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12031408-2DF1-4C11-8AC8-BB3B26056B68}"/>
              </a:ext>
            </a:extLst>
          </p:cNvPr>
          <p:cNvGrpSpPr/>
          <p:nvPr/>
        </p:nvGrpSpPr>
        <p:grpSpPr>
          <a:xfrm>
            <a:off x="1443421" y="4153710"/>
            <a:ext cx="1823802" cy="1521614"/>
            <a:chOff x="8921977" y="3919498"/>
            <a:chExt cx="2926080" cy="2028816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FA246B8-2C07-4590-80BB-5458698A27A8}"/>
                </a:ext>
              </a:extLst>
            </p:cNvPr>
            <p:cNvSpPr txBox="1"/>
            <p:nvPr/>
          </p:nvSpPr>
          <p:spPr>
            <a:xfrm>
              <a:off x="8921977" y="391949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FC7BC534-192B-4CAC-AF96-8AB1824EC70B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09641C8C-E8E1-493D-B53D-D0F455B34688}"/>
              </a:ext>
            </a:extLst>
          </p:cNvPr>
          <p:cNvGrpSpPr/>
          <p:nvPr/>
        </p:nvGrpSpPr>
        <p:grpSpPr>
          <a:xfrm>
            <a:off x="3882106" y="4153710"/>
            <a:ext cx="1823802" cy="1521614"/>
            <a:chOff x="8921977" y="3919498"/>
            <a:chExt cx="2926080" cy="2028816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B0AD4DE9-3F72-467A-9C47-AA4D6CEF33D1}"/>
                </a:ext>
              </a:extLst>
            </p:cNvPr>
            <p:cNvSpPr txBox="1"/>
            <p:nvPr/>
          </p:nvSpPr>
          <p:spPr>
            <a:xfrm>
              <a:off x="8921977" y="391949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053A3EE-C4CD-491D-A491-59972F799C24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2EE6C25-4AD8-4C7D-BBD0-FB6ED2D994BE}"/>
              </a:ext>
            </a:extLst>
          </p:cNvPr>
          <p:cNvGrpSpPr/>
          <p:nvPr/>
        </p:nvGrpSpPr>
        <p:grpSpPr>
          <a:xfrm>
            <a:off x="6320790" y="4153710"/>
            <a:ext cx="1823802" cy="1521614"/>
            <a:chOff x="8921977" y="3919498"/>
            <a:chExt cx="2926080" cy="2028816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027B6A4C-9841-4361-AFE7-D2E274AADF45}"/>
                </a:ext>
              </a:extLst>
            </p:cNvPr>
            <p:cNvSpPr txBox="1"/>
            <p:nvPr/>
          </p:nvSpPr>
          <p:spPr>
            <a:xfrm>
              <a:off x="8921977" y="391949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3AD94EDF-1758-41CF-9EFB-BD44AAE9AFEB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BE2F7DC-78B9-467E-BE44-1D7B5F1BA1A0}"/>
              </a:ext>
            </a:extLst>
          </p:cNvPr>
          <p:cNvGrpSpPr/>
          <p:nvPr/>
        </p:nvGrpSpPr>
        <p:grpSpPr>
          <a:xfrm>
            <a:off x="1034080" y="1999764"/>
            <a:ext cx="7075841" cy="1890766"/>
            <a:chOff x="1245075" y="1723768"/>
            <a:chExt cx="9434454" cy="2521021"/>
          </a:xfrm>
        </p:grpSpPr>
        <p:pic>
          <p:nvPicPr>
            <p:cNvPr id="15" name="Graphic 14" descr="Lightbulb">
              <a:extLst>
                <a:ext uri="{FF2B5EF4-FFF2-40B4-BE49-F238E27FC236}">
                  <a16:creationId xmlns:a16="http://schemas.microsoft.com/office/drawing/2014/main" id="{5BD8F51F-90B3-4D02-B95E-DC18AC1918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834781" y="2283270"/>
              <a:ext cx="1387818" cy="1387818"/>
            </a:xfrm>
            <a:prstGeom prst="rect">
              <a:avLst/>
            </a:prstGeom>
          </p:spPr>
        </p:pic>
        <p:pic>
          <p:nvPicPr>
            <p:cNvPr id="16" name="Graphic 15" descr="Stopwatch">
              <a:extLst>
                <a:ext uri="{FF2B5EF4-FFF2-40B4-BE49-F238E27FC236}">
                  <a16:creationId xmlns:a16="http://schemas.microsoft.com/office/drawing/2014/main" id="{4B84309F-320C-421B-A297-06780ACC4BB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698717" y="2283270"/>
              <a:ext cx="1387818" cy="1387818"/>
            </a:xfrm>
            <a:prstGeom prst="rect">
              <a:avLst/>
            </a:prstGeom>
          </p:spPr>
        </p:pic>
        <p:pic>
          <p:nvPicPr>
            <p:cNvPr id="17" name="Graphic 16" descr="Gears">
              <a:extLst>
                <a:ext uri="{FF2B5EF4-FFF2-40B4-BE49-F238E27FC236}">
                  <a16:creationId xmlns:a16="http://schemas.microsoft.com/office/drawing/2014/main" id="{DDF99815-59D7-408B-BF81-2F56005AF0E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8663310" y="2283270"/>
              <a:ext cx="1387818" cy="1387818"/>
            </a:xfrm>
            <a:prstGeom prst="rect">
              <a:avLst/>
            </a:prstGeom>
          </p:spPr>
        </p:pic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4B302528-EFCB-4FA7-B7EB-ECC1E9ED1A17}"/>
                </a:ext>
              </a:extLst>
            </p:cNvPr>
            <p:cNvGrpSpPr/>
            <p:nvPr/>
          </p:nvGrpSpPr>
          <p:grpSpPr>
            <a:xfrm>
              <a:off x="1245075" y="1723768"/>
              <a:ext cx="9434454" cy="2521021"/>
              <a:chOff x="1245075" y="1723768"/>
              <a:chExt cx="9434454" cy="2521021"/>
            </a:xfrm>
          </p:grpSpPr>
          <p:cxnSp>
            <p:nvCxnSpPr>
              <p:cNvPr id="5" name="Straight Connector 4">
                <a:extLst>
                  <a:ext uri="{FF2B5EF4-FFF2-40B4-BE49-F238E27FC236}">
                    <a16:creationId xmlns:a16="http://schemas.microsoft.com/office/drawing/2014/main" id="{1D375612-C3C5-4996-912F-D33404637B6F}"/>
                  </a:ext>
                </a:extLst>
              </p:cNvPr>
              <p:cNvCxnSpPr>
                <a:stCxn id="3" idx="5"/>
                <a:endCxn id="36" idx="1"/>
              </p:cNvCxnSpPr>
              <p:nvPr/>
            </p:nvCxnSpPr>
            <p:spPr>
              <a:xfrm>
                <a:off x="1357557" y="1836250"/>
                <a:ext cx="1072677" cy="1101437"/>
              </a:xfrm>
              <a:prstGeom prst="line">
                <a:avLst/>
              </a:prstGeom>
              <a:ln w="508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D241585A-4853-4E1E-93ED-D6A3E19BC8EC}"/>
                  </a:ext>
                </a:extLst>
              </p:cNvPr>
              <p:cNvCxnSpPr>
                <a:cxnSpLocks/>
                <a:stCxn id="34" idx="7"/>
                <a:endCxn id="36" idx="3"/>
              </p:cNvCxnSpPr>
              <p:nvPr/>
            </p:nvCxnSpPr>
            <p:spPr>
              <a:xfrm flipV="1">
                <a:off x="1357557" y="3030870"/>
                <a:ext cx="1072677" cy="1101437"/>
              </a:xfrm>
              <a:prstGeom prst="line">
                <a:avLst/>
              </a:prstGeom>
              <a:ln w="508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A7CE4584-7A51-4865-B47C-5205F0C49FB4}"/>
                  </a:ext>
                </a:extLst>
              </p:cNvPr>
              <p:cNvCxnSpPr>
                <a:cxnSpLocks/>
                <a:stCxn id="34" idx="6"/>
                <a:endCxn id="37" idx="2"/>
              </p:cNvCxnSpPr>
              <p:nvPr/>
            </p:nvCxnSpPr>
            <p:spPr>
              <a:xfrm>
                <a:off x="1376856" y="4178899"/>
                <a:ext cx="4255970" cy="0"/>
              </a:xfrm>
              <a:prstGeom prst="line">
                <a:avLst/>
              </a:prstGeom>
              <a:ln w="508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36CFE66E-29C1-4BE7-A770-EB73C90679CB}"/>
                  </a:ext>
                </a:extLst>
              </p:cNvPr>
              <p:cNvCxnSpPr>
                <a:cxnSpLocks/>
                <a:stCxn id="3" idx="6"/>
                <a:endCxn id="35" idx="2"/>
              </p:cNvCxnSpPr>
              <p:nvPr/>
            </p:nvCxnSpPr>
            <p:spPr>
              <a:xfrm>
                <a:off x="1376856" y="1789659"/>
                <a:ext cx="2298999" cy="0"/>
              </a:xfrm>
              <a:prstGeom prst="line">
                <a:avLst/>
              </a:prstGeom>
              <a:ln w="508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FC2AD3B1-BD0A-44EF-BCFF-7961E48F8C1A}"/>
                  </a:ext>
                </a:extLst>
              </p:cNvPr>
              <p:cNvCxnSpPr>
                <a:cxnSpLocks/>
                <a:stCxn id="35" idx="5"/>
                <a:endCxn id="40" idx="1"/>
              </p:cNvCxnSpPr>
              <p:nvPr/>
            </p:nvCxnSpPr>
            <p:spPr>
              <a:xfrm>
                <a:off x="3788337" y="1836251"/>
                <a:ext cx="2289512" cy="2296056"/>
              </a:xfrm>
              <a:prstGeom prst="line">
                <a:avLst/>
              </a:prstGeom>
              <a:ln w="508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E9E90435-D4C6-4BD8-BD1C-453BCA9058FA}"/>
                  </a:ext>
                </a:extLst>
              </p:cNvPr>
              <p:cNvCxnSpPr>
                <a:cxnSpLocks/>
                <a:stCxn id="40" idx="6"/>
                <a:endCxn id="41" idx="2"/>
              </p:cNvCxnSpPr>
              <p:nvPr/>
            </p:nvCxnSpPr>
            <p:spPr>
              <a:xfrm>
                <a:off x="6190331" y="4178899"/>
                <a:ext cx="2786679" cy="0"/>
              </a:xfrm>
              <a:prstGeom prst="line">
                <a:avLst/>
              </a:prstGeom>
              <a:ln w="508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5ABB632D-8925-408B-859B-BA14D22B6BDF}"/>
                  </a:ext>
                </a:extLst>
              </p:cNvPr>
              <p:cNvCxnSpPr>
                <a:cxnSpLocks/>
                <a:stCxn id="43" idx="5"/>
                <a:endCxn id="41" idx="1"/>
              </p:cNvCxnSpPr>
              <p:nvPr/>
            </p:nvCxnSpPr>
            <p:spPr>
              <a:xfrm>
                <a:off x="6707244" y="1836250"/>
                <a:ext cx="2289065" cy="2296057"/>
              </a:xfrm>
              <a:prstGeom prst="line">
                <a:avLst/>
              </a:prstGeom>
              <a:ln w="508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9FA1EFEE-5527-4F2A-BB54-5DC16E326C9C}"/>
                  </a:ext>
                </a:extLst>
              </p:cNvPr>
              <p:cNvCxnSpPr>
                <a:cxnSpLocks/>
                <a:stCxn id="43" idx="6"/>
                <a:endCxn id="44" idx="2"/>
              </p:cNvCxnSpPr>
              <p:nvPr/>
            </p:nvCxnSpPr>
            <p:spPr>
              <a:xfrm>
                <a:off x="6726543" y="1789659"/>
                <a:ext cx="2655345" cy="0"/>
              </a:xfrm>
              <a:prstGeom prst="line">
                <a:avLst/>
              </a:prstGeom>
              <a:ln w="508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A9122417-4F82-4BB8-9C0B-923F1CEBF05B}"/>
                  </a:ext>
                </a:extLst>
              </p:cNvPr>
              <p:cNvCxnSpPr>
                <a:cxnSpLocks/>
                <a:stCxn id="44" idx="5"/>
                <a:endCxn id="45" idx="1"/>
              </p:cNvCxnSpPr>
              <p:nvPr/>
            </p:nvCxnSpPr>
            <p:spPr>
              <a:xfrm>
                <a:off x="9494370" y="1836250"/>
                <a:ext cx="1072677" cy="1101437"/>
              </a:xfrm>
              <a:prstGeom prst="line">
                <a:avLst/>
              </a:prstGeom>
              <a:ln w="508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99F15F94-22B2-4CDD-844E-842B15BB3774}"/>
                  </a:ext>
                </a:extLst>
              </p:cNvPr>
              <p:cNvCxnSpPr>
                <a:cxnSpLocks/>
                <a:stCxn id="42" idx="7"/>
                <a:endCxn id="45" idx="3"/>
              </p:cNvCxnSpPr>
              <p:nvPr/>
            </p:nvCxnSpPr>
            <p:spPr>
              <a:xfrm flipV="1">
                <a:off x="9403810" y="3030870"/>
                <a:ext cx="1163237" cy="1101437"/>
              </a:xfrm>
              <a:prstGeom prst="line">
                <a:avLst/>
              </a:prstGeom>
              <a:ln w="50800"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632AFAE7-0439-4965-89C2-E7C976F0EA27}"/>
                  </a:ext>
                </a:extLst>
              </p:cNvPr>
              <p:cNvSpPr/>
              <p:nvPr/>
            </p:nvSpPr>
            <p:spPr>
              <a:xfrm>
                <a:off x="1245075" y="172376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C9CC5A9D-92C5-4B05-A983-0D73C0C85E03}"/>
                  </a:ext>
                </a:extLst>
              </p:cNvPr>
              <p:cNvSpPr/>
              <p:nvPr/>
            </p:nvSpPr>
            <p:spPr>
              <a:xfrm>
                <a:off x="1245075" y="411300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5C0E500F-7332-4A1E-B0FA-488EC9AC05EF}"/>
                  </a:ext>
                </a:extLst>
              </p:cNvPr>
              <p:cNvSpPr/>
              <p:nvPr/>
            </p:nvSpPr>
            <p:spPr>
              <a:xfrm>
                <a:off x="3675855" y="172376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C9B8D2CB-6D88-410D-9A9C-A998B71FB40B}"/>
                  </a:ext>
                </a:extLst>
              </p:cNvPr>
              <p:cNvSpPr/>
              <p:nvPr/>
            </p:nvSpPr>
            <p:spPr>
              <a:xfrm>
                <a:off x="2410935" y="291838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332E4D24-B0AE-4253-AF67-0E888DA89C02}"/>
                  </a:ext>
                </a:extLst>
              </p:cNvPr>
              <p:cNvSpPr/>
              <p:nvPr/>
            </p:nvSpPr>
            <p:spPr>
              <a:xfrm>
                <a:off x="5632826" y="411300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0A1C92A7-E4C8-44AC-B970-BCEA341257D3}"/>
                  </a:ext>
                </a:extLst>
              </p:cNvPr>
              <p:cNvSpPr/>
              <p:nvPr/>
            </p:nvSpPr>
            <p:spPr>
              <a:xfrm>
                <a:off x="6058550" y="411300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83126E8B-1F27-4D99-A94E-20855466B4AC}"/>
                  </a:ext>
                </a:extLst>
              </p:cNvPr>
              <p:cNvSpPr/>
              <p:nvPr/>
            </p:nvSpPr>
            <p:spPr>
              <a:xfrm>
                <a:off x="8977010" y="411300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D3454108-D7D0-4017-92CB-6A31C82D7BC6}"/>
                  </a:ext>
                </a:extLst>
              </p:cNvPr>
              <p:cNvSpPr/>
              <p:nvPr/>
            </p:nvSpPr>
            <p:spPr>
              <a:xfrm>
                <a:off x="9291328" y="411300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FCF29915-BB97-4553-ADD6-5757E2FFCDF5}"/>
                  </a:ext>
                </a:extLst>
              </p:cNvPr>
              <p:cNvSpPr/>
              <p:nvPr/>
            </p:nvSpPr>
            <p:spPr>
              <a:xfrm>
                <a:off x="6594762" y="172376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E3707E7C-D178-49B7-ABA3-D7B4A51934BB}"/>
                  </a:ext>
                </a:extLst>
              </p:cNvPr>
              <p:cNvSpPr/>
              <p:nvPr/>
            </p:nvSpPr>
            <p:spPr>
              <a:xfrm>
                <a:off x="9381888" y="172376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F27F482A-99B9-4C52-96CB-FAC06F80EC7C}"/>
                  </a:ext>
                </a:extLst>
              </p:cNvPr>
              <p:cNvSpPr/>
              <p:nvPr/>
            </p:nvSpPr>
            <p:spPr>
              <a:xfrm>
                <a:off x="10547748" y="291838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50000"/>
                </a:schemeClr>
              </a:solidFill>
              <a:ln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64235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Process Arrow – Slide Template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9BE2F7DC-78B9-467E-BE44-1D7B5F1BA1A0}"/>
              </a:ext>
            </a:extLst>
          </p:cNvPr>
          <p:cNvGrpSpPr/>
          <p:nvPr/>
        </p:nvGrpSpPr>
        <p:grpSpPr>
          <a:xfrm>
            <a:off x="1034080" y="1999764"/>
            <a:ext cx="7075841" cy="1890766"/>
            <a:chOff x="1245075" y="1723768"/>
            <a:chExt cx="9434454" cy="2521021"/>
          </a:xfrm>
        </p:grpSpPr>
        <p:pic>
          <p:nvPicPr>
            <p:cNvPr id="15" name="Graphic 14" descr="Lightbulb">
              <a:extLst>
                <a:ext uri="{FF2B5EF4-FFF2-40B4-BE49-F238E27FC236}">
                  <a16:creationId xmlns:a16="http://schemas.microsoft.com/office/drawing/2014/main" id="{5BD8F51F-90B3-4D02-B95E-DC18AC1918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834781" y="2283270"/>
              <a:ext cx="1387818" cy="1387818"/>
            </a:xfrm>
            <a:prstGeom prst="rect">
              <a:avLst/>
            </a:prstGeom>
          </p:spPr>
        </p:pic>
        <p:pic>
          <p:nvPicPr>
            <p:cNvPr id="16" name="Graphic 15" descr="Stopwatch">
              <a:extLst>
                <a:ext uri="{FF2B5EF4-FFF2-40B4-BE49-F238E27FC236}">
                  <a16:creationId xmlns:a16="http://schemas.microsoft.com/office/drawing/2014/main" id="{4B84309F-320C-421B-A297-06780ACC4BB4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5698717" y="2283270"/>
              <a:ext cx="1387818" cy="1387818"/>
            </a:xfrm>
            <a:prstGeom prst="rect">
              <a:avLst/>
            </a:prstGeom>
          </p:spPr>
        </p:pic>
        <p:pic>
          <p:nvPicPr>
            <p:cNvPr id="17" name="Graphic 16" descr="Gears">
              <a:extLst>
                <a:ext uri="{FF2B5EF4-FFF2-40B4-BE49-F238E27FC236}">
                  <a16:creationId xmlns:a16="http://schemas.microsoft.com/office/drawing/2014/main" id="{DDF99815-59D7-408B-BF81-2F56005AF0E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8663310" y="2283270"/>
              <a:ext cx="1387818" cy="1387818"/>
            </a:xfrm>
            <a:prstGeom prst="rect">
              <a:avLst/>
            </a:prstGeom>
          </p:spPr>
        </p:pic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4B302528-EFCB-4FA7-B7EB-ECC1E9ED1A17}"/>
                </a:ext>
              </a:extLst>
            </p:cNvPr>
            <p:cNvGrpSpPr/>
            <p:nvPr/>
          </p:nvGrpSpPr>
          <p:grpSpPr>
            <a:xfrm>
              <a:off x="1245075" y="1723768"/>
              <a:ext cx="9434454" cy="2521021"/>
              <a:chOff x="1245075" y="1723768"/>
              <a:chExt cx="9434454" cy="2521021"/>
            </a:xfrm>
          </p:grpSpPr>
          <p:cxnSp>
            <p:nvCxnSpPr>
              <p:cNvPr id="5" name="Straight Connector 4">
                <a:extLst>
                  <a:ext uri="{FF2B5EF4-FFF2-40B4-BE49-F238E27FC236}">
                    <a16:creationId xmlns:a16="http://schemas.microsoft.com/office/drawing/2014/main" id="{1D375612-C3C5-4996-912F-D33404637B6F}"/>
                  </a:ext>
                </a:extLst>
              </p:cNvPr>
              <p:cNvCxnSpPr>
                <a:stCxn id="3" idx="5"/>
                <a:endCxn id="36" idx="1"/>
              </p:cNvCxnSpPr>
              <p:nvPr/>
            </p:nvCxnSpPr>
            <p:spPr>
              <a:xfrm>
                <a:off x="1357557" y="1836250"/>
                <a:ext cx="1072677" cy="1101437"/>
              </a:xfrm>
              <a:prstGeom prst="line">
                <a:avLst/>
              </a:prstGeom>
              <a:ln w="5080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>
                <a:extLst>
                  <a:ext uri="{FF2B5EF4-FFF2-40B4-BE49-F238E27FC236}">
                    <a16:creationId xmlns:a16="http://schemas.microsoft.com/office/drawing/2014/main" id="{D241585A-4853-4E1E-93ED-D6A3E19BC8EC}"/>
                  </a:ext>
                </a:extLst>
              </p:cNvPr>
              <p:cNvCxnSpPr>
                <a:cxnSpLocks/>
                <a:stCxn id="34" idx="7"/>
                <a:endCxn id="36" idx="3"/>
              </p:cNvCxnSpPr>
              <p:nvPr/>
            </p:nvCxnSpPr>
            <p:spPr>
              <a:xfrm flipV="1">
                <a:off x="1357557" y="3030870"/>
                <a:ext cx="1072677" cy="1101437"/>
              </a:xfrm>
              <a:prstGeom prst="line">
                <a:avLst/>
              </a:prstGeom>
              <a:ln w="5080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>
                <a:extLst>
                  <a:ext uri="{FF2B5EF4-FFF2-40B4-BE49-F238E27FC236}">
                    <a16:creationId xmlns:a16="http://schemas.microsoft.com/office/drawing/2014/main" id="{A7CE4584-7A51-4865-B47C-5205F0C49FB4}"/>
                  </a:ext>
                </a:extLst>
              </p:cNvPr>
              <p:cNvCxnSpPr>
                <a:cxnSpLocks/>
                <a:stCxn id="34" idx="6"/>
                <a:endCxn id="37" idx="2"/>
              </p:cNvCxnSpPr>
              <p:nvPr/>
            </p:nvCxnSpPr>
            <p:spPr>
              <a:xfrm>
                <a:off x="1376856" y="4178899"/>
                <a:ext cx="4255970" cy="0"/>
              </a:xfrm>
              <a:prstGeom prst="line">
                <a:avLst/>
              </a:prstGeom>
              <a:ln w="5080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>
                <a:extLst>
                  <a:ext uri="{FF2B5EF4-FFF2-40B4-BE49-F238E27FC236}">
                    <a16:creationId xmlns:a16="http://schemas.microsoft.com/office/drawing/2014/main" id="{36CFE66E-29C1-4BE7-A770-EB73C90679CB}"/>
                  </a:ext>
                </a:extLst>
              </p:cNvPr>
              <p:cNvCxnSpPr>
                <a:cxnSpLocks/>
                <a:stCxn id="3" idx="6"/>
                <a:endCxn id="35" idx="2"/>
              </p:cNvCxnSpPr>
              <p:nvPr/>
            </p:nvCxnSpPr>
            <p:spPr>
              <a:xfrm>
                <a:off x="1376856" y="1789659"/>
                <a:ext cx="2298999" cy="0"/>
              </a:xfrm>
              <a:prstGeom prst="line">
                <a:avLst/>
              </a:prstGeom>
              <a:ln w="5080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>
                <a:extLst>
                  <a:ext uri="{FF2B5EF4-FFF2-40B4-BE49-F238E27FC236}">
                    <a16:creationId xmlns:a16="http://schemas.microsoft.com/office/drawing/2014/main" id="{FC2AD3B1-BD0A-44EF-BCFF-7961E48F8C1A}"/>
                  </a:ext>
                </a:extLst>
              </p:cNvPr>
              <p:cNvCxnSpPr>
                <a:cxnSpLocks/>
                <a:stCxn id="35" idx="5"/>
                <a:endCxn id="40" idx="1"/>
              </p:cNvCxnSpPr>
              <p:nvPr/>
            </p:nvCxnSpPr>
            <p:spPr>
              <a:xfrm>
                <a:off x="3788337" y="1836251"/>
                <a:ext cx="2289512" cy="2296056"/>
              </a:xfrm>
              <a:prstGeom prst="line">
                <a:avLst/>
              </a:prstGeom>
              <a:ln w="5080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>
                <a:extLst>
                  <a:ext uri="{FF2B5EF4-FFF2-40B4-BE49-F238E27FC236}">
                    <a16:creationId xmlns:a16="http://schemas.microsoft.com/office/drawing/2014/main" id="{E9E90435-D4C6-4BD8-BD1C-453BCA9058FA}"/>
                  </a:ext>
                </a:extLst>
              </p:cNvPr>
              <p:cNvCxnSpPr>
                <a:cxnSpLocks/>
                <a:stCxn id="40" idx="6"/>
                <a:endCxn id="41" idx="2"/>
              </p:cNvCxnSpPr>
              <p:nvPr/>
            </p:nvCxnSpPr>
            <p:spPr>
              <a:xfrm>
                <a:off x="6190331" y="4178899"/>
                <a:ext cx="2786679" cy="0"/>
              </a:xfrm>
              <a:prstGeom prst="line">
                <a:avLst/>
              </a:prstGeom>
              <a:ln w="5080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>
                <a:extLst>
                  <a:ext uri="{FF2B5EF4-FFF2-40B4-BE49-F238E27FC236}">
                    <a16:creationId xmlns:a16="http://schemas.microsoft.com/office/drawing/2014/main" id="{5ABB632D-8925-408B-859B-BA14D22B6BDF}"/>
                  </a:ext>
                </a:extLst>
              </p:cNvPr>
              <p:cNvCxnSpPr>
                <a:cxnSpLocks/>
                <a:stCxn id="43" idx="5"/>
                <a:endCxn id="41" idx="1"/>
              </p:cNvCxnSpPr>
              <p:nvPr/>
            </p:nvCxnSpPr>
            <p:spPr>
              <a:xfrm>
                <a:off x="6707244" y="1836250"/>
                <a:ext cx="2289065" cy="2296057"/>
              </a:xfrm>
              <a:prstGeom prst="line">
                <a:avLst/>
              </a:prstGeom>
              <a:ln w="5080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>
                <a:extLst>
                  <a:ext uri="{FF2B5EF4-FFF2-40B4-BE49-F238E27FC236}">
                    <a16:creationId xmlns:a16="http://schemas.microsoft.com/office/drawing/2014/main" id="{9FA1EFEE-5527-4F2A-BB54-5DC16E326C9C}"/>
                  </a:ext>
                </a:extLst>
              </p:cNvPr>
              <p:cNvCxnSpPr>
                <a:cxnSpLocks/>
                <a:stCxn id="43" idx="6"/>
                <a:endCxn id="44" idx="2"/>
              </p:cNvCxnSpPr>
              <p:nvPr/>
            </p:nvCxnSpPr>
            <p:spPr>
              <a:xfrm>
                <a:off x="6726543" y="1789659"/>
                <a:ext cx="2655345" cy="0"/>
              </a:xfrm>
              <a:prstGeom prst="line">
                <a:avLst/>
              </a:prstGeom>
              <a:ln w="5080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Connector 56">
                <a:extLst>
                  <a:ext uri="{FF2B5EF4-FFF2-40B4-BE49-F238E27FC236}">
                    <a16:creationId xmlns:a16="http://schemas.microsoft.com/office/drawing/2014/main" id="{A9122417-4F82-4BB8-9C0B-923F1CEBF05B}"/>
                  </a:ext>
                </a:extLst>
              </p:cNvPr>
              <p:cNvCxnSpPr>
                <a:cxnSpLocks/>
                <a:stCxn id="44" idx="5"/>
                <a:endCxn id="45" idx="1"/>
              </p:cNvCxnSpPr>
              <p:nvPr/>
            </p:nvCxnSpPr>
            <p:spPr>
              <a:xfrm>
                <a:off x="9494370" y="1836250"/>
                <a:ext cx="1072677" cy="1101437"/>
              </a:xfrm>
              <a:prstGeom prst="line">
                <a:avLst/>
              </a:prstGeom>
              <a:ln w="5080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99F15F94-22B2-4CDD-844E-842B15BB3774}"/>
                  </a:ext>
                </a:extLst>
              </p:cNvPr>
              <p:cNvCxnSpPr>
                <a:cxnSpLocks/>
                <a:stCxn id="42" idx="7"/>
                <a:endCxn id="45" idx="3"/>
              </p:cNvCxnSpPr>
              <p:nvPr/>
            </p:nvCxnSpPr>
            <p:spPr>
              <a:xfrm flipV="1">
                <a:off x="9403810" y="3030870"/>
                <a:ext cx="1163237" cy="1101437"/>
              </a:xfrm>
              <a:prstGeom prst="line">
                <a:avLst/>
              </a:prstGeom>
              <a:ln w="50800">
                <a:solidFill>
                  <a:schemeClr val="accent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632AFAE7-0439-4965-89C2-E7C976F0EA27}"/>
                  </a:ext>
                </a:extLst>
              </p:cNvPr>
              <p:cNvSpPr/>
              <p:nvPr/>
            </p:nvSpPr>
            <p:spPr>
              <a:xfrm>
                <a:off x="1245075" y="172376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4" name="Oval 33">
                <a:extLst>
                  <a:ext uri="{FF2B5EF4-FFF2-40B4-BE49-F238E27FC236}">
                    <a16:creationId xmlns:a16="http://schemas.microsoft.com/office/drawing/2014/main" id="{C9CC5A9D-92C5-4B05-A983-0D73C0C85E03}"/>
                  </a:ext>
                </a:extLst>
              </p:cNvPr>
              <p:cNvSpPr/>
              <p:nvPr/>
            </p:nvSpPr>
            <p:spPr>
              <a:xfrm>
                <a:off x="1245075" y="411300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5C0E500F-7332-4A1E-B0FA-488EC9AC05EF}"/>
                  </a:ext>
                </a:extLst>
              </p:cNvPr>
              <p:cNvSpPr/>
              <p:nvPr/>
            </p:nvSpPr>
            <p:spPr>
              <a:xfrm>
                <a:off x="3675855" y="172376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C9B8D2CB-6D88-410D-9A9C-A998B71FB40B}"/>
                  </a:ext>
                </a:extLst>
              </p:cNvPr>
              <p:cNvSpPr/>
              <p:nvPr/>
            </p:nvSpPr>
            <p:spPr>
              <a:xfrm>
                <a:off x="2410935" y="291838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37" name="Oval 36">
                <a:extLst>
                  <a:ext uri="{FF2B5EF4-FFF2-40B4-BE49-F238E27FC236}">
                    <a16:creationId xmlns:a16="http://schemas.microsoft.com/office/drawing/2014/main" id="{332E4D24-B0AE-4253-AF67-0E888DA89C02}"/>
                  </a:ext>
                </a:extLst>
              </p:cNvPr>
              <p:cNvSpPr/>
              <p:nvPr/>
            </p:nvSpPr>
            <p:spPr>
              <a:xfrm>
                <a:off x="5632826" y="411300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0A1C92A7-E4C8-44AC-B970-BCEA341257D3}"/>
                  </a:ext>
                </a:extLst>
              </p:cNvPr>
              <p:cNvSpPr/>
              <p:nvPr/>
            </p:nvSpPr>
            <p:spPr>
              <a:xfrm>
                <a:off x="6058550" y="411300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83126E8B-1F27-4D99-A94E-20855466B4AC}"/>
                  </a:ext>
                </a:extLst>
              </p:cNvPr>
              <p:cNvSpPr/>
              <p:nvPr/>
            </p:nvSpPr>
            <p:spPr>
              <a:xfrm>
                <a:off x="8977010" y="411300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D3454108-D7D0-4017-92CB-6A31C82D7BC6}"/>
                  </a:ext>
                </a:extLst>
              </p:cNvPr>
              <p:cNvSpPr/>
              <p:nvPr/>
            </p:nvSpPr>
            <p:spPr>
              <a:xfrm>
                <a:off x="9291328" y="411300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FCF29915-BB97-4553-ADD6-5757E2FFCDF5}"/>
                  </a:ext>
                </a:extLst>
              </p:cNvPr>
              <p:cNvSpPr/>
              <p:nvPr/>
            </p:nvSpPr>
            <p:spPr>
              <a:xfrm>
                <a:off x="6594762" y="172376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4" name="Oval 43">
                <a:extLst>
                  <a:ext uri="{FF2B5EF4-FFF2-40B4-BE49-F238E27FC236}">
                    <a16:creationId xmlns:a16="http://schemas.microsoft.com/office/drawing/2014/main" id="{E3707E7C-D178-49B7-ABA3-D7B4A51934BB}"/>
                  </a:ext>
                </a:extLst>
              </p:cNvPr>
              <p:cNvSpPr/>
              <p:nvPr/>
            </p:nvSpPr>
            <p:spPr>
              <a:xfrm>
                <a:off x="9381888" y="172376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F27F482A-99B9-4C52-96CB-FAC06F80EC7C}"/>
                  </a:ext>
                </a:extLst>
              </p:cNvPr>
              <p:cNvSpPr/>
              <p:nvPr/>
            </p:nvSpPr>
            <p:spPr>
              <a:xfrm>
                <a:off x="10547748" y="2918388"/>
                <a:ext cx="131781" cy="131781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>
                <a:solidFill>
                  <a:schemeClr val="accent3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8BB97D7D-D4C9-4C26-A88D-6788CB62A1C1}"/>
              </a:ext>
            </a:extLst>
          </p:cNvPr>
          <p:cNvGrpSpPr/>
          <p:nvPr/>
        </p:nvGrpSpPr>
        <p:grpSpPr>
          <a:xfrm>
            <a:off x="1443421" y="4153710"/>
            <a:ext cx="1823802" cy="1521614"/>
            <a:chOff x="8921977" y="3919498"/>
            <a:chExt cx="2926080" cy="2028816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40052569-4E52-4FBE-BCFE-30C9E8CDC0B4}"/>
                </a:ext>
              </a:extLst>
            </p:cNvPr>
            <p:cNvSpPr txBox="1"/>
            <p:nvPr/>
          </p:nvSpPr>
          <p:spPr>
            <a:xfrm>
              <a:off x="8921977" y="391949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5BCF9BC9-7401-48C5-8703-059DD43CC901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0" name="Group 69">
            <a:extLst>
              <a:ext uri="{FF2B5EF4-FFF2-40B4-BE49-F238E27FC236}">
                <a16:creationId xmlns:a16="http://schemas.microsoft.com/office/drawing/2014/main" id="{2D3FBCE2-8A8A-4D27-ABAA-A9074794D2AE}"/>
              </a:ext>
            </a:extLst>
          </p:cNvPr>
          <p:cNvGrpSpPr/>
          <p:nvPr/>
        </p:nvGrpSpPr>
        <p:grpSpPr>
          <a:xfrm>
            <a:off x="3882106" y="4153710"/>
            <a:ext cx="1823802" cy="1521614"/>
            <a:chOff x="8921977" y="3919498"/>
            <a:chExt cx="2926080" cy="2028816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F8CB71BC-5653-4F19-A061-52BF00502565}"/>
                </a:ext>
              </a:extLst>
            </p:cNvPr>
            <p:cNvSpPr txBox="1"/>
            <p:nvPr/>
          </p:nvSpPr>
          <p:spPr>
            <a:xfrm>
              <a:off x="8921977" y="391949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A0561C5A-CEB0-4C8D-996D-B1E61F8A4C76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6E8118DE-BB04-4867-881B-D3A3F897AEE2}"/>
              </a:ext>
            </a:extLst>
          </p:cNvPr>
          <p:cNvGrpSpPr/>
          <p:nvPr/>
        </p:nvGrpSpPr>
        <p:grpSpPr>
          <a:xfrm>
            <a:off x="6320790" y="4153710"/>
            <a:ext cx="1823802" cy="1521614"/>
            <a:chOff x="8921977" y="3919498"/>
            <a:chExt cx="2926080" cy="2028816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1E56F764-BA49-41FD-8649-C77EBEEC9E35}"/>
                </a:ext>
              </a:extLst>
            </p:cNvPr>
            <p:cNvSpPr txBox="1"/>
            <p:nvPr/>
          </p:nvSpPr>
          <p:spPr>
            <a:xfrm>
              <a:off x="8921977" y="391949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C72DED76-0A30-434F-B98B-BED4EB3250B5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41577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5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30928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10273</TotalTime>
  <Words>291</Words>
  <PresentationFormat>On-screen Show (4:3)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Line Process Arrow – Slide Template</vt:lpstr>
      <vt:lpstr>Line Process Arrow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 Process Arrow</dc:title>
  <dc:creator>PresentationGO.com</dc:creator>
  <dc:description>© Copyright PresentationGO.com</dc:description>
  <dcterms:created xsi:type="dcterms:W3CDTF">2014-11-26T05:14:11Z</dcterms:created>
  <dcterms:modified xsi:type="dcterms:W3CDTF">2021-01-19T20:43:08Z</dcterms:modified>
  <cp:category>Charts &amp; Diagrams</cp:category>
</cp:coreProperties>
</file>