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2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8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031408-2DF1-4C11-8AC8-BB3B26056B68}"/>
              </a:ext>
            </a:extLst>
          </p:cNvPr>
          <p:cNvGrpSpPr/>
          <p:nvPr/>
        </p:nvGrpSpPr>
        <p:grpSpPr>
          <a:xfrm>
            <a:off x="1924561" y="454315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A246B8-2C07-4590-80BB-5458698A27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BC534-192B-4CAC-AF96-8AB1824EC7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641C8C-E8E1-493D-B53D-D0F455B34688}"/>
              </a:ext>
            </a:extLst>
          </p:cNvPr>
          <p:cNvGrpSpPr/>
          <p:nvPr/>
        </p:nvGrpSpPr>
        <p:grpSpPr>
          <a:xfrm>
            <a:off x="5176141" y="4543156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AD4DE9-3F72-467A-9C47-AA4D6CEF33D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53A3EE-C4CD-491D-A491-59972F799C2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E6C25-4AD8-4C7D-BBD0-FB6ED2D994BE}"/>
              </a:ext>
            </a:extLst>
          </p:cNvPr>
          <p:cNvGrpSpPr/>
          <p:nvPr/>
        </p:nvGrpSpPr>
        <p:grpSpPr>
          <a:xfrm>
            <a:off x="8427720" y="4543156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7B6A4C-9841-4361-AFE7-D2E274AADF4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D94EDF-1758-41CF-9EFB-BD44AAE9AF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378773" y="1723768"/>
            <a:ext cx="9434454" cy="2521021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0"/>
                <a:ext cx="2289512" cy="229605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423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031408-2DF1-4C11-8AC8-BB3B26056B68}"/>
              </a:ext>
            </a:extLst>
          </p:cNvPr>
          <p:cNvGrpSpPr/>
          <p:nvPr/>
        </p:nvGrpSpPr>
        <p:grpSpPr>
          <a:xfrm>
            <a:off x="1924561" y="4543156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A246B8-2C07-4590-80BB-5458698A27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BC534-192B-4CAC-AF96-8AB1824EC70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641C8C-E8E1-493D-B53D-D0F455B34688}"/>
              </a:ext>
            </a:extLst>
          </p:cNvPr>
          <p:cNvGrpSpPr/>
          <p:nvPr/>
        </p:nvGrpSpPr>
        <p:grpSpPr>
          <a:xfrm>
            <a:off x="5176141" y="4543156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AD4DE9-3F72-467A-9C47-AA4D6CEF33D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53A3EE-C4CD-491D-A491-59972F799C2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E6C25-4AD8-4C7D-BBD0-FB6ED2D994BE}"/>
              </a:ext>
            </a:extLst>
          </p:cNvPr>
          <p:cNvGrpSpPr/>
          <p:nvPr/>
        </p:nvGrpSpPr>
        <p:grpSpPr>
          <a:xfrm>
            <a:off x="8427720" y="4543156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7B6A4C-9841-4361-AFE7-D2E274AADF4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D94EDF-1758-41CF-9EFB-BD44AAE9AF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378773" y="1723768"/>
            <a:ext cx="9434454" cy="2521021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0"/>
                <a:ext cx="2289512" cy="229605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092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Process Arrow – Slide Template</vt:lpstr>
      <vt:lpstr>Line Process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Process Arrow</dc:title>
  <dc:creator>PresentationGO.com</dc:creator>
  <dc:description>© Copyright PresentationGO.com</dc:description>
  <dcterms:created xsi:type="dcterms:W3CDTF">2014-11-26T05:14:11Z</dcterms:created>
  <dcterms:modified xsi:type="dcterms:W3CDTF">2021-01-19T20:43:10Z</dcterms:modified>
  <cp:category>Charts &amp; Diagrams</cp:category>
</cp:coreProperties>
</file>