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2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Pyramid with 3 Levels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50C779-A52D-48EA-BF92-E601602CCA3A}"/>
              </a:ext>
            </a:extLst>
          </p:cNvPr>
          <p:cNvGrpSpPr/>
          <p:nvPr/>
        </p:nvGrpSpPr>
        <p:grpSpPr>
          <a:xfrm>
            <a:off x="3840574" y="1391367"/>
            <a:ext cx="4510852" cy="3722598"/>
            <a:chOff x="876299" y="3365500"/>
            <a:chExt cx="1667282" cy="13759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34DAC0B-776C-42B6-8DD2-2D35F0367C89}"/>
                </a:ext>
              </a:extLst>
            </p:cNvPr>
            <p:cNvSpPr/>
            <p:nvPr/>
          </p:nvSpPr>
          <p:spPr>
            <a:xfrm>
              <a:off x="1485900" y="3365500"/>
              <a:ext cx="457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6" extrusionOk="0">
                  <a:moveTo>
                    <a:pt x="20884" y="21506"/>
                  </a:moveTo>
                  <a:cubicBezTo>
                    <a:pt x="20705" y="21506"/>
                    <a:pt x="20526" y="21413"/>
                    <a:pt x="20466" y="21132"/>
                  </a:cubicBezTo>
                  <a:lnTo>
                    <a:pt x="14559" y="5049"/>
                  </a:lnTo>
                  <a:cubicBezTo>
                    <a:pt x="13723" y="2805"/>
                    <a:pt x="12291" y="1496"/>
                    <a:pt x="10680" y="1496"/>
                  </a:cubicBezTo>
                  <a:cubicBezTo>
                    <a:pt x="9069" y="1496"/>
                    <a:pt x="7578" y="2805"/>
                    <a:pt x="6802" y="5049"/>
                  </a:cubicBezTo>
                  <a:lnTo>
                    <a:pt x="895" y="21132"/>
                  </a:lnTo>
                  <a:cubicBezTo>
                    <a:pt x="775" y="21506"/>
                    <a:pt x="477" y="21600"/>
                    <a:pt x="238" y="21413"/>
                  </a:cubicBezTo>
                  <a:cubicBezTo>
                    <a:pt x="0" y="21226"/>
                    <a:pt x="-60" y="20758"/>
                    <a:pt x="59" y="20384"/>
                  </a:cubicBezTo>
                  <a:lnTo>
                    <a:pt x="5967" y="4301"/>
                  </a:lnTo>
                  <a:cubicBezTo>
                    <a:pt x="6981" y="1590"/>
                    <a:pt x="8711" y="0"/>
                    <a:pt x="10740" y="0"/>
                  </a:cubicBezTo>
                  <a:cubicBezTo>
                    <a:pt x="12769" y="0"/>
                    <a:pt x="14499" y="1590"/>
                    <a:pt x="15513" y="4301"/>
                  </a:cubicBezTo>
                  <a:lnTo>
                    <a:pt x="21421" y="20384"/>
                  </a:lnTo>
                  <a:cubicBezTo>
                    <a:pt x="21540" y="20758"/>
                    <a:pt x="21480" y="21226"/>
                    <a:pt x="21242" y="21413"/>
                  </a:cubicBezTo>
                  <a:cubicBezTo>
                    <a:pt x="21063" y="21506"/>
                    <a:pt x="21003" y="21506"/>
                    <a:pt x="20884" y="2150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B909A8-F6AB-477C-B1BE-36AB060F2116}"/>
                </a:ext>
              </a:extLst>
            </p:cNvPr>
            <p:cNvSpPr/>
            <p:nvPr/>
          </p:nvSpPr>
          <p:spPr>
            <a:xfrm>
              <a:off x="876299" y="4241800"/>
              <a:ext cx="1667282" cy="4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3" extrusionOk="0">
                  <a:moveTo>
                    <a:pt x="21377" y="21491"/>
                  </a:moveTo>
                  <a:cubicBezTo>
                    <a:pt x="21311" y="21491"/>
                    <a:pt x="21262" y="21381"/>
                    <a:pt x="21229" y="21217"/>
                  </a:cubicBezTo>
                  <a:lnTo>
                    <a:pt x="18193" y="3718"/>
                  </a:lnTo>
                  <a:cubicBezTo>
                    <a:pt x="17914" y="2133"/>
                    <a:pt x="17405" y="1148"/>
                    <a:pt x="16847" y="1148"/>
                  </a:cubicBezTo>
                  <a:lnTo>
                    <a:pt x="4701" y="1148"/>
                  </a:lnTo>
                  <a:cubicBezTo>
                    <a:pt x="4143" y="1148"/>
                    <a:pt x="3634" y="2133"/>
                    <a:pt x="3355" y="3718"/>
                  </a:cubicBezTo>
                  <a:lnTo>
                    <a:pt x="319" y="21217"/>
                  </a:lnTo>
                  <a:cubicBezTo>
                    <a:pt x="269" y="21491"/>
                    <a:pt x="171" y="21600"/>
                    <a:pt x="89" y="21436"/>
                  </a:cubicBezTo>
                  <a:cubicBezTo>
                    <a:pt x="7" y="21272"/>
                    <a:pt x="-26" y="20944"/>
                    <a:pt x="23" y="20670"/>
                  </a:cubicBezTo>
                  <a:lnTo>
                    <a:pt x="3060" y="3172"/>
                  </a:lnTo>
                  <a:cubicBezTo>
                    <a:pt x="3388" y="1258"/>
                    <a:pt x="4028" y="0"/>
                    <a:pt x="4701" y="0"/>
                  </a:cubicBezTo>
                  <a:lnTo>
                    <a:pt x="16847" y="0"/>
                  </a:lnTo>
                  <a:cubicBezTo>
                    <a:pt x="17520" y="0"/>
                    <a:pt x="18144" y="1203"/>
                    <a:pt x="18488" y="3172"/>
                  </a:cubicBezTo>
                  <a:lnTo>
                    <a:pt x="21525" y="20670"/>
                  </a:lnTo>
                  <a:cubicBezTo>
                    <a:pt x="21574" y="20944"/>
                    <a:pt x="21541" y="21272"/>
                    <a:pt x="21459" y="21436"/>
                  </a:cubicBezTo>
                  <a:cubicBezTo>
                    <a:pt x="21426" y="21491"/>
                    <a:pt x="21410" y="21491"/>
                    <a:pt x="21377" y="214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3C5105C-DAB0-4645-88E1-40C08B700DB0}"/>
                </a:ext>
              </a:extLst>
            </p:cNvPr>
            <p:cNvSpPr/>
            <p:nvPr/>
          </p:nvSpPr>
          <p:spPr>
            <a:xfrm>
              <a:off x="1193799" y="3733799"/>
              <a:ext cx="1053308" cy="46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2" extrusionOk="0">
                  <a:moveTo>
                    <a:pt x="21261" y="21542"/>
                  </a:moveTo>
                  <a:cubicBezTo>
                    <a:pt x="21184" y="21542"/>
                    <a:pt x="21080" y="21425"/>
                    <a:pt x="21054" y="21250"/>
                  </a:cubicBezTo>
                  <a:lnTo>
                    <a:pt x="16536" y="3678"/>
                  </a:lnTo>
                  <a:cubicBezTo>
                    <a:pt x="16121" y="2102"/>
                    <a:pt x="15368" y="1109"/>
                    <a:pt x="14537" y="1109"/>
                  </a:cubicBezTo>
                  <a:lnTo>
                    <a:pt x="6983" y="1109"/>
                  </a:lnTo>
                  <a:cubicBezTo>
                    <a:pt x="6152" y="1109"/>
                    <a:pt x="5399" y="2102"/>
                    <a:pt x="4984" y="3678"/>
                  </a:cubicBezTo>
                  <a:lnTo>
                    <a:pt x="466" y="21250"/>
                  </a:lnTo>
                  <a:cubicBezTo>
                    <a:pt x="388" y="21542"/>
                    <a:pt x="233" y="21600"/>
                    <a:pt x="129" y="21483"/>
                  </a:cubicBezTo>
                  <a:cubicBezTo>
                    <a:pt x="-1" y="21308"/>
                    <a:pt x="-27" y="20958"/>
                    <a:pt x="25" y="20724"/>
                  </a:cubicBezTo>
                  <a:lnTo>
                    <a:pt x="4542" y="3152"/>
                  </a:lnTo>
                  <a:cubicBezTo>
                    <a:pt x="5036" y="1226"/>
                    <a:pt x="5970" y="0"/>
                    <a:pt x="6983" y="0"/>
                  </a:cubicBezTo>
                  <a:lnTo>
                    <a:pt x="14537" y="0"/>
                  </a:lnTo>
                  <a:cubicBezTo>
                    <a:pt x="15524" y="0"/>
                    <a:pt x="16459" y="1226"/>
                    <a:pt x="16978" y="3152"/>
                  </a:cubicBezTo>
                  <a:lnTo>
                    <a:pt x="21495" y="20724"/>
                  </a:lnTo>
                  <a:cubicBezTo>
                    <a:pt x="21573" y="21016"/>
                    <a:pt x="21521" y="21366"/>
                    <a:pt x="21391" y="21483"/>
                  </a:cubicBezTo>
                  <a:cubicBezTo>
                    <a:pt x="21365" y="21542"/>
                    <a:pt x="21313" y="21542"/>
                    <a:pt x="21261" y="2154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15CE7-587D-4B62-8E97-91BC977403FF}"/>
              </a:ext>
            </a:extLst>
          </p:cNvPr>
          <p:cNvGrpSpPr/>
          <p:nvPr/>
        </p:nvGrpSpPr>
        <p:grpSpPr>
          <a:xfrm>
            <a:off x="4699574" y="4672215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C481B3-ED38-40DA-ABA3-678AEB1FA5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B88AA-1C17-48F7-8B81-90F79D543D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8351426" y="2268727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914494" y="2268727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15" descr="Users">
            <a:extLst>
              <a:ext uri="{FF2B5EF4-FFF2-40B4-BE49-F238E27FC236}">
                <a16:creationId xmlns:a16="http://schemas.microsoft.com/office/drawing/2014/main" id="{44895E64-0F3C-4AA0-A13E-313718DDC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4487" y="1656030"/>
            <a:ext cx="543026" cy="543026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09A5B7B4-8098-4831-B692-7DEC4DA69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5588" y="2727883"/>
            <a:ext cx="680824" cy="680824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3D4DE317-E496-4463-A4DB-29BCCF8878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5588" y="3991391"/>
            <a:ext cx="680824" cy="6808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7230198" y="1555675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2060396" y="1555675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Pyramid with 3 Levels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50C779-A52D-48EA-BF92-E601602CCA3A}"/>
              </a:ext>
            </a:extLst>
          </p:cNvPr>
          <p:cNvGrpSpPr/>
          <p:nvPr/>
        </p:nvGrpSpPr>
        <p:grpSpPr>
          <a:xfrm>
            <a:off x="3840574" y="1391367"/>
            <a:ext cx="4510852" cy="3722598"/>
            <a:chOff x="876299" y="3365500"/>
            <a:chExt cx="1667282" cy="13759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34DAC0B-776C-42B6-8DD2-2D35F0367C89}"/>
                </a:ext>
              </a:extLst>
            </p:cNvPr>
            <p:cNvSpPr/>
            <p:nvPr/>
          </p:nvSpPr>
          <p:spPr>
            <a:xfrm>
              <a:off x="1485900" y="3365500"/>
              <a:ext cx="457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6" extrusionOk="0">
                  <a:moveTo>
                    <a:pt x="20884" y="21506"/>
                  </a:moveTo>
                  <a:cubicBezTo>
                    <a:pt x="20705" y="21506"/>
                    <a:pt x="20526" y="21413"/>
                    <a:pt x="20466" y="21132"/>
                  </a:cubicBezTo>
                  <a:lnTo>
                    <a:pt x="14559" y="5049"/>
                  </a:lnTo>
                  <a:cubicBezTo>
                    <a:pt x="13723" y="2805"/>
                    <a:pt x="12291" y="1496"/>
                    <a:pt x="10680" y="1496"/>
                  </a:cubicBezTo>
                  <a:cubicBezTo>
                    <a:pt x="9069" y="1496"/>
                    <a:pt x="7578" y="2805"/>
                    <a:pt x="6802" y="5049"/>
                  </a:cubicBezTo>
                  <a:lnTo>
                    <a:pt x="895" y="21132"/>
                  </a:lnTo>
                  <a:cubicBezTo>
                    <a:pt x="775" y="21506"/>
                    <a:pt x="477" y="21600"/>
                    <a:pt x="238" y="21413"/>
                  </a:cubicBezTo>
                  <a:cubicBezTo>
                    <a:pt x="0" y="21226"/>
                    <a:pt x="-60" y="20758"/>
                    <a:pt x="59" y="20384"/>
                  </a:cubicBezTo>
                  <a:lnTo>
                    <a:pt x="5967" y="4301"/>
                  </a:lnTo>
                  <a:cubicBezTo>
                    <a:pt x="6981" y="1590"/>
                    <a:pt x="8711" y="0"/>
                    <a:pt x="10740" y="0"/>
                  </a:cubicBezTo>
                  <a:cubicBezTo>
                    <a:pt x="12769" y="0"/>
                    <a:pt x="14499" y="1590"/>
                    <a:pt x="15513" y="4301"/>
                  </a:cubicBezTo>
                  <a:lnTo>
                    <a:pt x="21421" y="20384"/>
                  </a:lnTo>
                  <a:cubicBezTo>
                    <a:pt x="21540" y="20758"/>
                    <a:pt x="21480" y="21226"/>
                    <a:pt x="21242" y="21413"/>
                  </a:cubicBezTo>
                  <a:cubicBezTo>
                    <a:pt x="21063" y="21506"/>
                    <a:pt x="21003" y="21506"/>
                    <a:pt x="20884" y="2150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B909A8-F6AB-477C-B1BE-36AB060F2116}"/>
                </a:ext>
              </a:extLst>
            </p:cNvPr>
            <p:cNvSpPr/>
            <p:nvPr/>
          </p:nvSpPr>
          <p:spPr>
            <a:xfrm>
              <a:off x="876299" y="4241800"/>
              <a:ext cx="1667282" cy="4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3" extrusionOk="0">
                  <a:moveTo>
                    <a:pt x="21377" y="21491"/>
                  </a:moveTo>
                  <a:cubicBezTo>
                    <a:pt x="21311" y="21491"/>
                    <a:pt x="21262" y="21381"/>
                    <a:pt x="21229" y="21217"/>
                  </a:cubicBezTo>
                  <a:lnTo>
                    <a:pt x="18193" y="3718"/>
                  </a:lnTo>
                  <a:cubicBezTo>
                    <a:pt x="17914" y="2133"/>
                    <a:pt x="17405" y="1148"/>
                    <a:pt x="16847" y="1148"/>
                  </a:cubicBezTo>
                  <a:lnTo>
                    <a:pt x="4701" y="1148"/>
                  </a:lnTo>
                  <a:cubicBezTo>
                    <a:pt x="4143" y="1148"/>
                    <a:pt x="3634" y="2133"/>
                    <a:pt x="3355" y="3718"/>
                  </a:cubicBezTo>
                  <a:lnTo>
                    <a:pt x="319" y="21217"/>
                  </a:lnTo>
                  <a:cubicBezTo>
                    <a:pt x="269" y="21491"/>
                    <a:pt x="171" y="21600"/>
                    <a:pt x="89" y="21436"/>
                  </a:cubicBezTo>
                  <a:cubicBezTo>
                    <a:pt x="7" y="21272"/>
                    <a:pt x="-26" y="20944"/>
                    <a:pt x="23" y="20670"/>
                  </a:cubicBezTo>
                  <a:lnTo>
                    <a:pt x="3060" y="3172"/>
                  </a:lnTo>
                  <a:cubicBezTo>
                    <a:pt x="3388" y="1258"/>
                    <a:pt x="4028" y="0"/>
                    <a:pt x="4701" y="0"/>
                  </a:cubicBezTo>
                  <a:lnTo>
                    <a:pt x="16847" y="0"/>
                  </a:lnTo>
                  <a:cubicBezTo>
                    <a:pt x="17520" y="0"/>
                    <a:pt x="18144" y="1203"/>
                    <a:pt x="18488" y="3172"/>
                  </a:cubicBezTo>
                  <a:lnTo>
                    <a:pt x="21525" y="20670"/>
                  </a:lnTo>
                  <a:cubicBezTo>
                    <a:pt x="21574" y="20944"/>
                    <a:pt x="21541" y="21272"/>
                    <a:pt x="21459" y="21436"/>
                  </a:cubicBezTo>
                  <a:cubicBezTo>
                    <a:pt x="21426" y="21491"/>
                    <a:pt x="21410" y="21491"/>
                    <a:pt x="21377" y="214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3C5105C-DAB0-4645-88E1-40C08B700DB0}"/>
                </a:ext>
              </a:extLst>
            </p:cNvPr>
            <p:cNvSpPr/>
            <p:nvPr/>
          </p:nvSpPr>
          <p:spPr>
            <a:xfrm>
              <a:off x="1193799" y="3733799"/>
              <a:ext cx="1053308" cy="46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2" extrusionOk="0">
                  <a:moveTo>
                    <a:pt x="21261" y="21542"/>
                  </a:moveTo>
                  <a:cubicBezTo>
                    <a:pt x="21184" y="21542"/>
                    <a:pt x="21080" y="21425"/>
                    <a:pt x="21054" y="21250"/>
                  </a:cubicBezTo>
                  <a:lnTo>
                    <a:pt x="16536" y="3678"/>
                  </a:lnTo>
                  <a:cubicBezTo>
                    <a:pt x="16121" y="2102"/>
                    <a:pt x="15368" y="1109"/>
                    <a:pt x="14537" y="1109"/>
                  </a:cubicBezTo>
                  <a:lnTo>
                    <a:pt x="6983" y="1109"/>
                  </a:lnTo>
                  <a:cubicBezTo>
                    <a:pt x="6152" y="1109"/>
                    <a:pt x="5399" y="2102"/>
                    <a:pt x="4984" y="3678"/>
                  </a:cubicBezTo>
                  <a:lnTo>
                    <a:pt x="466" y="21250"/>
                  </a:lnTo>
                  <a:cubicBezTo>
                    <a:pt x="388" y="21542"/>
                    <a:pt x="233" y="21600"/>
                    <a:pt x="129" y="21483"/>
                  </a:cubicBezTo>
                  <a:cubicBezTo>
                    <a:pt x="-1" y="21308"/>
                    <a:pt x="-27" y="20958"/>
                    <a:pt x="25" y="20724"/>
                  </a:cubicBezTo>
                  <a:lnTo>
                    <a:pt x="4542" y="3152"/>
                  </a:lnTo>
                  <a:cubicBezTo>
                    <a:pt x="5036" y="1226"/>
                    <a:pt x="5970" y="0"/>
                    <a:pt x="6983" y="0"/>
                  </a:cubicBezTo>
                  <a:lnTo>
                    <a:pt x="14537" y="0"/>
                  </a:lnTo>
                  <a:cubicBezTo>
                    <a:pt x="15524" y="0"/>
                    <a:pt x="16459" y="1226"/>
                    <a:pt x="16978" y="3152"/>
                  </a:cubicBezTo>
                  <a:lnTo>
                    <a:pt x="21495" y="20724"/>
                  </a:lnTo>
                  <a:cubicBezTo>
                    <a:pt x="21573" y="21016"/>
                    <a:pt x="21521" y="21366"/>
                    <a:pt x="21391" y="21483"/>
                  </a:cubicBezTo>
                  <a:cubicBezTo>
                    <a:pt x="21365" y="21542"/>
                    <a:pt x="21313" y="21542"/>
                    <a:pt x="21261" y="2154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15CE7-587D-4B62-8E97-91BC977403FF}"/>
              </a:ext>
            </a:extLst>
          </p:cNvPr>
          <p:cNvGrpSpPr/>
          <p:nvPr/>
        </p:nvGrpSpPr>
        <p:grpSpPr>
          <a:xfrm>
            <a:off x="4699574" y="4672215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C481B3-ED38-40DA-ABA3-678AEB1FA5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B88AA-1C17-48F7-8B81-90F79D543D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8351426" y="2268727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914494" y="2268727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15" descr="Users">
            <a:extLst>
              <a:ext uri="{FF2B5EF4-FFF2-40B4-BE49-F238E27FC236}">
                <a16:creationId xmlns:a16="http://schemas.microsoft.com/office/drawing/2014/main" id="{44895E64-0F3C-4AA0-A13E-313718DDC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4487" y="1656030"/>
            <a:ext cx="543026" cy="543026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09A5B7B4-8098-4831-B692-7DEC4DA69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5588" y="2727883"/>
            <a:ext cx="680824" cy="680824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3D4DE317-E496-4463-A4DB-29BCCF8878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5588" y="3991391"/>
            <a:ext cx="680824" cy="6808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7230198" y="1555675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2060396" y="1555675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3533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303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Pyramid with 3 Levels – Slide Template</vt:lpstr>
      <vt:lpstr>Line Pyramid with 3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Pyramid with 3 Levels</dc:title>
  <dc:creator>PresentationGO.com</dc:creator>
  <dc:description>© Copyright PresentationGO.com</dc:description>
  <dcterms:created xsi:type="dcterms:W3CDTF">2014-11-26T05:14:11Z</dcterms:created>
  <dcterms:modified xsi:type="dcterms:W3CDTF">2020-03-10T22:21:20Z</dcterms:modified>
  <cp:category>Charts &amp; Diagrams</cp:category>
</cp:coreProperties>
</file>