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14" y="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85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Line Pyramid with 4 Levels – Slide Template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8651E7D-40D4-48CE-BE9E-1BC959731273}"/>
              </a:ext>
            </a:extLst>
          </p:cNvPr>
          <p:cNvGrpSpPr/>
          <p:nvPr/>
        </p:nvGrpSpPr>
        <p:grpSpPr>
          <a:xfrm>
            <a:off x="6519929" y="3215363"/>
            <a:ext cx="2194560" cy="1106115"/>
            <a:chOff x="8921977" y="1394910"/>
            <a:chExt cx="2926080" cy="147481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FAC1155-6A10-477C-8A0E-D4408A9EB57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D2D469C-E874-4DD7-B659-52B55182D6C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BB5C4EF-C4CF-439A-A142-8F583CB25717}"/>
              </a:ext>
            </a:extLst>
          </p:cNvPr>
          <p:cNvGrpSpPr/>
          <p:nvPr/>
        </p:nvGrpSpPr>
        <p:grpSpPr>
          <a:xfrm>
            <a:off x="429510" y="3215365"/>
            <a:ext cx="2194560" cy="1106115"/>
            <a:chOff x="332936" y="2555951"/>
            <a:chExt cx="2926080" cy="147481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3515D0A-4A5A-4DF3-93A4-FB29C913B88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0F6DE6A-945E-4D75-A188-73BB1BE7894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87C73F35-648F-42B6-99C4-0827876B4976}"/>
              </a:ext>
            </a:extLst>
          </p:cNvPr>
          <p:cNvSpPr txBox="1"/>
          <p:nvPr/>
        </p:nvSpPr>
        <p:spPr>
          <a:xfrm>
            <a:off x="5422649" y="1570562"/>
            <a:ext cx="219456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90ED34-F917-43AC-A4C6-D875E6F149B7}"/>
              </a:ext>
            </a:extLst>
          </p:cNvPr>
          <p:cNvSpPr txBox="1"/>
          <p:nvPr/>
        </p:nvSpPr>
        <p:spPr>
          <a:xfrm>
            <a:off x="1545297" y="1570562"/>
            <a:ext cx="219456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noProof="1">
                <a:solidFill>
                  <a:schemeClr val="accent5"/>
                </a:solidFill>
              </a:rPr>
              <a:t>Lorem Ipsum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E1A4105-B614-46E5-B1EB-434D572D83B2}"/>
              </a:ext>
            </a:extLst>
          </p:cNvPr>
          <p:cNvGrpSpPr/>
          <p:nvPr/>
        </p:nvGrpSpPr>
        <p:grpSpPr>
          <a:xfrm>
            <a:off x="3474720" y="4953930"/>
            <a:ext cx="2194560" cy="1237866"/>
            <a:chOff x="249702" y="4621698"/>
            <a:chExt cx="2194560" cy="123786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E17B1A9-64CE-4081-85B5-C48E33FEB131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45354A1-9871-4A92-8397-F44B3D415999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20BEABD-898D-4233-AC31-6A1012EC8470}"/>
              </a:ext>
            </a:extLst>
          </p:cNvPr>
          <p:cNvGrpSpPr/>
          <p:nvPr/>
        </p:nvGrpSpPr>
        <p:grpSpPr>
          <a:xfrm>
            <a:off x="2350008" y="1584600"/>
            <a:ext cx="4443984" cy="3666744"/>
            <a:chOff x="3840574" y="1391367"/>
            <a:chExt cx="4510852" cy="3710374"/>
          </a:xfrm>
        </p:grpSpPr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CB5B7AEF-CB66-48F7-B371-E12E0149B796}"/>
                </a:ext>
              </a:extLst>
            </p:cNvPr>
            <p:cNvSpPr/>
            <p:nvPr/>
          </p:nvSpPr>
          <p:spPr>
            <a:xfrm>
              <a:off x="5732529" y="1391367"/>
              <a:ext cx="726943" cy="39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23" extrusionOk="0">
                  <a:moveTo>
                    <a:pt x="20765" y="21415"/>
                  </a:moveTo>
                  <a:cubicBezTo>
                    <a:pt x="20555" y="21415"/>
                    <a:pt x="20346" y="21231"/>
                    <a:pt x="20241" y="20862"/>
                  </a:cubicBezTo>
                  <a:lnTo>
                    <a:pt x="15837" y="7385"/>
                  </a:lnTo>
                  <a:cubicBezTo>
                    <a:pt x="14788" y="4062"/>
                    <a:pt x="12901" y="2215"/>
                    <a:pt x="10699" y="2215"/>
                  </a:cubicBezTo>
                  <a:cubicBezTo>
                    <a:pt x="8497" y="2215"/>
                    <a:pt x="6715" y="4062"/>
                    <a:pt x="5561" y="7385"/>
                  </a:cubicBezTo>
                  <a:lnTo>
                    <a:pt x="1157" y="20862"/>
                  </a:lnTo>
                  <a:cubicBezTo>
                    <a:pt x="948" y="21415"/>
                    <a:pt x="633" y="21600"/>
                    <a:pt x="318" y="21231"/>
                  </a:cubicBezTo>
                  <a:cubicBezTo>
                    <a:pt x="4" y="20862"/>
                    <a:pt x="-101" y="20308"/>
                    <a:pt x="109" y="19754"/>
                  </a:cubicBezTo>
                  <a:lnTo>
                    <a:pt x="4513" y="6277"/>
                  </a:lnTo>
                  <a:cubicBezTo>
                    <a:pt x="5771" y="2400"/>
                    <a:pt x="8182" y="0"/>
                    <a:pt x="10699" y="0"/>
                  </a:cubicBezTo>
                  <a:cubicBezTo>
                    <a:pt x="13215" y="0"/>
                    <a:pt x="15627" y="2400"/>
                    <a:pt x="16885" y="6277"/>
                  </a:cubicBezTo>
                  <a:lnTo>
                    <a:pt x="21289" y="19754"/>
                  </a:lnTo>
                  <a:cubicBezTo>
                    <a:pt x="21499" y="20308"/>
                    <a:pt x="21394" y="21046"/>
                    <a:pt x="21080" y="21231"/>
                  </a:cubicBezTo>
                  <a:cubicBezTo>
                    <a:pt x="20975" y="21415"/>
                    <a:pt x="20870" y="21415"/>
                    <a:pt x="20765" y="2141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937E72BB-E921-4B39-B800-08F0F68EA3FF}"/>
                </a:ext>
              </a:extLst>
            </p:cNvPr>
            <p:cNvSpPr/>
            <p:nvPr/>
          </p:nvSpPr>
          <p:spPr>
            <a:xfrm>
              <a:off x="3840574" y="4105438"/>
              <a:ext cx="4510852" cy="99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26" extrusionOk="0">
                  <a:moveTo>
                    <a:pt x="21412" y="21526"/>
                  </a:moveTo>
                  <a:cubicBezTo>
                    <a:pt x="21361" y="21526"/>
                    <a:pt x="21293" y="21377"/>
                    <a:pt x="21259" y="21155"/>
                  </a:cubicBezTo>
                  <a:lnTo>
                    <a:pt x="19097" y="4899"/>
                  </a:lnTo>
                  <a:cubicBezTo>
                    <a:pt x="18825" y="2821"/>
                    <a:pt x="18314" y="1485"/>
                    <a:pt x="17752" y="1485"/>
                  </a:cubicBezTo>
                  <a:lnTo>
                    <a:pt x="3829" y="1485"/>
                  </a:lnTo>
                  <a:cubicBezTo>
                    <a:pt x="3284" y="1485"/>
                    <a:pt x="2756" y="2746"/>
                    <a:pt x="2484" y="4899"/>
                  </a:cubicBezTo>
                  <a:lnTo>
                    <a:pt x="322" y="21155"/>
                  </a:lnTo>
                  <a:cubicBezTo>
                    <a:pt x="271" y="21526"/>
                    <a:pt x="169" y="21600"/>
                    <a:pt x="84" y="21452"/>
                  </a:cubicBezTo>
                  <a:cubicBezTo>
                    <a:pt x="-1" y="21229"/>
                    <a:pt x="-18" y="20784"/>
                    <a:pt x="16" y="20412"/>
                  </a:cubicBezTo>
                  <a:lnTo>
                    <a:pt x="2178" y="4157"/>
                  </a:lnTo>
                  <a:cubicBezTo>
                    <a:pt x="2518" y="1633"/>
                    <a:pt x="3148" y="0"/>
                    <a:pt x="3812" y="0"/>
                  </a:cubicBezTo>
                  <a:lnTo>
                    <a:pt x="17735" y="0"/>
                  </a:lnTo>
                  <a:cubicBezTo>
                    <a:pt x="18416" y="0"/>
                    <a:pt x="19029" y="1559"/>
                    <a:pt x="19369" y="4157"/>
                  </a:cubicBezTo>
                  <a:lnTo>
                    <a:pt x="21531" y="20412"/>
                  </a:lnTo>
                  <a:cubicBezTo>
                    <a:pt x="21582" y="20784"/>
                    <a:pt x="21548" y="21229"/>
                    <a:pt x="21463" y="21452"/>
                  </a:cubicBezTo>
                  <a:cubicBezTo>
                    <a:pt x="21463" y="21452"/>
                    <a:pt x="21429" y="21526"/>
                    <a:pt x="21412" y="2152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F9C6D4BE-B8BD-4BB2-B576-0116F10B8823}"/>
                </a:ext>
              </a:extLst>
            </p:cNvPr>
            <p:cNvSpPr/>
            <p:nvPr/>
          </p:nvSpPr>
          <p:spPr>
            <a:xfrm>
              <a:off x="4561760" y="3074776"/>
              <a:ext cx="3068480" cy="900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18" extrusionOk="0">
                  <a:moveTo>
                    <a:pt x="21286" y="21518"/>
                  </a:moveTo>
                  <a:cubicBezTo>
                    <a:pt x="21211" y="21518"/>
                    <a:pt x="21136" y="21354"/>
                    <a:pt x="21086" y="21107"/>
                  </a:cubicBezTo>
                  <a:lnTo>
                    <a:pt x="18236" y="4846"/>
                  </a:lnTo>
                  <a:cubicBezTo>
                    <a:pt x="17861" y="2792"/>
                    <a:pt x="17186" y="1478"/>
                    <a:pt x="16461" y="1478"/>
                  </a:cubicBezTo>
                  <a:lnTo>
                    <a:pt x="5036" y="1478"/>
                  </a:lnTo>
                  <a:cubicBezTo>
                    <a:pt x="4311" y="1478"/>
                    <a:pt x="3611" y="2792"/>
                    <a:pt x="3261" y="4846"/>
                  </a:cubicBezTo>
                  <a:lnTo>
                    <a:pt x="411" y="21107"/>
                  </a:lnTo>
                  <a:cubicBezTo>
                    <a:pt x="361" y="21436"/>
                    <a:pt x="211" y="21600"/>
                    <a:pt x="111" y="21354"/>
                  </a:cubicBezTo>
                  <a:cubicBezTo>
                    <a:pt x="11" y="21189"/>
                    <a:pt x="-39" y="20697"/>
                    <a:pt x="36" y="20368"/>
                  </a:cubicBezTo>
                  <a:lnTo>
                    <a:pt x="2886" y="4106"/>
                  </a:lnTo>
                  <a:cubicBezTo>
                    <a:pt x="3336" y="1560"/>
                    <a:pt x="4161" y="0"/>
                    <a:pt x="5061" y="0"/>
                  </a:cubicBezTo>
                  <a:lnTo>
                    <a:pt x="16486" y="0"/>
                  </a:lnTo>
                  <a:cubicBezTo>
                    <a:pt x="17386" y="0"/>
                    <a:pt x="18211" y="1560"/>
                    <a:pt x="18661" y="4106"/>
                  </a:cubicBezTo>
                  <a:lnTo>
                    <a:pt x="21511" y="20368"/>
                  </a:lnTo>
                  <a:cubicBezTo>
                    <a:pt x="21561" y="20697"/>
                    <a:pt x="21536" y="21189"/>
                    <a:pt x="21436" y="21354"/>
                  </a:cubicBezTo>
                  <a:cubicBezTo>
                    <a:pt x="21361" y="21518"/>
                    <a:pt x="21311" y="21518"/>
                    <a:pt x="21286" y="21518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CC11A57E-C744-4425-ACB7-942EAA55D61A}"/>
                </a:ext>
              </a:extLst>
            </p:cNvPr>
            <p:cNvSpPr/>
            <p:nvPr/>
          </p:nvSpPr>
          <p:spPr>
            <a:xfrm>
              <a:off x="5160968" y="2078476"/>
              <a:ext cx="1870064" cy="81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extrusionOk="0">
                  <a:moveTo>
                    <a:pt x="21149" y="21600"/>
                  </a:moveTo>
                  <a:cubicBezTo>
                    <a:pt x="21026" y="21600"/>
                    <a:pt x="20903" y="21509"/>
                    <a:pt x="20862" y="21235"/>
                  </a:cubicBezTo>
                  <a:lnTo>
                    <a:pt x="16641" y="4922"/>
                  </a:lnTo>
                  <a:cubicBezTo>
                    <a:pt x="16108" y="2825"/>
                    <a:pt x="15083" y="1549"/>
                    <a:pt x="14017" y="1549"/>
                  </a:cubicBezTo>
                  <a:lnTo>
                    <a:pt x="7501" y="1549"/>
                  </a:lnTo>
                  <a:cubicBezTo>
                    <a:pt x="6435" y="1549"/>
                    <a:pt x="5410" y="2825"/>
                    <a:pt x="4877" y="4922"/>
                  </a:cubicBezTo>
                  <a:lnTo>
                    <a:pt x="615" y="21144"/>
                  </a:lnTo>
                  <a:cubicBezTo>
                    <a:pt x="533" y="21509"/>
                    <a:pt x="328" y="21600"/>
                    <a:pt x="164" y="21418"/>
                  </a:cubicBezTo>
                  <a:cubicBezTo>
                    <a:pt x="0" y="21235"/>
                    <a:pt x="-41" y="20780"/>
                    <a:pt x="41" y="20415"/>
                  </a:cubicBezTo>
                  <a:lnTo>
                    <a:pt x="4263" y="4101"/>
                  </a:lnTo>
                  <a:cubicBezTo>
                    <a:pt x="4918" y="1549"/>
                    <a:pt x="6148" y="0"/>
                    <a:pt x="7501" y="0"/>
                  </a:cubicBezTo>
                  <a:lnTo>
                    <a:pt x="14017" y="0"/>
                  </a:lnTo>
                  <a:cubicBezTo>
                    <a:pt x="15329" y="0"/>
                    <a:pt x="16559" y="1549"/>
                    <a:pt x="17255" y="4101"/>
                  </a:cubicBezTo>
                  <a:lnTo>
                    <a:pt x="21477" y="20415"/>
                  </a:lnTo>
                  <a:cubicBezTo>
                    <a:pt x="21559" y="20780"/>
                    <a:pt x="21518" y="21235"/>
                    <a:pt x="21354" y="21418"/>
                  </a:cubicBezTo>
                  <a:cubicBezTo>
                    <a:pt x="21272" y="21509"/>
                    <a:pt x="21231" y="21600"/>
                    <a:pt x="21149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35" name="Graphic 34" descr="Users">
            <a:extLst>
              <a:ext uri="{FF2B5EF4-FFF2-40B4-BE49-F238E27FC236}">
                <a16:creationId xmlns:a16="http://schemas.microsoft.com/office/drawing/2014/main" id="{A16142BB-BDD8-4532-8AD3-598FF4B8E9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68630" y="1757323"/>
            <a:ext cx="406740" cy="406740"/>
          </a:xfrm>
          <a:prstGeom prst="rect">
            <a:avLst/>
          </a:prstGeom>
        </p:spPr>
      </p:pic>
      <p:pic>
        <p:nvPicPr>
          <p:cNvPr id="36" name="Graphic 35" descr="Lightbulb">
            <a:extLst>
              <a:ext uri="{FF2B5EF4-FFF2-40B4-BE49-F238E27FC236}">
                <a16:creationId xmlns:a16="http://schemas.microsoft.com/office/drawing/2014/main" id="{53AED11A-9EF5-4820-B5F2-19121F102F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71155" y="3396816"/>
            <a:ext cx="601691" cy="601691"/>
          </a:xfrm>
          <a:prstGeom prst="rect">
            <a:avLst/>
          </a:prstGeom>
        </p:spPr>
      </p:pic>
      <p:pic>
        <p:nvPicPr>
          <p:cNvPr id="37" name="Graphic 36" descr="Rocket">
            <a:extLst>
              <a:ext uri="{FF2B5EF4-FFF2-40B4-BE49-F238E27FC236}">
                <a16:creationId xmlns:a16="http://schemas.microsoft.com/office/drawing/2014/main" id="{4E4020B2-574C-4491-8CBC-9568DC7E06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71155" y="4400156"/>
            <a:ext cx="601691" cy="601691"/>
          </a:xfrm>
          <a:prstGeom prst="rect">
            <a:avLst/>
          </a:prstGeom>
        </p:spPr>
      </p:pic>
      <p:pic>
        <p:nvPicPr>
          <p:cNvPr id="38" name="Graphic 37" descr="Gears">
            <a:extLst>
              <a:ext uri="{FF2B5EF4-FFF2-40B4-BE49-F238E27FC236}">
                <a16:creationId xmlns:a16="http://schemas.microsoft.com/office/drawing/2014/main" id="{1E657694-5355-42E6-A662-047122682FD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26925" y="2464833"/>
            <a:ext cx="490150" cy="490150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DE0A1C3D-9DA8-43CA-92E0-E0973F765FAD}"/>
              </a:ext>
            </a:extLst>
          </p:cNvPr>
          <p:cNvGrpSpPr/>
          <p:nvPr/>
        </p:nvGrpSpPr>
        <p:grpSpPr>
          <a:xfrm>
            <a:off x="1118221" y="2039961"/>
            <a:ext cx="2194560" cy="1106115"/>
            <a:chOff x="332936" y="2555951"/>
            <a:chExt cx="2926080" cy="147481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9D2D7AC-A076-4FA5-912A-8FFB0F5521A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FD789E4-71AD-4470-9669-BEE63473C36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33491B7-E164-4454-87E9-3C451692FBEB}"/>
              </a:ext>
            </a:extLst>
          </p:cNvPr>
          <p:cNvGrpSpPr/>
          <p:nvPr/>
        </p:nvGrpSpPr>
        <p:grpSpPr>
          <a:xfrm>
            <a:off x="5831219" y="2039961"/>
            <a:ext cx="2194560" cy="1106115"/>
            <a:chOff x="8921977" y="1394910"/>
            <a:chExt cx="2926080" cy="147481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C3E1D44-0D59-4C02-B6EE-63DC17FD5B7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650FFBE-3911-43F7-A413-18BEFF29A56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Line Pyramid with 4 Levels – Slide Template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8651E7D-40D4-48CE-BE9E-1BC959731273}"/>
              </a:ext>
            </a:extLst>
          </p:cNvPr>
          <p:cNvGrpSpPr/>
          <p:nvPr/>
        </p:nvGrpSpPr>
        <p:grpSpPr>
          <a:xfrm>
            <a:off x="6519929" y="3215363"/>
            <a:ext cx="2194560" cy="1106115"/>
            <a:chOff x="8921977" y="1394910"/>
            <a:chExt cx="2926080" cy="147481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FAC1155-6A10-477C-8A0E-D4408A9EB57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D2D469C-E874-4DD7-B659-52B55182D6C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BB5C4EF-C4CF-439A-A142-8F583CB25717}"/>
              </a:ext>
            </a:extLst>
          </p:cNvPr>
          <p:cNvGrpSpPr/>
          <p:nvPr/>
        </p:nvGrpSpPr>
        <p:grpSpPr>
          <a:xfrm>
            <a:off x="429510" y="3215365"/>
            <a:ext cx="2194560" cy="1106115"/>
            <a:chOff x="332936" y="2555951"/>
            <a:chExt cx="2926080" cy="147481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3515D0A-4A5A-4DF3-93A4-FB29C913B88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0F6DE6A-945E-4D75-A188-73BB1BE7894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87C73F35-648F-42B6-99C4-0827876B4976}"/>
              </a:ext>
            </a:extLst>
          </p:cNvPr>
          <p:cNvSpPr txBox="1"/>
          <p:nvPr/>
        </p:nvSpPr>
        <p:spPr>
          <a:xfrm>
            <a:off x="5422649" y="1570562"/>
            <a:ext cx="219456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90ED34-F917-43AC-A4C6-D875E6F149B7}"/>
              </a:ext>
            </a:extLst>
          </p:cNvPr>
          <p:cNvSpPr txBox="1"/>
          <p:nvPr/>
        </p:nvSpPr>
        <p:spPr>
          <a:xfrm>
            <a:off x="1545297" y="1570562"/>
            <a:ext cx="219456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noProof="1">
                <a:solidFill>
                  <a:schemeClr val="accent5"/>
                </a:solidFill>
              </a:rPr>
              <a:t>Lorem Ipsum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E1A4105-B614-46E5-B1EB-434D572D83B2}"/>
              </a:ext>
            </a:extLst>
          </p:cNvPr>
          <p:cNvGrpSpPr/>
          <p:nvPr/>
        </p:nvGrpSpPr>
        <p:grpSpPr>
          <a:xfrm>
            <a:off x="3474720" y="4953930"/>
            <a:ext cx="2194560" cy="1237866"/>
            <a:chOff x="249702" y="4621698"/>
            <a:chExt cx="2194560" cy="123786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E17B1A9-64CE-4081-85B5-C48E33FEB131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45354A1-9871-4A92-8397-F44B3D415999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20BEABD-898D-4233-AC31-6A1012EC8470}"/>
              </a:ext>
            </a:extLst>
          </p:cNvPr>
          <p:cNvGrpSpPr/>
          <p:nvPr/>
        </p:nvGrpSpPr>
        <p:grpSpPr>
          <a:xfrm>
            <a:off x="2350008" y="1584600"/>
            <a:ext cx="4443984" cy="3666744"/>
            <a:chOff x="3840574" y="1391367"/>
            <a:chExt cx="4510852" cy="3710374"/>
          </a:xfrm>
        </p:grpSpPr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CB5B7AEF-CB66-48F7-B371-E12E0149B796}"/>
                </a:ext>
              </a:extLst>
            </p:cNvPr>
            <p:cNvSpPr/>
            <p:nvPr/>
          </p:nvSpPr>
          <p:spPr>
            <a:xfrm>
              <a:off x="5732529" y="1391367"/>
              <a:ext cx="726943" cy="39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23" extrusionOk="0">
                  <a:moveTo>
                    <a:pt x="20765" y="21415"/>
                  </a:moveTo>
                  <a:cubicBezTo>
                    <a:pt x="20555" y="21415"/>
                    <a:pt x="20346" y="21231"/>
                    <a:pt x="20241" y="20862"/>
                  </a:cubicBezTo>
                  <a:lnTo>
                    <a:pt x="15837" y="7385"/>
                  </a:lnTo>
                  <a:cubicBezTo>
                    <a:pt x="14788" y="4062"/>
                    <a:pt x="12901" y="2215"/>
                    <a:pt x="10699" y="2215"/>
                  </a:cubicBezTo>
                  <a:cubicBezTo>
                    <a:pt x="8497" y="2215"/>
                    <a:pt x="6715" y="4062"/>
                    <a:pt x="5561" y="7385"/>
                  </a:cubicBezTo>
                  <a:lnTo>
                    <a:pt x="1157" y="20862"/>
                  </a:lnTo>
                  <a:cubicBezTo>
                    <a:pt x="948" y="21415"/>
                    <a:pt x="633" y="21600"/>
                    <a:pt x="318" y="21231"/>
                  </a:cubicBezTo>
                  <a:cubicBezTo>
                    <a:pt x="4" y="20862"/>
                    <a:pt x="-101" y="20308"/>
                    <a:pt x="109" y="19754"/>
                  </a:cubicBezTo>
                  <a:lnTo>
                    <a:pt x="4513" y="6277"/>
                  </a:lnTo>
                  <a:cubicBezTo>
                    <a:pt x="5771" y="2400"/>
                    <a:pt x="8182" y="0"/>
                    <a:pt x="10699" y="0"/>
                  </a:cubicBezTo>
                  <a:cubicBezTo>
                    <a:pt x="13215" y="0"/>
                    <a:pt x="15627" y="2400"/>
                    <a:pt x="16885" y="6277"/>
                  </a:cubicBezTo>
                  <a:lnTo>
                    <a:pt x="21289" y="19754"/>
                  </a:lnTo>
                  <a:cubicBezTo>
                    <a:pt x="21499" y="20308"/>
                    <a:pt x="21394" y="21046"/>
                    <a:pt x="21080" y="21231"/>
                  </a:cubicBezTo>
                  <a:cubicBezTo>
                    <a:pt x="20975" y="21415"/>
                    <a:pt x="20870" y="21415"/>
                    <a:pt x="20765" y="2141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937E72BB-E921-4B39-B800-08F0F68EA3FF}"/>
                </a:ext>
              </a:extLst>
            </p:cNvPr>
            <p:cNvSpPr/>
            <p:nvPr/>
          </p:nvSpPr>
          <p:spPr>
            <a:xfrm>
              <a:off x="3840574" y="4105438"/>
              <a:ext cx="4510852" cy="99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26" extrusionOk="0">
                  <a:moveTo>
                    <a:pt x="21412" y="21526"/>
                  </a:moveTo>
                  <a:cubicBezTo>
                    <a:pt x="21361" y="21526"/>
                    <a:pt x="21293" y="21377"/>
                    <a:pt x="21259" y="21155"/>
                  </a:cubicBezTo>
                  <a:lnTo>
                    <a:pt x="19097" y="4899"/>
                  </a:lnTo>
                  <a:cubicBezTo>
                    <a:pt x="18825" y="2821"/>
                    <a:pt x="18314" y="1485"/>
                    <a:pt x="17752" y="1485"/>
                  </a:cubicBezTo>
                  <a:lnTo>
                    <a:pt x="3829" y="1485"/>
                  </a:lnTo>
                  <a:cubicBezTo>
                    <a:pt x="3284" y="1485"/>
                    <a:pt x="2756" y="2746"/>
                    <a:pt x="2484" y="4899"/>
                  </a:cubicBezTo>
                  <a:lnTo>
                    <a:pt x="322" y="21155"/>
                  </a:lnTo>
                  <a:cubicBezTo>
                    <a:pt x="271" y="21526"/>
                    <a:pt x="169" y="21600"/>
                    <a:pt x="84" y="21452"/>
                  </a:cubicBezTo>
                  <a:cubicBezTo>
                    <a:pt x="-1" y="21229"/>
                    <a:pt x="-18" y="20784"/>
                    <a:pt x="16" y="20412"/>
                  </a:cubicBezTo>
                  <a:lnTo>
                    <a:pt x="2178" y="4157"/>
                  </a:lnTo>
                  <a:cubicBezTo>
                    <a:pt x="2518" y="1633"/>
                    <a:pt x="3148" y="0"/>
                    <a:pt x="3812" y="0"/>
                  </a:cubicBezTo>
                  <a:lnTo>
                    <a:pt x="17735" y="0"/>
                  </a:lnTo>
                  <a:cubicBezTo>
                    <a:pt x="18416" y="0"/>
                    <a:pt x="19029" y="1559"/>
                    <a:pt x="19369" y="4157"/>
                  </a:cubicBezTo>
                  <a:lnTo>
                    <a:pt x="21531" y="20412"/>
                  </a:lnTo>
                  <a:cubicBezTo>
                    <a:pt x="21582" y="20784"/>
                    <a:pt x="21548" y="21229"/>
                    <a:pt x="21463" y="21452"/>
                  </a:cubicBezTo>
                  <a:cubicBezTo>
                    <a:pt x="21463" y="21452"/>
                    <a:pt x="21429" y="21526"/>
                    <a:pt x="21412" y="2152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F9C6D4BE-B8BD-4BB2-B576-0116F10B8823}"/>
                </a:ext>
              </a:extLst>
            </p:cNvPr>
            <p:cNvSpPr/>
            <p:nvPr/>
          </p:nvSpPr>
          <p:spPr>
            <a:xfrm>
              <a:off x="4561760" y="3074776"/>
              <a:ext cx="3068480" cy="900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18" extrusionOk="0">
                  <a:moveTo>
                    <a:pt x="21286" y="21518"/>
                  </a:moveTo>
                  <a:cubicBezTo>
                    <a:pt x="21211" y="21518"/>
                    <a:pt x="21136" y="21354"/>
                    <a:pt x="21086" y="21107"/>
                  </a:cubicBezTo>
                  <a:lnTo>
                    <a:pt x="18236" y="4846"/>
                  </a:lnTo>
                  <a:cubicBezTo>
                    <a:pt x="17861" y="2792"/>
                    <a:pt x="17186" y="1478"/>
                    <a:pt x="16461" y="1478"/>
                  </a:cubicBezTo>
                  <a:lnTo>
                    <a:pt x="5036" y="1478"/>
                  </a:lnTo>
                  <a:cubicBezTo>
                    <a:pt x="4311" y="1478"/>
                    <a:pt x="3611" y="2792"/>
                    <a:pt x="3261" y="4846"/>
                  </a:cubicBezTo>
                  <a:lnTo>
                    <a:pt x="411" y="21107"/>
                  </a:lnTo>
                  <a:cubicBezTo>
                    <a:pt x="361" y="21436"/>
                    <a:pt x="211" y="21600"/>
                    <a:pt x="111" y="21354"/>
                  </a:cubicBezTo>
                  <a:cubicBezTo>
                    <a:pt x="11" y="21189"/>
                    <a:pt x="-39" y="20697"/>
                    <a:pt x="36" y="20368"/>
                  </a:cubicBezTo>
                  <a:lnTo>
                    <a:pt x="2886" y="4106"/>
                  </a:lnTo>
                  <a:cubicBezTo>
                    <a:pt x="3336" y="1560"/>
                    <a:pt x="4161" y="0"/>
                    <a:pt x="5061" y="0"/>
                  </a:cubicBezTo>
                  <a:lnTo>
                    <a:pt x="16486" y="0"/>
                  </a:lnTo>
                  <a:cubicBezTo>
                    <a:pt x="17386" y="0"/>
                    <a:pt x="18211" y="1560"/>
                    <a:pt x="18661" y="4106"/>
                  </a:cubicBezTo>
                  <a:lnTo>
                    <a:pt x="21511" y="20368"/>
                  </a:lnTo>
                  <a:cubicBezTo>
                    <a:pt x="21561" y="20697"/>
                    <a:pt x="21536" y="21189"/>
                    <a:pt x="21436" y="21354"/>
                  </a:cubicBezTo>
                  <a:cubicBezTo>
                    <a:pt x="21361" y="21518"/>
                    <a:pt x="21311" y="21518"/>
                    <a:pt x="21286" y="21518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CC11A57E-C744-4425-ACB7-942EAA55D61A}"/>
                </a:ext>
              </a:extLst>
            </p:cNvPr>
            <p:cNvSpPr/>
            <p:nvPr/>
          </p:nvSpPr>
          <p:spPr>
            <a:xfrm>
              <a:off x="5160968" y="2078476"/>
              <a:ext cx="1870064" cy="81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extrusionOk="0">
                  <a:moveTo>
                    <a:pt x="21149" y="21600"/>
                  </a:moveTo>
                  <a:cubicBezTo>
                    <a:pt x="21026" y="21600"/>
                    <a:pt x="20903" y="21509"/>
                    <a:pt x="20862" y="21235"/>
                  </a:cubicBezTo>
                  <a:lnTo>
                    <a:pt x="16641" y="4922"/>
                  </a:lnTo>
                  <a:cubicBezTo>
                    <a:pt x="16108" y="2825"/>
                    <a:pt x="15083" y="1549"/>
                    <a:pt x="14017" y="1549"/>
                  </a:cubicBezTo>
                  <a:lnTo>
                    <a:pt x="7501" y="1549"/>
                  </a:lnTo>
                  <a:cubicBezTo>
                    <a:pt x="6435" y="1549"/>
                    <a:pt x="5410" y="2825"/>
                    <a:pt x="4877" y="4922"/>
                  </a:cubicBezTo>
                  <a:lnTo>
                    <a:pt x="615" y="21144"/>
                  </a:lnTo>
                  <a:cubicBezTo>
                    <a:pt x="533" y="21509"/>
                    <a:pt x="328" y="21600"/>
                    <a:pt x="164" y="21418"/>
                  </a:cubicBezTo>
                  <a:cubicBezTo>
                    <a:pt x="0" y="21235"/>
                    <a:pt x="-41" y="20780"/>
                    <a:pt x="41" y="20415"/>
                  </a:cubicBezTo>
                  <a:lnTo>
                    <a:pt x="4263" y="4101"/>
                  </a:lnTo>
                  <a:cubicBezTo>
                    <a:pt x="4918" y="1549"/>
                    <a:pt x="6148" y="0"/>
                    <a:pt x="7501" y="0"/>
                  </a:cubicBezTo>
                  <a:lnTo>
                    <a:pt x="14017" y="0"/>
                  </a:lnTo>
                  <a:cubicBezTo>
                    <a:pt x="15329" y="0"/>
                    <a:pt x="16559" y="1549"/>
                    <a:pt x="17255" y="4101"/>
                  </a:cubicBezTo>
                  <a:lnTo>
                    <a:pt x="21477" y="20415"/>
                  </a:lnTo>
                  <a:cubicBezTo>
                    <a:pt x="21559" y="20780"/>
                    <a:pt x="21518" y="21235"/>
                    <a:pt x="21354" y="21418"/>
                  </a:cubicBezTo>
                  <a:cubicBezTo>
                    <a:pt x="21272" y="21509"/>
                    <a:pt x="21231" y="21600"/>
                    <a:pt x="21149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35" name="Graphic 34" descr="Users">
            <a:extLst>
              <a:ext uri="{FF2B5EF4-FFF2-40B4-BE49-F238E27FC236}">
                <a16:creationId xmlns:a16="http://schemas.microsoft.com/office/drawing/2014/main" id="{A16142BB-BDD8-4532-8AD3-598FF4B8E9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68630" y="1757323"/>
            <a:ext cx="406740" cy="406740"/>
          </a:xfrm>
          <a:prstGeom prst="rect">
            <a:avLst/>
          </a:prstGeom>
        </p:spPr>
      </p:pic>
      <p:pic>
        <p:nvPicPr>
          <p:cNvPr id="36" name="Graphic 35" descr="Lightbulb">
            <a:extLst>
              <a:ext uri="{FF2B5EF4-FFF2-40B4-BE49-F238E27FC236}">
                <a16:creationId xmlns:a16="http://schemas.microsoft.com/office/drawing/2014/main" id="{53AED11A-9EF5-4820-B5F2-19121F102F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71155" y="3396816"/>
            <a:ext cx="601691" cy="601691"/>
          </a:xfrm>
          <a:prstGeom prst="rect">
            <a:avLst/>
          </a:prstGeom>
        </p:spPr>
      </p:pic>
      <p:pic>
        <p:nvPicPr>
          <p:cNvPr id="37" name="Graphic 36" descr="Rocket">
            <a:extLst>
              <a:ext uri="{FF2B5EF4-FFF2-40B4-BE49-F238E27FC236}">
                <a16:creationId xmlns:a16="http://schemas.microsoft.com/office/drawing/2014/main" id="{4E4020B2-574C-4491-8CBC-9568DC7E06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71155" y="4400156"/>
            <a:ext cx="601691" cy="601691"/>
          </a:xfrm>
          <a:prstGeom prst="rect">
            <a:avLst/>
          </a:prstGeom>
        </p:spPr>
      </p:pic>
      <p:pic>
        <p:nvPicPr>
          <p:cNvPr id="38" name="Graphic 37" descr="Gears">
            <a:extLst>
              <a:ext uri="{FF2B5EF4-FFF2-40B4-BE49-F238E27FC236}">
                <a16:creationId xmlns:a16="http://schemas.microsoft.com/office/drawing/2014/main" id="{1E657694-5355-42E6-A662-047122682FD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26925" y="2464833"/>
            <a:ext cx="490150" cy="490150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DE0A1C3D-9DA8-43CA-92E0-E0973F765FAD}"/>
              </a:ext>
            </a:extLst>
          </p:cNvPr>
          <p:cNvGrpSpPr/>
          <p:nvPr/>
        </p:nvGrpSpPr>
        <p:grpSpPr>
          <a:xfrm>
            <a:off x="1118221" y="2039961"/>
            <a:ext cx="2194560" cy="1106115"/>
            <a:chOff x="332936" y="2555951"/>
            <a:chExt cx="2926080" cy="147481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9D2D7AC-A076-4FA5-912A-8FFB0F5521A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FD789E4-71AD-4470-9669-BEE63473C36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33491B7-E164-4454-87E9-3C451692FBEB}"/>
              </a:ext>
            </a:extLst>
          </p:cNvPr>
          <p:cNvGrpSpPr/>
          <p:nvPr/>
        </p:nvGrpSpPr>
        <p:grpSpPr>
          <a:xfrm>
            <a:off x="5831219" y="2039961"/>
            <a:ext cx="2194560" cy="1106115"/>
            <a:chOff x="8921977" y="1394910"/>
            <a:chExt cx="2926080" cy="147481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C3E1D44-0D59-4C02-B6EE-63DC17FD5B7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650FFBE-3911-43F7-A413-18BEFF29A56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4605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419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Line Pyramid with 4 Levels – Slide Template</vt:lpstr>
      <vt:lpstr>Line Pyramid with 4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Pyramid with 4 Levels</dc:title>
  <dc:creator>PresentationGO.com</dc:creator>
  <dc:description>© Copyright PresentationGO.com</dc:description>
  <dcterms:created xsi:type="dcterms:W3CDTF">2014-11-26T05:14:11Z</dcterms:created>
  <dcterms:modified xsi:type="dcterms:W3CDTF">2020-03-11T03:07:10Z</dcterms:modified>
  <cp:category>Charts &amp; Diagrams</cp:category>
</cp:coreProperties>
</file>