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3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Pyramid with 4 Levels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15CE7-587D-4B62-8E97-91BC977403FF}"/>
              </a:ext>
            </a:extLst>
          </p:cNvPr>
          <p:cNvGrpSpPr/>
          <p:nvPr/>
        </p:nvGrpSpPr>
        <p:grpSpPr>
          <a:xfrm>
            <a:off x="4699574" y="4802066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C481B3-ED38-40DA-ABA3-678AEB1FA5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B88AA-1C17-48F7-8B81-90F79D543D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8351426" y="3296072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914494" y="3296072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15" descr="Users">
            <a:extLst>
              <a:ext uri="{FF2B5EF4-FFF2-40B4-BE49-F238E27FC236}">
                <a16:creationId xmlns:a16="http://schemas.microsoft.com/office/drawing/2014/main" id="{44895E64-0F3C-4AA0-A13E-313718DDCB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6301" y="1605067"/>
            <a:ext cx="379397" cy="379397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09A5B7B4-8098-4831-B692-7DEC4DA69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5379" y="3282485"/>
            <a:ext cx="561242" cy="56124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3D4DE317-E496-4463-A4DB-29BCCF8878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5379" y="4240824"/>
            <a:ext cx="561242" cy="56124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7230198" y="1306782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2060396" y="1306782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32413F5-55B6-4CC7-A703-75C7CC73E967}"/>
              </a:ext>
            </a:extLst>
          </p:cNvPr>
          <p:cNvGrpSpPr/>
          <p:nvPr/>
        </p:nvGrpSpPr>
        <p:grpSpPr>
          <a:xfrm>
            <a:off x="3840574" y="1391367"/>
            <a:ext cx="4510852" cy="3710374"/>
            <a:chOff x="3840574" y="1391367"/>
            <a:chExt cx="4510852" cy="3710374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CB684D7D-7743-4CC6-8DD5-D651FA938642}"/>
                </a:ext>
              </a:extLst>
            </p:cNvPr>
            <p:cNvSpPr/>
            <p:nvPr/>
          </p:nvSpPr>
          <p:spPr>
            <a:xfrm>
              <a:off x="5732529" y="1391367"/>
              <a:ext cx="726943" cy="39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3" extrusionOk="0">
                  <a:moveTo>
                    <a:pt x="20765" y="21415"/>
                  </a:moveTo>
                  <a:cubicBezTo>
                    <a:pt x="20555" y="21415"/>
                    <a:pt x="20346" y="21231"/>
                    <a:pt x="20241" y="20862"/>
                  </a:cubicBezTo>
                  <a:lnTo>
                    <a:pt x="15837" y="7385"/>
                  </a:lnTo>
                  <a:cubicBezTo>
                    <a:pt x="14788" y="4062"/>
                    <a:pt x="12901" y="2215"/>
                    <a:pt x="10699" y="2215"/>
                  </a:cubicBezTo>
                  <a:cubicBezTo>
                    <a:pt x="8497" y="2215"/>
                    <a:pt x="6715" y="4062"/>
                    <a:pt x="5561" y="7385"/>
                  </a:cubicBezTo>
                  <a:lnTo>
                    <a:pt x="1157" y="20862"/>
                  </a:lnTo>
                  <a:cubicBezTo>
                    <a:pt x="948" y="21415"/>
                    <a:pt x="633" y="21600"/>
                    <a:pt x="318" y="21231"/>
                  </a:cubicBezTo>
                  <a:cubicBezTo>
                    <a:pt x="4" y="20862"/>
                    <a:pt x="-101" y="20308"/>
                    <a:pt x="109" y="19754"/>
                  </a:cubicBezTo>
                  <a:lnTo>
                    <a:pt x="4513" y="6277"/>
                  </a:lnTo>
                  <a:cubicBezTo>
                    <a:pt x="5771" y="2400"/>
                    <a:pt x="8182" y="0"/>
                    <a:pt x="10699" y="0"/>
                  </a:cubicBezTo>
                  <a:cubicBezTo>
                    <a:pt x="13215" y="0"/>
                    <a:pt x="15627" y="2400"/>
                    <a:pt x="16885" y="6277"/>
                  </a:cubicBezTo>
                  <a:lnTo>
                    <a:pt x="21289" y="19754"/>
                  </a:lnTo>
                  <a:cubicBezTo>
                    <a:pt x="21499" y="20308"/>
                    <a:pt x="21394" y="21046"/>
                    <a:pt x="21080" y="21231"/>
                  </a:cubicBezTo>
                  <a:cubicBezTo>
                    <a:pt x="20975" y="21415"/>
                    <a:pt x="20870" y="21415"/>
                    <a:pt x="20765" y="2141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B30E34E-A22B-4316-8AE6-2113A33D3993}"/>
                </a:ext>
              </a:extLst>
            </p:cNvPr>
            <p:cNvSpPr/>
            <p:nvPr/>
          </p:nvSpPr>
          <p:spPr>
            <a:xfrm>
              <a:off x="3840574" y="4105438"/>
              <a:ext cx="4510852" cy="9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6" extrusionOk="0">
                  <a:moveTo>
                    <a:pt x="21412" y="21526"/>
                  </a:moveTo>
                  <a:cubicBezTo>
                    <a:pt x="21361" y="21526"/>
                    <a:pt x="21293" y="21377"/>
                    <a:pt x="21259" y="21155"/>
                  </a:cubicBezTo>
                  <a:lnTo>
                    <a:pt x="19097" y="4899"/>
                  </a:lnTo>
                  <a:cubicBezTo>
                    <a:pt x="18825" y="2821"/>
                    <a:pt x="18314" y="1485"/>
                    <a:pt x="17752" y="1485"/>
                  </a:cubicBezTo>
                  <a:lnTo>
                    <a:pt x="3829" y="1485"/>
                  </a:lnTo>
                  <a:cubicBezTo>
                    <a:pt x="3284" y="1485"/>
                    <a:pt x="2756" y="2746"/>
                    <a:pt x="2484" y="4899"/>
                  </a:cubicBezTo>
                  <a:lnTo>
                    <a:pt x="322" y="21155"/>
                  </a:lnTo>
                  <a:cubicBezTo>
                    <a:pt x="271" y="21526"/>
                    <a:pt x="169" y="21600"/>
                    <a:pt x="84" y="21452"/>
                  </a:cubicBezTo>
                  <a:cubicBezTo>
                    <a:pt x="-1" y="21229"/>
                    <a:pt x="-18" y="20784"/>
                    <a:pt x="16" y="20412"/>
                  </a:cubicBezTo>
                  <a:lnTo>
                    <a:pt x="2178" y="4157"/>
                  </a:lnTo>
                  <a:cubicBezTo>
                    <a:pt x="2518" y="1633"/>
                    <a:pt x="3148" y="0"/>
                    <a:pt x="3812" y="0"/>
                  </a:cubicBezTo>
                  <a:lnTo>
                    <a:pt x="17735" y="0"/>
                  </a:lnTo>
                  <a:cubicBezTo>
                    <a:pt x="18416" y="0"/>
                    <a:pt x="19029" y="1559"/>
                    <a:pt x="19369" y="4157"/>
                  </a:cubicBezTo>
                  <a:lnTo>
                    <a:pt x="21531" y="20412"/>
                  </a:lnTo>
                  <a:cubicBezTo>
                    <a:pt x="21582" y="20784"/>
                    <a:pt x="21548" y="21229"/>
                    <a:pt x="21463" y="21452"/>
                  </a:cubicBezTo>
                  <a:cubicBezTo>
                    <a:pt x="21463" y="21452"/>
                    <a:pt x="21429" y="21526"/>
                    <a:pt x="21412" y="2152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F8772C7-A59A-49FF-9703-592803A8620D}"/>
                </a:ext>
              </a:extLst>
            </p:cNvPr>
            <p:cNvSpPr/>
            <p:nvPr/>
          </p:nvSpPr>
          <p:spPr>
            <a:xfrm>
              <a:off x="4561760" y="3074776"/>
              <a:ext cx="3068480" cy="9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8" extrusionOk="0">
                  <a:moveTo>
                    <a:pt x="21286" y="21518"/>
                  </a:moveTo>
                  <a:cubicBezTo>
                    <a:pt x="21211" y="21518"/>
                    <a:pt x="21136" y="21354"/>
                    <a:pt x="21086" y="21107"/>
                  </a:cubicBezTo>
                  <a:lnTo>
                    <a:pt x="18236" y="4846"/>
                  </a:lnTo>
                  <a:cubicBezTo>
                    <a:pt x="17861" y="2792"/>
                    <a:pt x="17186" y="1478"/>
                    <a:pt x="16461" y="1478"/>
                  </a:cubicBezTo>
                  <a:lnTo>
                    <a:pt x="5036" y="1478"/>
                  </a:lnTo>
                  <a:cubicBezTo>
                    <a:pt x="4311" y="1478"/>
                    <a:pt x="3611" y="2792"/>
                    <a:pt x="3261" y="4846"/>
                  </a:cubicBezTo>
                  <a:lnTo>
                    <a:pt x="411" y="21107"/>
                  </a:lnTo>
                  <a:cubicBezTo>
                    <a:pt x="361" y="21436"/>
                    <a:pt x="211" y="21600"/>
                    <a:pt x="111" y="21354"/>
                  </a:cubicBezTo>
                  <a:cubicBezTo>
                    <a:pt x="11" y="21189"/>
                    <a:pt x="-39" y="20697"/>
                    <a:pt x="36" y="20368"/>
                  </a:cubicBezTo>
                  <a:lnTo>
                    <a:pt x="2886" y="4106"/>
                  </a:lnTo>
                  <a:cubicBezTo>
                    <a:pt x="3336" y="1560"/>
                    <a:pt x="4161" y="0"/>
                    <a:pt x="5061" y="0"/>
                  </a:cubicBezTo>
                  <a:lnTo>
                    <a:pt x="16486" y="0"/>
                  </a:lnTo>
                  <a:cubicBezTo>
                    <a:pt x="17386" y="0"/>
                    <a:pt x="18211" y="1560"/>
                    <a:pt x="18661" y="4106"/>
                  </a:cubicBezTo>
                  <a:lnTo>
                    <a:pt x="21511" y="20368"/>
                  </a:lnTo>
                  <a:cubicBezTo>
                    <a:pt x="21561" y="20697"/>
                    <a:pt x="21536" y="21189"/>
                    <a:pt x="21436" y="21354"/>
                  </a:cubicBezTo>
                  <a:cubicBezTo>
                    <a:pt x="21361" y="21518"/>
                    <a:pt x="21311" y="21518"/>
                    <a:pt x="21286" y="2151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745F7DE6-D77C-4B50-A7CF-24B0F87E1BE5}"/>
                </a:ext>
              </a:extLst>
            </p:cNvPr>
            <p:cNvSpPr/>
            <p:nvPr/>
          </p:nvSpPr>
          <p:spPr>
            <a:xfrm>
              <a:off x="5160968" y="2078476"/>
              <a:ext cx="1870064" cy="81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21149" y="21600"/>
                  </a:moveTo>
                  <a:cubicBezTo>
                    <a:pt x="21026" y="21600"/>
                    <a:pt x="20903" y="21509"/>
                    <a:pt x="20862" y="21235"/>
                  </a:cubicBezTo>
                  <a:lnTo>
                    <a:pt x="16641" y="4922"/>
                  </a:lnTo>
                  <a:cubicBezTo>
                    <a:pt x="16108" y="2825"/>
                    <a:pt x="15083" y="1549"/>
                    <a:pt x="14017" y="1549"/>
                  </a:cubicBezTo>
                  <a:lnTo>
                    <a:pt x="7501" y="1549"/>
                  </a:lnTo>
                  <a:cubicBezTo>
                    <a:pt x="6435" y="1549"/>
                    <a:pt x="5410" y="2825"/>
                    <a:pt x="4877" y="4922"/>
                  </a:cubicBezTo>
                  <a:lnTo>
                    <a:pt x="615" y="21144"/>
                  </a:lnTo>
                  <a:cubicBezTo>
                    <a:pt x="533" y="21509"/>
                    <a:pt x="328" y="21600"/>
                    <a:pt x="164" y="21418"/>
                  </a:cubicBezTo>
                  <a:cubicBezTo>
                    <a:pt x="0" y="21235"/>
                    <a:pt x="-41" y="20780"/>
                    <a:pt x="41" y="20415"/>
                  </a:cubicBezTo>
                  <a:lnTo>
                    <a:pt x="4263" y="4101"/>
                  </a:lnTo>
                  <a:cubicBezTo>
                    <a:pt x="4918" y="1549"/>
                    <a:pt x="6148" y="0"/>
                    <a:pt x="7501" y="0"/>
                  </a:cubicBezTo>
                  <a:lnTo>
                    <a:pt x="14017" y="0"/>
                  </a:lnTo>
                  <a:cubicBezTo>
                    <a:pt x="15329" y="0"/>
                    <a:pt x="16559" y="1549"/>
                    <a:pt x="17255" y="4101"/>
                  </a:cubicBezTo>
                  <a:lnTo>
                    <a:pt x="21477" y="20415"/>
                  </a:lnTo>
                  <a:cubicBezTo>
                    <a:pt x="21559" y="20780"/>
                    <a:pt x="21518" y="21235"/>
                    <a:pt x="21354" y="21418"/>
                  </a:cubicBezTo>
                  <a:cubicBezTo>
                    <a:pt x="21272" y="21509"/>
                    <a:pt x="21231" y="21600"/>
                    <a:pt x="2114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CD743932-D793-4F6E-A8E4-98DD47B67E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8111" y="2285594"/>
            <a:ext cx="457200" cy="4572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E0CAF0DC-CC4A-44E4-95B6-03903AB1565B}"/>
              </a:ext>
            </a:extLst>
          </p:cNvPr>
          <p:cNvGrpSpPr/>
          <p:nvPr/>
        </p:nvGrpSpPr>
        <p:grpSpPr>
          <a:xfrm>
            <a:off x="1548794" y="1887183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F187A78-67B4-455A-9447-13D7A552BD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6B4FADF-BC80-4DF0-8D4C-5DC2A4204F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783B590-7ED5-437F-B4CD-B1FE4826EB7E}"/>
              </a:ext>
            </a:extLst>
          </p:cNvPr>
          <p:cNvGrpSpPr/>
          <p:nvPr/>
        </p:nvGrpSpPr>
        <p:grpSpPr>
          <a:xfrm>
            <a:off x="7717125" y="1887183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37F97FF-0968-4B81-A216-2931BE352F3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79847A9-6142-4067-8DF0-93ED4BD345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535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Pyramid with 4 Levels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15CE7-587D-4B62-8E97-91BC977403FF}"/>
              </a:ext>
            </a:extLst>
          </p:cNvPr>
          <p:cNvGrpSpPr/>
          <p:nvPr/>
        </p:nvGrpSpPr>
        <p:grpSpPr>
          <a:xfrm>
            <a:off x="4699574" y="4802066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C481B3-ED38-40DA-ABA3-678AEB1FA5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B88AA-1C17-48F7-8B81-90F79D543D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8351426" y="3296072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914494" y="3296072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15" descr="Users">
            <a:extLst>
              <a:ext uri="{FF2B5EF4-FFF2-40B4-BE49-F238E27FC236}">
                <a16:creationId xmlns:a16="http://schemas.microsoft.com/office/drawing/2014/main" id="{44895E64-0F3C-4AA0-A13E-313718DDCB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6301" y="1605067"/>
            <a:ext cx="379397" cy="379397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09A5B7B4-8098-4831-B692-7DEC4DA69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5379" y="3282485"/>
            <a:ext cx="561242" cy="561242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3D4DE317-E496-4463-A4DB-29BCCF8878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5379" y="4240824"/>
            <a:ext cx="561242" cy="56124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7230198" y="1306782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2060396" y="1306782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32413F5-55B6-4CC7-A703-75C7CC73E967}"/>
              </a:ext>
            </a:extLst>
          </p:cNvPr>
          <p:cNvGrpSpPr/>
          <p:nvPr/>
        </p:nvGrpSpPr>
        <p:grpSpPr>
          <a:xfrm>
            <a:off x="3840574" y="1391367"/>
            <a:ext cx="4510852" cy="3710374"/>
            <a:chOff x="3840574" y="1391367"/>
            <a:chExt cx="4510852" cy="3710374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CB684D7D-7743-4CC6-8DD5-D651FA938642}"/>
                </a:ext>
              </a:extLst>
            </p:cNvPr>
            <p:cNvSpPr/>
            <p:nvPr/>
          </p:nvSpPr>
          <p:spPr>
            <a:xfrm>
              <a:off x="5732529" y="1391367"/>
              <a:ext cx="726943" cy="39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3" extrusionOk="0">
                  <a:moveTo>
                    <a:pt x="20765" y="21415"/>
                  </a:moveTo>
                  <a:cubicBezTo>
                    <a:pt x="20555" y="21415"/>
                    <a:pt x="20346" y="21231"/>
                    <a:pt x="20241" y="20862"/>
                  </a:cubicBezTo>
                  <a:lnTo>
                    <a:pt x="15837" y="7385"/>
                  </a:lnTo>
                  <a:cubicBezTo>
                    <a:pt x="14788" y="4062"/>
                    <a:pt x="12901" y="2215"/>
                    <a:pt x="10699" y="2215"/>
                  </a:cubicBezTo>
                  <a:cubicBezTo>
                    <a:pt x="8497" y="2215"/>
                    <a:pt x="6715" y="4062"/>
                    <a:pt x="5561" y="7385"/>
                  </a:cubicBezTo>
                  <a:lnTo>
                    <a:pt x="1157" y="20862"/>
                  </a:lnTo>
                  <a:cubicBezTo>
                    <a:pt x="948" y="21415"/>
                    <a:pt x="633" y="21600"/>
                    <a:pt x="318" y="21231"/>
                  </a:cubicBezTo>
                  <a:cubicBezTo>
                    <a:pt x="4" y="20862"/>
                    <a:pt x="-101" y="20308"/>
                    <a:pt x="109" y="19754"/>
                  </a:cubicBezTo>
                  <a:lnTo>
                    <a:pt x="4513" y="6277"/>
                  </a:lnTo>
                  <a:cubicBezTo>
                    <a:pt x="5771" y="2400"/>
                    <a:pt x="8182" y="0"/>
                    <a:pt x="10699" y="0"/>
                  </a:cubicBezTo>
                  <a:cubicBezTo>
                    <a:pt x="13215" y="0"/>
                    <a:pt x="15627" y="2400"/>
                    <a:pt x="16885" y="6277"/>
                  </a:cubicBezTo>
                  <a:lnTo>
                    <a:pt x="21289" y="19754"/>
                  </a:lnTo>
                  <a:cubicBezTo>
                    <a:pt x="21499" y="20308"/>
                    <a:pt x="21394" y="21046"/>
                    <a:pt x="21080" y="21231"/>
                  </a:cubicBezTo>
                  <a:cubicBezTo>
                    <a:pt x="20975" y="21415"/>
                    <a:pt x="20870" y="21415"/>
                    <a:pt x="20765" y="2141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B30E34E-A22B-4316-8AE6-2113A33D3993}"/>
                </a:ext>
              </a:extLst>
            </p:cNvPr>
            <p:cNvSpPr/>
            <p:nvPr/>
          </p:nvSpPr>
          <p:spPr>
            <a:xfrm>
              <a:off x="3840574" y="4105438"/>
              <a:ext cx="4510852" cy="99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6" extrusionOk="0">
                  <a:moveTo>
                    <a:pt x="21412" y="21526"/>
                  </a:moveTo>
                  <a:cubicBezTo>
                    <a:pt x="21361" y="21526"/>
                    <a:pt x="21293" y="21377"/>
                    <a:pt x="21259" y="21155"/>
                  </a:cubicBezTo>
                  <a:lnTo>
                    <a:pt x="19097" y="4899"/>
                  </a:lnTo>
                  <a:cubicBezTo>
                    <a:pt x="18825" y="2821"/>
                    <a:pt x="18314" y="1485"/>
                    <a:pt x="17752" y="1485"/>
                  </a:cubicBezTo>
                  <a:lnTo>
                    <a:pt x="3829" y="1485"/>
                  </a:lnTo>
                  <a:cubicBezTo>
                    <a:pt x="3284" y="1485"/>
                    <a:pt x="2756" y="2746"/>
                    <a:pt x="2484" y="4899"/>
                  </a:cubicBezTo>
                  <a:lnTo>
                    <a:pt x="322" y="21155"/>
                  </a:lnTo>
                  <a:cubicBezTo>
                    <a:pt x="271" y="21526"/>
                    <a:pt x="169" y="21600"/>
                    <a:pt x="84" y="21452"/>
                  </a:cubicBezTo>
                  <a:cubicBezTo>
                    <a:pt x="-1" y="21229"/>
                    <a:pt x="-18" y="20784"/>
                    <a:pt x="16" y="20412"/>
                  </a:cubicBezTo>
                  <a:lnTo>
                    <a:pt x="2178" y="4157"/>
                  </a:lnTo>
                  <a:cubicBezTo>
                    <a:pt x="2518" y="1633"/>
                    <a:pt x="3148" y="0"/>
                    <a:pt x="3812" y="0"/>
                  </a:cubicBezTo>
                  <a:lnTo>
                    <a:pt x="17735" y="0"/>
                  </a:lnTo>
                  <a:cubicBezTo>
                    <a:pt x="18416" y="0"/>
                    <a:pt x="19029" y="1559"/>
                    <a:pt x="19369" y="4157"/>
                  </a:cubicBezTo>
                  <a:lnTo>
                    <a:pt x="21531" y="20412"/>
                  </a:lnTo>
                  <a:cubicBezTo>
                    <a:pt x="21582" y="20784"/>
                    <a:pt x="21548" y="21229"/>
                    <a:pt x="21463" y="21452"/>
                  </a:cubicBezTo>
                  <a:cubicBezTo>
                    <a:pt x="21463" y="21452"/>
                    <a:pt x="21429" y="21526"/>
                    <a:pt x="21412" y="2152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F8772C7-A59A-49FF-9703-592803A8620D}"/>
                </a:ext>
              </a:extLst>
            </p:cNvPr>
            <p:cNvSpPr/>
            <p:nvPr/>
          </p:nvSpPr>
          <p:spPr>
            <a:xfrm>
              <a:off x="4561760" y="3074776"/>
              <a:ext cx="3068480" cy="9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8" extrusionOk="0">
                  <a:moveTo>
                    <a:pt x="21286" y="21518"/>
                  </a:moveTo>
                  <a:cubicBezTo>
                    <a:pt x="21211" y="21518"/>
                    <a:pt x="21136" y="21354"/>
                    <a:pt x="21086" y="21107"/>
                  </a:cubicBezTo>
                  <a:lnTo>
                    <a:pt x="18236" y="4846"/>
                  </a:lnTo>
                  <a:cubicBezTo>
                    <a:pt x="17861" y="2792"/>
                    <a:pt x="17186" y="1478"/>
                    <a:pt x="16461" y="1478"/>
                  </a:cubicBezTo>
                  <a:lnTo>
                    <a:pt x="5036" y="1478"/>
                  </a:lnTo>
                  <a:cubicBezTo>
                    <a:pt x="4311" y="1478"/>
                    <a:pt x="3611" y="2792"/>
                    <a:pt x="3261" y="4846"/>
                  </a:cubicBezTo>
                  <a:lnTo>
                    <a:pt x="411" y="21107"/>
                  </a:lnTo>
                  <a:cubicBezTo>
                    <a:pt x="361" y="21436"/>
                    <a:pt x="211" y="21600"/>
                    <a:pt x="111" y="21354"/>
                  </a:cubicBezTo>
                  <a:cubicBezTo>
                    <a:pt x="11" y="21189"/>
                    <a:pt x="-39" y="20697"/>
                    <a:pt x="36" y="20368"/>
                  </a:cubicBezTo>
                  <a:lnTo>
                    <a:pt x="2886" y="4106"/>
                  </a:lnTo>
                  <a:cubicBezTo>
                    <a:pt x="3336" y="1560"/>
                    <a:pt x="4161" y="0"/>
                    <a:pt x="5061" y="0"/>
                  </a:cubicBezTo>
                  <a:lnTo>
                    <a:pt x="16486" y="0"/>
                  </a:lnTo>
                  <a:cubicBezTo>
                    <a:pt x="17386" y="0"/>
                    <a:pt x="18211" y="1560"/>
                    <a:pt x="18661" y="4106"/>
                  </a:cubicBezTo>
                  <a:lnTo>
                    <a:pt x="21511" y="20368"/>
                  </a:lnTo>
                  <a:cubicBezTo>
                    <a:pt x="21561" y="20697"/>
                    <a:pt x="21536" y="21189"/>
                    <a:pt x="21436" y="21354"/>
                  </a:cubicBezTo>
                  <a:cubicBezTo>
                    <a:pt x="21361" y="21518"/>
                    <a:pt x="21311" y="21518"/>
                    <a:pt x="21286" y="2151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745F7DE6-D77C-4B50-A7CF-24B0F87E1BE5}"/>
                </a:ext>
              </a:extLst>
            </p:cNvPr>
            <p:cNvSpPr/>
            <p:nvPr/>
          </p:nvSpPr>
          <p:spPr>
            <a:xfrm>
              <a:off x="5160968" y="2078476"/>
              <a:ext cx="1870064" cy="81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21149" y="21600"/>
                  </a:moveTo>
                  <a:cubicBezTo>
                    <a:pt x="21026" y="21600"/>
                    <a:pt x="20903" y="21509"/>
                    <a:pt x="20862" y="21235"/>
                  </a:cubicBezTo>
                  <a:lnTo>
                    <a:pt x="16641" y="4922"/>
                  </a:lnTo>
                  <a:cubicBezTo>
                    <a:pt x="16108" y="2825"/>
                    <a:pt x="15083" y="1549"/>
                    <a:pt x="14017" y="1549"/>
                  </a:cubicBezTo>
                  <a:lnTo>
                    <a:pt x="7501" y="1549"/>
                  </a:lnTo>
                  <a:cubicBezTo>
                    <a:pt x="6435" y="1549"/>
                    <a:pt x="5410" y="2825"/>
                    <a:pt x="4877" y="4922"/>
                  </a:cubicBezTo>
                  <a:lnTo>
                    <a:pt x="615" y="21144"/>
                  </a:lnTo>
                  <a:cubicBezTo>
                    <a:pt x="533" y="21509"/>
                    <a:pt x="328" y="21600"/>
                    <a:pt x="164" y="21418"/>
                  </a:cubicBezTo>
                  <a:cubicBezTo>
                    <a:pt x="0" y="21235"/>
                    <a:pt x="-41" y="20780"/>
                    <a:pt x="41" y="20415"/>
                  </a:cubicBezTo>
                  <a:lnTo>
                    <a:pt x="4263" y="4101"/>
                  </a:lnTo>
                  <a:cubicBezTo>
                    <a:pt x="4918" y="1549"/>
                    <a:pt x="6148" y="0"/>
                    <a:pt x="7501" y="0"/>
                  </a:cubicBezTo>
                  <a:lnTo>
                    <a:pt x="14017" y="0"/>
                  </a:lnTo>
                  <a:cubicBezTo>
                    <a:pt x="15329" y="0"/>
                    <a:pt x="16559" y="1549"/>
                    <a:pt x="17255" y="4101"/>
                  </a:cubicBezTo>
                  <a:lnTo>
                    <a:pt x="21477" y="20415"/>
                  </a:lnTo>
                  <a:cubicBezTo>
                    <a:pt x="21559" y="20780"/>
                    <a:pt x="21518" y="21235"/>
                    <a:pt x="21354" y="21418"/>
                  </a:cubicBezTo>
                  <a:cubicBezTo>
                    <a:pt x="21272" y="21509"/>
                    <a:pt x="21231" y="21600"/>
                    <a:pt x="2114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CD743932-D793-4F6E-A8E4-98DD47B67E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8111" y="2285594"/>
            <a:ext cx="457200" cy="4572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E0CAF0DC-CC4A-44E4-95B6-03903AB1565B}"/>
              </a:ext>
            </a:extLst>
          </p:cNvPr>
          <p:cNvGrpSpPr/>
          <p:nvPr/>
        </p:nvGrpSpPr>
        <p:grpSpPr>
          <a:xfrm>
            <a:off x="1548794" y="1887183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F187A78-67B4-455A-9447-13D7A552BD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6B4FADF-BC80-4DF0-8D4C-5DC2A4204F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783B590-7ED5-437F-B4CD-B1FE4826EB7E}"/>
              </a:ext>
            </a:extLst>
          </p:cNvPr>
          <p:cNvGrpSpPr/>
          <p:nvPr/>
        </p:nvGrpSpPr>
        <p:grpSpPr>
          <a:xfrm>
            <a:off x="7717125" y="1887183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37F97FF-0968-4B81-A216-2931BE352F3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79847A9-6142-4067-8DF0-93ED4BD345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626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459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Pyramid with 4 Levels – Slide Template</vt:lpstr>
      <vt:lpstr>Line Pyramid with 4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Pyramid with 4 Levels</dc:title>
  <dc:creator>PresentationGO.com</dc:creator>
  <dc:description>© Copyright PresentationGO.com</dc:description>
  <dcterms:created xsi:type="dcterms:W3CDTF">2014-11-26T05:14:11Z</dcterms:created>
  <dcterms:modified xsi:type="dcterms:W3CDTF">2020-03-11T03:20:26Z</dcterms:modified>
  <cp:category>Charts &amp; Diagrams</cp:category>
</cp:coreProperties>
</file>