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120" y="12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38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3862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svg"/><Relationship Id="rId5" Type="http://schemas.openxmlformats.org/officeDocument/2006/relationships/image" Target="../media/image13.png"/><Relationship Id="rId10" Type="http://schemas.openxmlformats.org/officeDocument/2006/relationships/image" Target="../media/image18.svg"/><Relationship Id="rId4" Type="http://schemas.openxmlformats.org/officeDocument/2006/relationships/image" Target="../media/image12.svg"/><Relationship Id="rId9" Type="http://schemas.openxmlformats.org/officeDocument/2006/relationships/image" Target="../media/image1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">
            <a:extLst>
              <a:ext uri="{FF2B5EF4-FFF2-40B4-BE49-F238E27FC236}">
                <a16:creationId xmlns:a16="http://schemas.microsoft.com/office/drawing/2014/main" id="{2F759336-77EE-404C-9C35-07F0CB99C417}"/>
              </a:ext>
            </a:extLst>
          </p:cNvPr>
          <p:cNvSpPr/>
          <p:nvPr/>
        </p:nvSpPr>
        <p:spPr>
          <a:xfrm>
            <a:off x="4946944" y="2740704"/>
            <a:ext cx="2298112" cy="646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484" extrusionOk="0">
                <a:moveTo>
                  <a:pt x="21314" y="21484"/>
                </a:moveTo>
                <a:cubicBezTo>
                  <a:pt x="21206" y="21484"/>
                  <a:pt x="21135" y="21369"/>
                  <a:pt x="21063" y="21022"/>
                </a:cubicBezTo>
                <a:lnTo>
                  <a:pt x="18381" y="6006"/>
                </a:lnTo>
                <a:cubicBezTo>
                  <a:pt x="17916" y="3465"/>
                  <a:pt x="17094" y="1848"/>
                  <a:pt x="16164" y="1848"/>
                </a:cubicBezTo>
                <a:lnTo>
                  <a:pt x="5436" y="1848"/>
                </a:lnTo>
                <a:cubicBezTo>
                  <a:pt x="4541" y="1848"/>
                  <a:pt x="3683" y="3465"/>
                  <a:pt x="3218" y="6006"/>
                </a:cubicBezTo>
                <a:lnTo>
                  <a:pt x="536" y="21022"/>
                </a:lnTo>
                <a:cubicBezTo>
                  <a:pt x="465" y="21484"/>
                  <a:pt x="286" y="21600"/>
                  <a:pt x="143" y="21369"/>
                </a:cubicBezTo>
                <a:cubicBezTo>
                  <a:pt x="0" y="21138"/>
                  <a:pt x="-36" y="20560"/>
                  <a:pt x="36" y="20098"/>
                </a:cubicBezTo>
                <a:lnTo>
                  <a:pt x="2718" y="5082"/>
                </a:lnTo>
                <a:cubicBezTo>
                  <a:pt x="3290" y="1964"/>
                  <a:pt x="4291" y="0"/>
                  <a:pt x="5400" y="0"/>
                </a:cubicBezTo>
                <a:lnTo>
                  <a:pt x="16128" y="0"/>
                </a:lnTo>
                <a:cubicBezTo>
                  <a:pt x="17237" y="0"/>
                  <a:pt x="18274" y="1964"/>
                  <a:pt x="18810" y="5082"/>
                </a:cubicBezTo>
                <a:lnTo>
                  <a:pt x="21492" y="20098"/>
                </a:lnTo>
                <a:cubicBezTo>
                  <a:pt x="21564" y="20560"/>
                  <a:pt x="21528" y="21138"/>
                  <a:pt x="21385" y="21369"/>
                </a:cubicBezTo>
                <a:cubicBezTo>
                  <a:pt x="21421" y="21484"/>
                  <a:pt x="21385" y="21484"/>
                  <a:pt x="21314" y="2148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5F0EA906-ECC6-4238-93B1-E9E39ACCEAA1}"/>
              </a:ext>
            </a:extLst>
          </p:cNvPr>
          <p:cNvSpPr/>
          <p:nvPr/>
        </p:nvSpPr>
        <p:spPr>
          <a:xfrm>
            <a:off x="4421195" y="3539928"/>
            <a:ext cx="3349610" cy="710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437" extrusionOk="0">
                <a:moveTo>
                  <a:pt x="21317" y="21390"/>
                </a:moveTo>
                <a:cubicBezTo>
                  <a:pt x="21243" y="21390"/>
                  <a:pt x="21169" y="21181"/>
                  <a:pt x="21145" y="20971"/>
                </a:cubicBezTo>
                <a:lnTo>
                  <a:pt x="19132" y="5977"/>
                </a:lnTo>
                <a:cubicBezTo>
                  <a:pt x="18788" y="3460"/>
                  <a:pt x="18150" y="1887"/>
                  <a:pt x="17463" y="1887"/>
                </a:cubicBezTo>
                <a:lnTo>
                  <a:pt x="4086" y="1887"/>
                </a:lnTo>
                <a:cubicBezTo>
                  <a:pt x="3398" y="1887"/>
                  <a:pt x="2760" y="3460"/>
                  <a:pt x="2417" y="5977"/>
                </a:cubicBezTo>
                <a:lnTo>
                  <a:pt x="404" y="20971"/>
                </a:lnTo>
                <a:cubicBezTo>
                  <a:pt x="355" y="21390"/>
                  <a:pt x="207" y="21600"/>
                  <a:pt x="109" y="21285"/>
                </a:cubicBezTo>
                <a:cubicBezTo>
                  <a:pt x="11" y="20971"/>
                  <a:pt x="-38" y="20447"/>
                  <a:pt x="36" y="20027"/>
                </a:cubicBezTo>
                <a:lnTo>
                  <a:pt x="2048" y="5033"/>
                </a:lnTo>
                <a:cubicBezTo>
                  <a:pt x="2466" y="1887"/>
                  <a:pt x="3251" y="0"/>
                  <a:pt x="4086" y="0"/>
                </a:cubicBezTo>
                <a:lnTo>
                  <a:pt x="17463" y="0"/>
                </a:lnTo>
                <a:cubicBezTo>
                  <a:pt x="18297" y="0"/>
                  <a:pt x="19083" y="1887"/>
                  <a:pt x="19500" y="5033"/>
                </a:cubicBezTo>
                <a:lnTo>
                  <a:pt x="21513" y="20027"/>
                </a:lnTo>
                <a:cubicBezTo>
                  <a:pt x="21562" y="20447"/>
                  <a:pt x="21537" y="20971"/>
                  <a:pt x="21439" y="21285"/>
                </a:cubicBezTo>
                <a:cubicBezTo>
                  <a:pt x="21390" y="21285"/>
                  <a:pt x="21366" y="21390"/>
                  <a:pt x="21317" y="2139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5B469621-2B55-4C79-A928-F05E466B6642}"/>
              </a:ext>
            </a:extLst>
          </p:cNvPr>
          <p:cNvSpPr/>
          <p:nvPr/>
        </p:nvSpPr>
        <p:spPr>
          <a:xfrm>
            <a:off x="3842004" y="4339152"/>
            <a:ext cx="4507992" cy="767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503" extrusionOk="0">
                <a:moveTo>
                  <a:pt x="21371" y="21503"/>
                </a:moveTo>
                <a:cubicBezTo>
                  <a:pt x="21317" y="21503"/>
                  <a:pt x="21262" y="21308"/>
                  <a:pt x="21225" y="21016"/>
                </a:cubicBezTo>
                <a:lnTo>
                  <a:pt x="19602" y="6032"/>
                </a:lnTo>
                <a:cubicBezTo>
                  <a:pt x="19328" y="3503"/>
                  <a:pt x="18817" y="1946"/>
                  <a:pt x="18252" y="1946"/>
                </a:cubicBezTo>
                <a:lnTo>
                  <a:pt x="3292" y="1946"/>
                </a:lnTo>
                <a:cubicBezTo>
                  <a:pt x="2745" y="1946"/>
                  <a:pt x="2234" y="3503"/>
                  <a:pt x="1942" y="6032"/>
                </a:cubicBezTo>
                <a:lnTo>
                  <a:pt x="319" y="21016"/>
                </a:lnTo>
                <a:cubicBezTo>
                  <a:pt x="264" y="21405"/>
                  <a:pt x="173" y="21600"/>
                  <a:pt x="81" y="21308"/>
                </a:cubicBezTo>
                <a:cubicBezTo>
                  <a:pt x="8" y="21016"/>
                  <a:pt x="-28" y="20530"/>
                  <a:pt x="27" y="20043"/>
                </a:cubicBezTo>
                <a:lnTo>
                  <a:pt x="1650" y="5059"/>
                </a:lnTo>
                <a:cubicBezTo>
                  <a:pt x="1979" y="1946"/>
                  <a:pt x="2617" y="0"/>
                  <a:pt x="3292" y="0"/>
                </a:cubicBezTo>
                <a:lnTo>
                  <a:pt x="18252" y="0"/>
                </a:lnTo>
                <a:cubicBezTo>
                  <a:pt x="18927" y="0"/>
                  <a:pt x="19547" y="1946"/>
                  <a:pt x="19894" y="5059"/>
                </a:cubicBezTo>
                <a:lnTo>
                  <a:pt x="21517" y="20043"/>
                </a:lnTo>
                <a:cubicBezTo>
                  <a:pt x="21572" y="20432"/>
                  <a:pt x="21536" y="21016"/>
                  <a:pt x="21463" y="21308"/>
                </a:cubicBezTo>
                <a:cubicBezTo>
                  <a:pt x="21426" y="21503"/>
                  <a:pt x="21408" y="21503"/>
                  <a:pt x="21371" y="215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59C6B9CE-D74E-44F8-84F4-D27479DB756F}"/>
              </a:ext>
            </a:extLst>
          </p:cNvPr>
          <p:cNvSpPr/>
          <p:nvPr/>
        </p:nvSpPr>
        <p:spPr>
          <a:xfrm>
            <a:off x="5404324" y="1941478"/>
            <a:ext cx="1383353" cy="574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4" h="21519" extrusionOk="0">
                <a:moveTo>
                  <a:pt x="21148" y="21470"/>
                </a:moveTo>
                <a:cubicBezTo>
                  <a:pt x="21029" y="21470"/>
                  <a:pt x="20851" y="21340"/>
                  <a:pt x="20792" y="21080"/>
                </a:cubicBezTo>
                <a:lnTo>
                  <a:pt x="16816" y="5986"/>
                </a:lnTo>
                <a:cubicBezTo>
                  <a:pt x="16163" y="3383"/>
                  <a:pt x="14917" y="1822"/>
                  <a:pt x="13552" y="1822"/>
                </a:cubicBezTo>
                <a:lnTo>
                  <a:pt x="8033" y="1822"/>
                </a:lnTo>
                <a:cubicBezTo>
                  <a:pt x="6668" y="1822"/>
                  <a:pt x="5422" y="3383"/>
                  <a:pt x="4770" y="5986"/>
                </a:cubicBezTo>
                <a:lnTo>
                  <a:pt x="794" y="21080"/>
                </a:lnTo>
                <a:cubicBezTo>
                  <a:pt x="675" y="21470"/>
                  <a:pt x="438" y="21600"/>
                  <a:pt x="200" y="21470"/>
                </a:cubicBezTo>
                <a:cubicBezTo>
                  <a:pt x="22" y="21210"/>
                  <a:pt x="-37" y="20689"/>
                  <a:pt x="22" y="20169"/>
                </a:cubicBezTo>
                <a:lnTo>
                  <a:pt x="3998" y="5075"/>
                </a:lnTo>
                <a:cubicBezTo>
                  <a:pt x="4829" y="1952"/>
                  <a:pt x="6372" y="0"/>
                  <a:pt x="7974" y="0"/>
                </a:cubicBezTo>
                <a:lnTo>
                  <a:pt x="13493" y="0"/>
                </a:lnTo>
                <a:cubicBezTo>
                  <a:pt x="15154" y="0"/>
                  <a:pt x="16638" y="1952"/>
                  <a:pt x="17468" y="5075"/>
                </a:cubicBezTo>
                <a:lnTo>
                  <a:pt x="21444" y="20169"/>
                </a:lnTo>
                <a:cubicBezTo>
                  <a:pt x="21563" y="20559"/>
                  <a:pt x="21504" y="21210"/>
                  <a:pt x="21266" y="21470"/>
                </a:cubicBezTo>
                <a:cubicBezTo>
                  <a:pt x="21326" y="21470"/>
                  <a:pt x="21266" y="21470"/>
                  <a:pt x="21148" y="2147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9EAF1C4B-CC1D-42E8-BB57-3EF6EB887851}"/>
              </a:ext>
            </a:extLst>
          </p:cNvPr>
          <p:cNvSpPr/>
          <p:nvPr/>
        </p:nvSpPr>
        <p:spPr>
          <a:xfrm>
            <a:off x="5775178" y="1385496"/>
            <a:ext cx="641645" cy="29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359" extrusionOk="0">
                <a:moveTo>
                  <a:pt x="20462" y="21349"/>
                </a:moveTo>
                <a:cubicBezTo>
                  <a:pt x="20207" y="21349"/>
                  <a:pt x="19953" y="21098"/>
                  <a:pt x="19826" y="20595"/>
                </a:cubicBezTo>
                <a:lnTo>
                  <a:pt x="16904" y="10549"/>
                </a:lnTo>
                <a:cubicBezTo>
                  <a:pt x="15633" y="6028"/>
                  <a:pt x="13219" y="3516"/>
                  <a:pt x="10678" y="3516"/>
                </a:cubicBezTo>
                <a:cubicBezTo>
                  <a:pt x="8137" y="3516"/>
                  <a:pt x="5723" y="6279"/>
                  <a:pt x="4452" y="10549"/>
                </a:cubicBezTo>
                <a:lnTo>
                  <a:pt x="1530" y="20595"/>
                </a:lnTo>
                <a:cubicBezTo>
                  <a:pt x="1276" y="21349"/>
                  <a:pt x="767" y="21600"/>
                  <a:pt x="386" y="21098"/>
                </a:cubicBezTo>
                <a:cubicBezTo>
                  <a:pt x="5" y="20595"/>
                  <a:pt x="-122" y="19591"/>
                  <a:pt x="132" y="18837"/>
                </a:cubicBezTo>
                <a:lnTo>
                  <a:pt x="3054" y="8791"/>
                </a:lnTo>
                <a:cubicBezTo>
                  <a:pt x="4706" y="3265"/>
                  <a:pt x="7502" y="0"/>
                  <a:pt x="10678" y="0"/>
                </a:cubicBezTo>
                <a:cubicBezTo>
                  <a:pt x="13854" y="0"/>
                  <a:pt x="16777" y="3265"/>
                  <a:pt x="18302" y="8791"/>
                </a:cubicBezTo>
                <a:lnTo>
                  <a:pt x="21224" y="18837"/>
                </a:lnTo>
                <a:cubicBezTo>
                  <a:pt x="21478" y="19591"/>
                  <a:pt x="21351" y="20595"/>
                  <a:pt x="20970" y="21098"/>
                </a:cubicBezTo>
                <a:cubicBezTo>
                  <a:pt x="20716" y="21098"/>
                  <a:pt x="20589" y="21349"/>
                  <a:pt x="20462" y="2134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Pyramid with 5 Levels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115CE7-587D-4B62-8E97-91BC977403FF}"/>
              </a:ext>
            </a:extLst>
          </p:cNvPr>
          <p:cNvGrpSpPr/>
          <p:nvPr/>
        </p:nvGrpSpPr>
        <p:grpSpPr>
          <a:xfrm>
            <a:off x="4699574" y="4931295"/>
            <a:ext cx="2926080" cy="1290153"/>
            <a:chOff x="8921977" y="1466725"/>
            <a:chExt cx="2926080" cy="12901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EC481B3-ED38-40DA-ABA3-678AEB1FA5B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BFB88AA-1C17-48F7-8B81-90F79D543D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9B00AEF-90DB-4059-A70B-294DA9092883}"/>
              </a:ext>
            </a:extLst>
          </p:cNvPr>
          <p:cNvGrpSpPr/>
          <p:nvPr/>
        </p:nvGrpSpPr>
        <p:grpSpPr>
          <a:xfrm>
            <a:off x="8693238" y="3649070"/>
            <a:ext cx="2926080" cy="844619"/>
            <a:chOff x="8693238" y="3649070"/>
            <a:chExt cx="2926080" cy="8446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AC1155-6A10-477C-8A0E-D4408A9EB57A}"/>
                </a:ext>
              </a:extLst>
            </p:cNvPr>
            <p:cNvSpPr txBox="1"/>
            <p:nvPr/>
          </p:nvSpPr>
          <p:spPr>
            <a:xfrm>
              <a:off x="8693238" y="364907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2D469C-E874-4DD7-B659-52B55182D6C2}"/>
                </a:ext>
              </a:extLst>
            </p:cNvPr>
            <p:cNvSpPr txBox="1"/>
            <p:nvPr/>
          </p:nvSpPr>
          <p:spPr>
            <a:xfrm>
              <a:off x="8693238" y="403202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B9F8F28-05F5-4133-B397-8D84C2DC8A7C}"/>
              </a:ext>
            </a:extLst>
          </p:cNvPr>
          <p:cNvGrpSpPr/>
          <p:nvPr/>
        </p:nvGrpSpPr>
        <p:grpSpPr>
          <a:xfrm>
            <a:off x="414898" y="3609714"/>
            <a:ext cx="2926080" cy="844619"/>
            <a:chOff x="439572" y="3649070"/>
            <a:chExt cx="2926080" cy="8446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3515D0A-4A5A-4DF3-93A4-FB29C913B888}"/>
                </a:ext>
              </a:extLst>
            </p:cNvPr>
            <p:cNvSpPr txBox="1"/>
            <p:nvPr/>
          </p:nvSpPr>
          <p:spPr>
            <a:xfrm>
              <a:off x="439572" y="364907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6DE6A-945E-4D75-A188-73BB1BE78941}"/>
                </a:ext>
              </a:extLst>
            </p:cNvPr>
            <p:cNvSpPr txBox="1"/>
            <p:nvPr/>
          </p:nvSpPr>
          <p:spPr>
            <a:xfrm>
              <a:off x="439572" y="403202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7C73F35-648F-42B6-99C4-0827876B4976}"/>
              </a:ext>
            </a:extLst>
          </p:cNvPr>
          <p:cNvSpPr txBox="1"/>
          <p:nvPr/>
        </p:nvSpPr>
        <p:spPr>
          <a:xfrm>
            <a:off x="7230198" y="1240199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90ED34-F917-43AC-A4C6-D875E6F149B7}"/>
              </a:ext>
            </a:extLst>
          </p:cNvPr>
          <p:cNvSpPr txBox="1"/>
          <p:nvPr/>
        </p:nvSpPr>
        <p:spPr>
          <a:xfrm>
            <a:off x="2035722" y="1240199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pic>
        <p:nvPicPr>
          <p:cNvPr id="34" name="Graphic 33" descr="Users">
            <a:extLst>
              <a:ext uri="{FF2B5EF4-FFF2-40B4-BE49-F238E27FC236}">
                <a16:creationId xmlns:a16="http://schemas.microsoft.com/office/drawing/2014/main" id="{7C2A2519-FAE1-4F9B-A816-2ADB78250C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359" y="1583926"/>
            <a:ext cx="293282" cy="293282"/>
          </a:xfrm>
          <a:prstGeom prst="rect">
            <a:avLst/>
          </a:prstGeom>
        </p:spPr>
      </p:pic>
      <p:pic>
        <p:nvPicPr>
          <p:cNvPr id="35" name="Graphic 34" descr="Lightbulb">
            <a:extLst>
              <a:ext uri="{FF2B5EF4-FFF2-40B4-BE49-F238E27FC236}">
                <a16:creationId xmlns:a16="http://schemas.microsoft.com/office/drawing/2014/main" id="{FF360E03-1165-4549-BD0F-87FD38BF56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5379" y="3636237"/>
            <a:ext cx="561242" cy="561242"/>
          </a:xfrm>
          <a:prstGeom prst="rect">
            <a:avLst/>
          </a:prstGeom>
        </p:spPr>
      </p:pic>
      <p:pic>
        <p:nvPicPr>
          <p:cNvPr id="36" name="Graphic 35" descr="Rocket">
            <a:extLst>
              <a:ext uri="{FF2B5EF4-FFF2-40B4-BE49-F238E27FC236}">
                <a16:creationId xmlns:a16="http://schemas.microsoft.com/office/drawing/2014/main" id="{F6FBEC97-7AC3-49F5-8C34-C6569891B9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5379" y="4503364"/>
            <a:ext cx="561242" cy="561242"/>
          </a:xfrm>
          <a:prstGeom prst="rect">
            <a:avLst/>
          </a:prstGeom>
        </p:spPr>
      </p:pic>
      <p:pic>
        <p:nvPicPr>
          <p:cNvPr id="37" name="Graphic 36" descr="Gears">
            <a:extLst>
              <a:ext uri="{FF2B5EF4-FFF2-40B4-BE49-F238E27FC236}">
                <a16:creationId xmlns:a16="http://schemas.microsoft.com/office/drawing/2014/main" id="{1E063B09-406E-4888-A4FC-0CAB200A75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78111" y="2867829"/>
            <a:ext cx="457200" cy="457200"/>
          </a:xfrm>
          <a:prstGeom prst="rect">
            <a:avLst/>
          </a:prstGeom>
        </p:spPr>
      </p:pic>
      <p:sp>
        <p:nvSpPr>
          <p:cNvPr id="39" name="Graphic 37" descr="Magnifying glass">
            <a:extLst>
              <a:ext uri="{FF2B5EF4-FFF2-40B4-BE49-F238E27FC236}">
                <a16:creationId xmlns:a16="http://schemas.microsoft.com/office/drawing/2014/main" id="{BD7EC63D-B951-4CB0-8225-A9C22A21F0FE}"/>
              </a:ext>
            </a:extLst>
          </p:cNvPr>
          <p:cNvSpPr/>
          <p:nvPr/>
        </p:nvSpPr>
        <p:spPr>
          <a:xfrm>
            <a:off x="5992416" y="2136678"/>
            <a:ext cx="338346" cy="338613"/>
          </a:xfrm>
          <a:custGeom>
            <a:avLst/>
            <a:gdLst>
              <a:gd name="connsiteX0" fmla="*/ 329613 w 338346"/>
              <a:gd name="connsiteY0" fmla="*/ 287179 h 338613"/>
              <a:gd name="connsiteX1" fmla="*/ 276035 w 338346"/>
              <a:gd name="connsiteY1" fmla="*/ 233601 h 338613"/>
              <a:gd name="connsiteX2" fmla="*/ 249460 w 338346"/>
              <a:gd name="connsiteY2" fmla="*/ 225457 h 338613"/>
              <a:gd name="connsiteX3" fmla="*/ 230600 w 338346"/>
              <a:gd name="connsiteY3" fmla="*/ 206597 h 338613"/>
              <a:gd name="connsiteX4" fmla="*/ 257175 w 338346"/>
              <a:gd name="connsiteY4" fmla="*/ 128587 h 338613"/>
              <a:gd name="connsiteX5" fmla="*/ 128587 w 338346"/>
              <a:gd name="connsiteY5" fmla="*/ 0 h 338613"/>
              <a:gd name="connsiteX6" fmla="*/ 0 w 338346"/>
              <a:gd name="connsiteY6" fmla="*/ 128587 h 338613"/>
              <a:gd name="connsiteX7" fmla="*/ 128587 w 338346"/>
              <a:gd name="connsiteY7" fmla="*/ 257175 h 338613"/>
              <a:gd name="connsiteX8" fmla="*/ 206597 w 338346"/>
              <a:gd name="connsiteY8" fmla="*/ 230600 h 338613"/>
              <a:gd name="connsiteX9" fmla="*/ 225457 w 338346"/>
              <a:gd name="connsiteY9" fmla="*/ 249460 h 338613"/>
              <a:gd name="connsiteX10" fmla="*/ 233601 w 338346"/>
              <a:gd name="connsiteY10" fmla="*/ 276035 h 338613"/>
              <a:gd name="connsiteX11" fmla="*/ 287179 w 338346"/>
              <a:gd name="connsiteY11" fmla="*/ 329613 h 338613"/>
              <a:gd name="connsiteX12" fmla="*/ 308610 w 338346"/>
              <a:gd name="connsiteY12" fmla="*/ 338614 h 338613"/>
              <a:gd name="connsiteX13" fmla="*/ 330041 w 338346"/>
              <a:gd name="connsiteY13" fmla="*/ 329613 h 338613"/>
              <a:gd name="connsiteX14" fmla="*/ 329613 w 338346"/>
              <a:gd name="connsiteY14" fmla="*/ 287179 h 338613"/>
              <a:gd name="connsiteX15" fmla="*/ 128159 w 338346"/>
              <a:gd name="connsiteY15" fmla="*/ 231029 h 338613"/>
              <a:gd name="connsiteX16" fmla="*/ 25289 w 338346"/>
              <a:gd name="connsiteY16" fmla="*/ 128159 h 338613"/>
              <a:gd name="connsiteX17" fmla="*/ 128159 w 338346"/>
              <a:gd name="connsiteY17" fmla="*/ 25289 h 338613"/>
              <a:gd name="connsiteX18" fmla="*/ 231029 w 338346"/>
              <a:gd name="connsiteY18" fmla="*/ 128159 h 338613"/>
              <a:gd name="connsiteX19" fmla="*/ 128159 w 338346"/>
              <a:gd name="connsiteY19" fmla="*/ 231029 h 33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8346" h="338613">
                <a:moveTo>
                  <a:pt x="329613" y="287179"/>
                </a:moveTo>
                <a:lnTo>
                  <a:pt x="276035" y="233601"/>
                </a:lnTo>
                <a:cubicBezTo>
                  <a:pt x="268748" y="226314"/>
                  <a:pt x="258890" y="223742"/>
                  <a:pt x="249460" y="225457"/>
                </a:cubicBezTo>
                <a:lnTo>
                  <a:pt x="230600" y="206597"/>
                </a:lnTo>
                <a:cubicBezTo>
                  <a:pt x="247317" y="185166"/>
                  <a:pt x="257175" y="157734"/>
                  <a:pt x="257175" y="128587"/>
                </a:cubicBezTo>
                <a:cubicBezTo>
                  <a:pt x="257175" y="57864"/>
                  <a:pt x="199311" y="0"/>
                  <a:pt x="128587" y="0"/>
                </a:cubicBezTo>
                <a:cubicBezTo>
                  <a:pt x="57864" y="0"/>
                  <a:pt x="0" y="57864"/>
                  <a:pt x="0" y="128587"/>
                </a:cubicBezTo>
                <a:cubicBezTo>
                  <a:pt x="0" y="199311"/>
                  <a:pt x="57864" y="257175"/>
                  <a:pt x="128587" y="257175"/>
                </a:cubicBezTo>
                <a:cubicBezTo>
                  <a:pt x="157734" y="257175"/>
                  <a:pt x="184737" y="247317"/>
                  <a:pt x="206597" y="230600"/>
                </a:cubicBezTo>
                <a:lnTo>
                  <a:pt x="225457" y="249460"/>
                </a:lnTo>
                <a:cubicBezTo>
                  <a:pt x="223742" y="258890"/>
                  <a:pt x="226314" y="268748"/>
                  <a:pt x="233601" y="276035"/>
                </a:cubicBezTo>
                <a:lnTo>
                  <a:pt x="287179" y="329613"/>
                </a:lnTo>
                <a:cubicBezTo>
                  <a:pt x="293180" y="335613"/>
                  <a:pt x="300895" y="338614"/>
                  <a:pt x="308610" y="338614"/>
                </a:cubicBezTo>
                <a:cubicBezTo>
                  <a:pt x="316325" y="338614"/>
                  <a:pt x="324041" y="335613"/>
                  <a:pt x="330041" y="329613"/>
                </a:cubicBezTo>
                <a:cubicBezTo>
                  <a:pt x="341186" y="317611"/>
                  <a:pt x="341186" y="298752"/>
                  <a:pt x="329613" y="287179"/>
                </a:cubicBezTo>
                <a:close/>
                <a:moveTo>
                  <a:pt x="128159" y="231029"/>
                </a:moveTo>
                <a:cubicBezTo>
                  <a:pt x="71580" y="231029"/>
                  <a:pt x="25289" y="184737"/>
                  <a:pt x="25289" y="128159"/>
                </a:cubicBezTo>
                <a:cubicBezTo>
                  <a:pt x="25289" y="71580"/>
                  <a:pt x="71580" y="25289"/>
                  <a:pt x="128159" y="25289"/>
                </a:cubicBezTo>
                <a:cubicBezTo>
                  <a:pt x="184737" y="25289"/>
                  <a:pt x="231029" y="71580"/>
                  <a:pt x="231029" y="128159"/>
                </a:cubicBezTo>
                <a:cubicBezTo>
                  <a:pt x="231029" y="184737"/>
                  <a:pt x="184737" y="231029"/>
                  <a:pt x="128159" y="231029"/>
                </a:cubicBez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EB9B7AC-6DD2-4CEC-8928-EFB7C7C125EA}"/>
              </a:ext>
            </a:extLst>
          </p:cNvPr>
          <p:cNvGrpSpPr/>
          <p:nvPr/>
        </p:nvGrpSpPr>
        <p:grpSpPr>
          <a:xfrm>
            <a:off x="1044833" y="2692225"/>
            <a:ext cx="2926080" cy="844619"/>
            <a:chOff x="1111119" y="2695309"/>
            <a:chExt cx="2926080" cy="8446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8BE9DCF-46A0-4973-886A-96A1D118B5D7}"/>
                </a:ext>
              </a:extLst>
            </p:cNvPr>
            <p:cNvSpPr txBox="1"/>
            <p:nvPr/>
          </p:nvSpPr>
          <p:spPr>
            <a:xfrm>
              <a:off x="1111119" y="269530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8182555-866D-42CE-AA47-8D9AFF7E6704}"/>
                </a:ext>
              </a:extLst>
            </p:cNvPr>
            <p:cNvSpPr txBox="1"/>
            <p:nvPr/>
          </p:nvSpPr>
          <p:spPr>
            <a:xfrm>
              <a:off x="1111119" y="3078263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D68206F-018B-4B43-967E-5D9DB46B4B16}"/>
              </a:ext>
            </a:extLst>
          </p:cNvPr>
          <p:cNvGrpSpPr/>
          <p:nvPr/>
        </p:nvGrpSpPr>
        <p:grpSpPr>
          <a:xfrm>
            <a:off x="1548543" y="1774735"/>
            <a:ext cx="2926080" cy="844619"/>
            <a:chOff x="1603481" y="1844601"/>
            <a:chExt cx="2926080" cy="8446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E0D7C82-5A4A-41CE-830D-80EA9ECB4FF3}"/>
                </a:ext>
              </a:extLst>
            </p:cNvPr>
            <p:cNvSpPr txBox="1"/>
            <p:nvPr/>
          </p:nvSpPr>
          <p:spPr>
            <a:xfrm>
              <a:off x="1603481" y="184460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1F78F6B-AC43-450D-BEAB-ECA2A23D5569}"/>
                </a:ext>
              </a:extLst>
            </p:cNvPr>
            <p:cNvSpPr txBox="1"/>
            <p:nvPr/>
          </p:nvSpPr>
          <p:spPr>
            <a:xfrm>
              <a:off x="1603481" y="222755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1EB4827-725B-4907-A2C9-84DE6E690399}"/>
              </a:ext>
            </a:extLst>
          </p:cNvPr>
          <p:cNvGrpSpPr/>
          <p:nvPr/>
        </p:nvGrpSpPr>
        <p:grpSpPr>
          <a:xfrm>
            <a:off x="7717378" y="1774735"/>
            <a:ext cx="2926080" cy="844619"/>
            <a:chOff x="1603481" y="1844601"/>
            <a:chExt cx="2926080" cy="84461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2AB1B8B-35D5-4CCD-A66D-E5FB67EE19DE}"/>
                </a:ext>
              </a:extLst>
            </p:cNvPr>
            <p:cNvSpPr txBox="1"/>
            <p:nvPr/>
          </p:nvSpPr>
          <p:spPr>
            <a:xfrm>
              <a:off x="1603481" y="184460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6CF017A-A577-45A8-A7DF-41193A0BFD3F}"/>
                </a:ext>
              </a:extLst>
            </p:cNvPr>
            <p:cNvSpPr txBox="1"/>
            <p:nvPr/>
          </p:nvSpPr>
          <p:spPr>
            <a:xfrm>
              <a:off x="1603481" y="222755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A39DF85-AC0C-4C17-A216-D0112F4F95EE}"/>
              </a:ext>
            </a:extLst>
          </p:cNvPr>
          <p:cNvGrpSpPr/>
          <p:nvPr/>
        </p:nvGrpSpPr>
        <p:grpSpPr>
          <a:xfrm>
            <a:off x="8221087" y="2692225"/>
            <a:ext cx="2926080" cy="844619"/>
            <a:chOff x="1111119" y="2695309"/>
            <a:chExt cx="2926080" cy="8446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0EF0701-8499-4D74-A2AC-11242C3B67F8}"/>
                </a:ext>
              </a:extLst>
            </p:cNvPr>
            <p:cNvSpPr txBox="1"/>
            <p:nvPr/>
          </p:nvSpPr>
          <p:spPr>
            <a:xfrm>
              <a:off x="1111119" y="269530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>
                      <a:lumMod val="75000"/>
                    </a:schemeClr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CCDAC1A-B8D2-46E7-A5E2-088D85C4912D}"/>
                </a:ext>
              </a:extLst>
            </p:cNvPr>
            <p:cNvSpPr txBox="1"/>
            <p:nvPr/>
          </p:nvSpPr>
          <p:spPr>
            <a:xfrm>
              <a:off x="1111119" y="3078263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600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">
            <a:extLst>
              <a:ext uri="{FF2B5EF4-FFF2-40B4-BE49-F238E27FC236}">
                <a16:creationId xmlns:a16="http://schemas.microsoft.com/office/drawing/2014/main" id="{2F759336-77EE-404C-9C35-07F0CB99C417}"/>
              </a:ext>
            </a:extLst>
          </p:cNvPr>
          <p:cNvSpPr/>
          <p:nvPr/>
        </p:nvSpPr>
        <p:spPr>
          <a:xfrm>
            <a:off x="4946944" y="2740704"/>
            <a:ext cx="2298112" cy="6463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28" h="21484" extrusionOk="0">
                <a:moveTo>
                  <a:pt x="21314" y="21484"/>
                </a:moveTo>
                <a:cubicBezTo>
                  <a:pt x="21206" y="21484"/>
                  <a:pt x="21135" y="21369"/>
                  <a:pt x="21063" y="21022"/>
                </a:cubicBezTo>
                <a:lnTo>
                  <a:pt x="18381" y="6006"/>
                </a:lnTo>
                <a:cubicBezTo>
                  <a:pt x="17916" y="3465"/>
                  <a:pt x="17094" y="1848"/>
                  <a:pt x="16164" y="1848"/>
                </a:cubicBezTo>
                <a:lnTo>
                  <a:pt x="5436" y="1848"/>
                </a:lnTo>
                <a:cubicBezTo>
                  <a:pt x="4541" y="1848"/>
                  <a:pt x="3683" y="3465"/>
                  <a:pt x="3218" y="6006"/>
                </a:cubicBezTo>
                <a:lnTo>
                  <a:pt x="536" y="21022"/>
                </a:lnTo>
                <a:cubicBezTo>
                  <a:pt x="465" y="21484"/>
                  <a:pt x="286" y="21600"/>
                  <a:pt x="143" y="21369"/>
                </a:cubicBezTo>
                <a:cubicBezTo>
                  <a:pt x="0" y="21138"/>
                  <a:pt x="-36" y="20560"/>
                  <a:pt x="36" y="20098"/>
                </a:cubicBezTo>
                <a:lnTo>
                  <a:pt x="2718" y="5082"/>
                </a:lnTo>
                <a:cubicBezTo>
                  <a:pt x="3290" y="1964"/>
                  <a:pt x="4291" y="0"/>
                  <a:pt x="5400" y="0"/>
                </a:cubicBezTo>
                <a:lnTo>
                  <a:pt x="16128" y="0"/>
                </a:lnTo>
                <a:cubicBezTo>
                  <a:pt x="17237" y="0"/>
                  <a:pt x="18274" y="1964"/>
                  <a:pt x="18810" y="5082"/>
                </a:cubicBezTo>
                <a:lnTo>
                  <a:pt x="21492" y="20098"/>
                </a:lnTo>
                <a:cubicBezTo>
                  <a:pt x="21564" y="20560"/>
                  <a:pt x="21528" y="21138"/>
                  <a:pt x="21385" y="21369"/>
                </a:cubicBezTo>
                <a:cubicBezTo>
                  <a:pt x="21421" y="21484"/>
                  <a:pt x="21385" y="21484"/>
                  <a:pt x="21314" y="2148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0" name="Shape">
            <a:extLst>
              <a:ext uri="{FF2B5EF4-FFF2-40B4-BE49-F238E27FC236}">
                <a16:creationId xmlns:a16="http://schemas.microsoft.com/office/drawing/2014/main" id="{5F0EA906-ECC6-4238-93B1-E9E39ACCEAA1}"/>
              </a:ext>
            </a:extLst>
          </p:cNvPr>
          <p:cNvSpPr/>
          <p:nvPr/>
        </p:nvSpPr>
        <p:spPr>
          <a:xfrm>
            <a:off x="4421195" y="3539928"/>
            <a:ext cx="3349610" cy="7104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37" h="21437" extrusionOk="0">
                <a:moveTo>
                  <a:pt x="21317" y="21390"/>
                </a:moveTo>
                <a:cubicBezTo>
                  <a:pt x="21243" y="21390"/>
                  <a:pt x="21169" y="21181"/>
                  <a:pt x="21145" y="20971"/>
                </a:cubicBezTo>
                <a:lnTo>
                  <a:pt x="19132" y="5977"/>
                </a:lnTo>
                <a:cubicBezTo>
                  <a:pt x="18788" y="3460"/>
                  <a:pt x="18150" y="1887"/>
                  <a:pt x="17463" y="1887"/>
                </a:cubicBezTo>
                <a:lnTo>
                  <a:pt x="4086" y="1887"/>
                </a:lnTo>
                <a:cubicBezTo>
                  <a:pt x="3398" y="1887"/>
                  <a:pt x="2760" y="3460"/>
                  <a:pt x="2417" y="5977"/>
                </a:cubicBezTo>
                <a:lnTo>
                  <a:pt x="404" y="20971"/>
                </a:lnTo>
                <a:cubicBezTo>
                  <a:pt x="355" y="21390"/>
                  <a:pt x="207" y="21600"/>
                  <a:pt x="109" y="21285"/>
                </a:cubicBezTo>
                <a:cubicBezTo>
                  <a:pt x="11" y="20971"/>
                  <a:pt x="-38" y="20447"/>
                  <a:pt x="36" y="20027"/>
                </a:cubicBezTo>
                <a:lnTo>
                  <a:pt x="2048" y="5033"/>
                </a:lnTo>
                <a:cubicBezTo>
                  <a:pt x="2466" y="1887"/>
                  <a:pt x="3251" y="0"/>
                  <a:pt x="4086" y="0"/>
                </a:cubicBezTo>
                <a:lnTo>
                  <a:pt x="17463" y="0"/>
                </a:lnTo>
                <a:cubicBezTo>
                  <a:pt x="18297" y="0"/>
                  <a:pt x="19083" y="1887"/>
                  <a:pt x="19500" y="5033"/>
                </a:cubicBezTo>
                <a:lnTo>
                  <a:pt x="21513" y="20027"/>
                </a:lnTo>
                <a:cubicBezTo>
                  <a:pt x="21562" y="20447"/>
                  <a:pt x="21537" y="20971"/>
                  <a:pt x="21439" y="21285"/>
                </a:cubicBezTo>
                <a:cubicBezTo>
                  <a:pt x="21390" y="21285"/>
                  <a:pt x="21366" y="21390"/>
                  <a:pt x="21317" y="2139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1" name="Shape">
            <a:extLst>
              <a:ext uri="{FF2B5EF4-FFF2-40B4-BE49-F238E27FC236}">
                <a16:creationId xmlns:a16="http://schemas.microsoft.com/office/drawing/2014/main" id="{5B469621-2B55-4C79-A928-F05E466B6642}"/>
              </a:ext>
            </a:extLst>
          </p:cNvPr>
          <p:cNvSpPr/>
          <p:nvPr/>
        </p:nvSpPr>
        <p:spPr>
          <a:xfrm>
            <a:off x="3842004" y="4339152"/>
            <a:ext cx="4507992" cy="767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3" h="21503" extrusionOk="0">
                <a:moveTo>
                  <a:pt x="21371" y="21503"/>
                </a:moveTo>
                <a:cubicBezTo>
                  <a:pt x="21317" y="21503"/>
                  <a:pt x="21262" y="21308"/>
                  <a:pt x="21225" y="21016"/>
                </a:cubicBezTo>
                <a:lnTo>
                  <a:pt x="19602" y="6032"/>
                </a:lnTo>
                <a:cubicBezTo>
                  <a:pt x="19328" y="3503"/>
                  <a:pt x="18817" y="1946"/>
                  <a:pt x="18252" y="1946"/>
                </a:cubicBezTo>
                <a:lnTo>
                  <a:pt x="3292" y="1946"/>
                </a:lnTo>
                <a:cubicBezTo>
                  <a:pt x="2745" y="1946"/>
                  <a:pt x="2234" y="3503"/>
                  <a:pt x="1942" y="6032"/>
                </a:cubicBezTo>
                <a:lnTo>
                  <a:pt x="319" y="21016"/>
                </a:lnTo>
                <a:cubicBezTo>
                  <a:pt x="264" y="21405"/>
                  <a:pt x="173" y="21600"/>
                  <a:pt x="81" y="21308"/>
                </a:cubicBezTo>
                <a:cubicBezTo>
                  <a:pt x="8" y="21016"/>
                  <a:pt x="-28" y="20530"/>
                  <a:pt x="27" y="20043"/>
                </a:cubicBezTo>
                <a:lnTo>
                  <a:pt x="1650" y="5059"/>
                </a:lnTo>
                <a:cubicBezTo>
                  <a:pt x="1979" y="1946"/>
                  <a:pt x="2617" y="0"/>
                  <a:pt x="3292" y="0"/>
                </a:cubicBezTo>
                <a:lnTo>
                  <a:pt x="18252" y="0"/>
                </a:lnTo>
                <a:cubicBezTo>
                  <a:pt x="18927" y="0"/>
                  <a:pt x="19547" y="1946"/>
                  <a:pt x="19894" y="5059"/>
                </a:cubicBezTo>
                <a:lnTo>
                  <a:pt x="21517" y="20043"/>
                </a:lnTo>
                <a:cubicBezTo>
                  <a:pt x="21572" y="20432"/>
                  <a:pt x="21536" y="21016"/>
                  <a:pt x="21463" y="21308"/>
                </a:cubicBezTo>
                <a:cubicBezTo>
                  <a:pt x="21426" y="21503"/>
                  <a:pt x="21408" y="21503"/>
                  <a:pt x="21371" y="21503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2" name="Shape">
            <a:extLst>
              <a:ext uri="{FF2B5EF4-FFF2-40B4-BE49-F238E27FC236}">
                <a16:creationId xmlns:a16="http://schemas.microsoft.com/office/drawing/2014/main" id="{59C6B9CE-D74E-44F8-84F4-D27479DB756F}"/>
              </a:ext>
            </a:extLst>
          </p:cNvPr>
          <p:cNvSpPr/>
          <p:nvPr/>
        </p:nvSpPr>
        <p:spPr>
          <a:xfrm>
            <a:off x="5404324" y="1941478"/>
            <a:ext cx="1383353" cy="5746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4" h="21519" extrusionOk="0">
                <a:moveTo>
                  <a:pt x="21148" y="21470"/>
                </a:moveTo>
                <a:cubicBezTo>
                  <a:pt x="21029" y="21470"/>
                  <a:pt x="20851" y="21340"/>
                  <a:pt x="20792" y="21080"/>
                </a:cubicBezTo>
                <a:lnTo>
                  <a:pt x="16816" y="5986"/>
                </a:lnTo>
                <a:cubicBezTo>
                  <a:pt x="16163" y="3383"/>
                  <a:pt x="14917" y="1822"/>
                  <a:pt x="13552" y="1822"/>
                </a:cubicBezTo>
                <a:lnTo>
                  <a:pt x="8033" y="1822"/>
                </a:lnTo>
                <a:cubicBezTo>
                  <a:pt x="6668" y="1822"/>
                  <a:pt x="5422" y="3383"/>
                  <a:pt x="4770" y="5986"/>
                </a:cubicBezTo>
                <a:lnTo>
                  <a:pt x="794" y="21080"/>
                </a:lnTo>
                <a:cubicBezTo>
                  <a:pt x="675" y="21470"/>
                  <a:pt x="438" y="21600"/>
                  <a:pt x="200" y="21470"/>
                </a:cubicBezTo>
                <a:cubicBezTo>
                  <a:pt x="22" y="21210"/>
                  <a:pt x="-37" y="20689"/>
                  <a:pt x="22" y="20169"/>
                </a:cubicBezTo>
                <a:lnTo>
                  <a:pt x="3998" y="5075"/>
                </a:lnTo>
                <a:cubicBezTo>
                  <a:pt x="4829" y="1952"/>
                  <a:pt x="6372" y="0"/>
                  <a:pt x="7974" y="0"/>
                </a:cubicBezTo>
                <a:lnTo>
                  <a:pt x="13493" y="0"/>
                </a:lnTo>
                <a:cubicBezTo>
                  <a:pt x="15154" y="0"/>
                  <a:pt x="16638" y="1952"/>
                  <a:pt x="17468" y="5075"/>
                </a:cubicBezTo>
                <a:lnTo>
                  <a:pt x="21444" y="20169"/>
                </a:lnTo>
                <a:cubicBezTo>
                  <a:pt x="21563" y="20559"/>
                  <a:pt x="21504" y="21210"/>
                  <a:pt x="21266" y="21470"/>
                </a:cubicBezTo>
                <a:cubicBezTo>
                  <a:pt x="21326" y="21470"/>
                  <a:pt x="21266" y="21470"/>
                  <a:pt x="21148" y="2147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3" name="Shape">
            <a:extLst>
              <a:ext uri="{FF2B5EF4-FFF2-40B4-BE49-F238E27FC236}">
                <a16:creationId xmlns:a16="http://schemas.microsoft.com/office/drawing/2014/main" id="{9EAF1C4B-CC1D-42E8-BB57-3EF6EB887851}"/>
              </a:ext>
            </a:extLst>
          </p:cNvPr>
          <p:cNvSpPr/>
          <p:nvPr/>
        </p:nvSpPr>
        <p:spPr>
          <a:xfrm>
            <a:off x="5775178" y="1385496"/>
            <a:ext cx="641645" cy="2955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56" h="21359" extrusionOk="0">
                <a:moveTo>
                  <a:pt x="20462" y="21349"/>
                </a:moveTo>
                <a:cubicBezTo>
                  <a:pt x="20207" y="21349"/>
                  <a:pt x="19953" y="21098"/>
                  <a:pt x="19826" y="20595"/>
                </a:cubicBezTo>
                <a:lnTo>
                  <a:pt x="16904" y="10549"/>
                </a:lnTo>
                <a:cubicBezTo>
                  <a:pt x="15633" y="6028"/>
                  <a:pt x="13219" y="3516"/>
                  <a:pt x="10678" y="3516"/>
                </a:cubicBezTo>
                <a:cubicBezTo>
                  <a:pt x="8137" y="3516"/>
                  <a:pt x="5723" y="6279"/>
                  <a:pt x="4452" y="10549"/>
                </a:cubicBezTo>
                <a:lnTo>
                  <a:pt x="1530" y="20595"/>
                </a:lnTo>
                <a:cubicBezTo>
                  <a:pt x="1276" y="21349"/>
                  <a:pt x="767" y="21600"/>
                  <a:pt x="386" y="21098"/>
                </a:cubicBezTo>
                <a:cubicBezTo>
                  <a:pt x="5" y="20595"/>
                  <a:pt x="-122" y="19591"/>
                  <a:pt x="132" y="18837"/>
                </a:cubicBezTo>
                <a:lnTo>
                  <a:pt x="3054" y="8791"/>
                </a:lnTo>
                <a:cubicBezTo>
                  <a:pt x="4706" y="3265"/>
                  <a:pt x="7502" y="0"/>
                  <a:pt x="10678" y="0"/>
                </a:cubicBezTo>
                <a:cubicBezTo>
                  <a:pt x="13854" y="0"/>
                  <a:pt x="16777" y="3265"/>
                  <a:pt x="18302" y="8791"/>
                </a:cubicBezTo>
                <a:lnTo>
                  <a:pt x="21224" y="18837"/>
                </a:lnTo>
                <a:cubicBezTo>
                  <a:pt x="21478" y="19591"/>
                  <a:pt x="21351" y="20595"/>
                  <a:pt x="20970" y="21098"/>
                </a:cubicBezTo>
                <a:cubicBezTo>
                  <a:pt x="20716" y="21098"/>
                  <a:pt x="20589" y="21349"/>
                  <a:pt x="20462" y="2134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Pyramid with 5 Levels – Slide Template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82115CE7-587D-4B62-8E97-91BC977403FF}"/>
              </a:ext>
            </a:extLst>
          </p:cNvPr>
          <p:cNvGrpSpPr/>
          <p:nvPr/>
        </p:nvGrpSpPr>
        <p:grpSpPr>
          <a:xfrm>
            <a:off x="4699574" y="4931295"/>
            <a:ext cx="2926080" cy="1290153"/>
            <a:chOff x="8921977" y="1466725"/>
            <a:chExt cx="2926080" cy="1290153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EC481B3-ED38-40DA-ABA3-678AEB1FA5BC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BFB88AA-1C17-48F7-8B81-90F79D543D79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89B00AEF-90DB-4059-A70B-294DA9092883}"/>
              </a:ext>
            </a:extLst>
          </p:cNvPr>
          <p:cNvGrpSpPr/>
          <p:nvPr/>
        </p:nvGrpSpPr>
        <p:grpSpPr>
          <a:xfrm>
            <a:off x="8693238" y="3649070"/>
            <a:ext cx="2926080" cy="844619"/>
            <a:chOff x="8693238" y="3649070"/>
            <a:chExt cx="2926080" cy="844619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0FAC1155-6A10-477C-8A0E-D4408A9EB57A}"/>
                </a:ext>
              </a:extLst>
            </p:cNvPr>
            <p:cNvSpPr txBox="1"/>
            <p:nvPr/>
          </p:nvSpPr>
          <p:spPr>
            <a:xfrm>
              <a:off x="8693238" y="364907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D2D469C-E874-4DD7-B659-52B55182D6C2}"/>
                </a:ext>
              </a:extLst>
            </p:cNvPr>
            <p:cNvSpPr txBox="1"/>
            <p:nvPr/>
          </p:nvSpPr>
          <p:spPr>
            <a:xfrm>
              <a:off x="8693238" y="403202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B9F8F28-05F5-4133-B397-8D84C2DC8A7C}"/>
              </a:ext>
            </a:extLst>
          </p:cNvPr>
          <p:cNvGrpSpPr/>
          <p:nvPr/>
        </p:nvGrpSpPr>
        <p:grpSpPr>
          <a:xfrm>
            <a:off x="414898" y="3609714"/>
            <a:ext cx="2926080" cy="844619"/>
            <a:chOff x="439572" y="3649070"/>
            <a:chExt cx="2926080" cy="844619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3515D0A-4A5A-4DF3-93A4-FB29C913B888}"/>
                </a:ext>
              </a:extLst>
            </p:cNvPr>
            <p:cNvSpPr txBox="1"/>
            <p:nvPr/>
          </p:nvSpPr>
          <p:spPr>
            <a:xfrm>
              <a:off x="439572" y="3649070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0F6DE6A-945E-4D75-A188-73BB1BE78941}"/>
                </a:ext>
              </a:extLst>
            </p:cNvPr>
            <p:cNvSpPr txBox="1"/>
            <p:nvPr/>
          </p:nvSpPr>
          <p:spPr>
            <a:xfrm>
              <a:off x="439572" y="4032024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87C73F35-648F-42B6-99C4-0827876B4976}"/>
              </a:ext>
            </a:extLst>
          </p:cNvPr>
          <p:cNvSpPr txBox="1"/>
          <p:nvPr/>
        </p:nvSpPr>
        <p:spPr>
          <a:xfrm>
            <a:off x="7230198" y="1240199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r>
              <a:rPr lang="en-US" sz="2400" b="1" noProof="1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90ED34-F917-43AC-A4C6-D875E6F149B7}"/>
              </a:ext>
            </a:extLst>
          </p:cNvPr>
          <p:cNvSpPr txBox="1"/>
          <p:nvPr/>
        </p:nvSpPr>
        <p:spPr>
          <a:xfrm>
            <a:off x="2035722" y="1240199"/>
            <a:ext cx="2926080" cy="461665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r"/>
            <a:r>
              <a:rPr lang="en-US" sz="2400" b="1" noProof="1">
                <a:solidFill>
                  <a:schemeClr val="accent4">
                    <a:lumMod val="75000"/>
                  </a:schemeClr>
                </a:solidFill>
              </a:rPr>
              <a:t>Lorem Ipsum</a:t>
            </a:r>
          </a:p>
        </p:txBody>
      </p:sp>
      <p:pic>
        <p:nvPicPr>
          <p:cNvPr id="34" name="Graphic 33" descr="Users">
            <a:extLst>
              <a:ext uri="{FF2B5EF4-FFF2-40B4-BE49-F238E27FC236}">
                <a16:creationId xmlns:a16="http://schemas.microsoft.com/office/drawing/2014/main" id="{7C2A2519-FAE1-4F9B-A816-2ADB78250CC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9359" y="1583926"/>
            <a:ext cx="293282" cy="293282"/>
          </a:xfrm>
          <a:prstGeom prst="rect">
            <a:avLst/>
          </a:prstGeom>
        </p:spPr>
      </p:pic>
      <p:pic>
        <p:nvPicPr>
          <p:cNvPr id="35" name="Graphic 34" descr="Lightbulb">
            <a:extLst>
              <a:ext uri="{FF2B5EF4-FFF2-40B4-BE49-F238E27FC236}">
                <a16:creationId xmlns:a16="http://schemas.microsoft.com/office/drawing/2014/main" id="{FF360E03-1165-4549-BD0F-87FD38BF56D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815379" y="3636237"/>
            <a:ext cx="561242" cy="561242"/>
          </a:xfrm>
          <a:prstGeom prst="rect">
            <a:avLst/>
          </a:prstGeom>
        </p:spPr>
      </p:pic>
      <p:pic>
        <p:nvPicPr>
          <p:cNvPr id="36" name="Graphic 35" descr="Rocket">
            <a:extLst>
              <a:ext uri="{FF2B5EF4-FFF2-40B4-BE49-F238E27FC236}">
                <a16:creationId xmlns:a16="http://schemas.microsoft.com/office/drawing/2014/main" id="{F6FBEC97-7AC3-49F5-8C34-C6569891B9E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815379" y="4503364"/>
            <a:ext cx="561242" cy="561242"/>
          </a:xfrm>
          <a:prstGeom prst="rect">
            <a:avLst/>
          </a:prstGeom>
        </p:spPr>
      </p:pic>
      <p:pic>
        <p:nvPicPr>
          <p:cNvPr id="37" name="Graphic 36" descr="Gears">
            <a:extLst>
              <a:ext uri="{FF2B5EF4-FFF2-40B4-BE49-F238E27FC236}">
                <a16:creationId xmlns:a16="http://schemas.microsoft.com/office/drawing/2014/main" id="{1E063B09-406E-4888-A4FC-0CAB200A75C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5878111" y="2867829"/>
            <a:ext cx="457200" cy="457200"/>
          </a:xfrm>
          <a:prstGeom prst="rect">
            <a:avLst/>
          </a:prstGeom>
        </p:spPr>
      </p:pic>
      <p:sp>
        <p:nvSpPr>
          <p:cNvPr id="39" name="Graphic 37" descr="Magnifying glass">
            <a:extLst>
              <a:ext uri="{FF2B5EF4-FFF2-40B4-BE49-F238E27FC236}">
                <a16:creationId xmlns:a16="http://schemas.microsoft.com/office/drawing/2014/main" id="{BD7EC63D-B951-4CB0-8225-A9C22A21F0FE}"/>
              </a:ext>
            </a:extLst>
          </p:cNvPr>
          <p:cNvSpPr/>
          <p:nvPr/>
        </p:nvSpPr>
        <p:spPr>
          <a:xfrm>
            <a:off x="5992416" y="2136678"/>
            <a:ext cx="338346" cy="338613"/>
          </a:xfrm>
          <a:custGeom>
            <a:avLst/>
            <a:gdLst>
              <a:gd name="connsiteX0" fmla="*/ 329613 w 338346"/>
              <a:gd name="connsiteY0" fmla="*/ 287179 h 338613"/>
              <a:gd name="connsiteX1" fmla="*/ 276035 w 338346"/>
              <a:gd name="connsiteY1" fmla="*/ 233601 h 338613"/>
              <a:gd name="connsiteX2" fmla="*/ 249460 w 338346"/>
              <a:gd name="connsiteY2" fmla="*/ 225457 h 338613"/>
              <a:gd name="connsiteX3" fmla="*/ 230600 w 338346"/>
              <a:gd name="connsiteY3" fmla="*/ 206597 h 338613"/>
              <a:gd name="connsiteX4" fmla="*/ 257175 w 338346"/>
              <a:gd name="connsiteY4" fmla="*/ 128587 h 338613"/>
              <a:gd name="connsiteX5" fmla="*/ 128587 w 338346"/>
              <a:gd name="connsiteY5" fmla="*/ 0 h 338613"/>
              <a:gd name="connsiteX6" fmla="*/ 0 w 338346"/>
              <a:gd name="connsiteY6" fmla="*/ 128587 h 338613"/>
              <a:gd name="connsiteX7" fmla="*/ 128587 w 338346"/>
              <a:gd name="connsiteY7" fmla="*/ 257175 h 338613"/>
              <a:gd name="connsiteX8" fmla="*/ 206597 w 338346"/>
              <a:gd name="connsiteY8" fmla="*/ 230600 h 338613"/>
              <a:gd name="connsiteX9" fmla="*/ 225457 w 338346"/>
              <a:gd name="connsiteY9" fmla="*/ 249460 h 338613"/>
              <a:gd name="connsiteX10" fmla="*/ 233601 w 338346"/>
              <a:gd name="connsiteY10" fmla="*/ 276035 h 338613"/>
              <a:gd name="connsiteX11" fmla="*/ 287179 w 338346"/>
              <a:gd name="connsiteY11" fmla="*/ 329613 h 338613"/>
              <a:gd name="connsiteX12" fmla="*/ 308610 w 338346"/>
              <a:gd name="connsiteY12" fmla="*/ 338614 h 338613"/>
              <a:gd name="connsiteX13" fmla="*/ 330041 w 338346"/>
              <a:gd name="connsiteY13" fmla="*/ 329613 h 338613"/>
              <a:gd name="connsiteX14" fmla="*/ 329613 w 338346"/>
              <a:gd name="connsiteY14" fmla="*/ 287179 h 338613"/>
              <a:gd name="connsiteX15" fmla="*/ 128159 w 338346"/>
              <a:gd name="connsiteY15" fmla="*/ 231029 h 338613"/>
              <a:gd name="connsiteX16" fmla="*/ 25289 w 338346"/>
              <a:gd name="connsiteY16" fmla="*/ 128159 h 338613"/>
              <a:gd name="connsiteX17" fmla="*/ 128159 w 338346"/>
              <a:gd name="connsiteY17" fmla="*/ 25289 h 338613"/>
              <a:gd name="connsiteX18" fmla="*/ 231029 w 338346"/>
              <a:gd name="connsiteY18" fmla="*/ 128159 h 338613"/>
              <a:gd name="connsiteX19" fmla="*/ 128159 w 338346"/>
              <a:gd name="connsiteY19" fmla="*/ 231029 h 3386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338346" h="338613">
                <a:moveTo>
                  <a:pt x="329613" y="287179"/>
                </a:moveTo>
                <a:lnTo>
                  <a:pt x="276035" y="233601"/>
                </a:lnTo>
                <a:cubicBezTo>
                  <a:pt x="268748" y="226314"/>
                  <a:pt x="258890" y="223742"/>
                  <a:pt x="249460" y="225457"/>
                </a:cubicBezTo>
                <a:lnTo>
                  <a:pt x="230600" y="206597"/>
                </a:lnTo>
                <a:cubicBezTo>
                  <a:pt x="247317" y="185166"/>
                  <a:pt x="257175" y="157734"/>
                  <a:pt x="257175" y="128587"/>
                </a:cubicBezTo>
                <a:cubicBezTo>
                  <a:pt x="257175" y="57864"/>
                  <a:pt x="199311" y="0"/>
                  <a:pt x="128587" y="0"/>
                </a:cubicBezTo>
                <a:cubicBezTo>
                  <a:pt x="57864" y="0"/>
                  <a:pt x="0" y="57864"/>
                  <a:pt x="0" y="128587"/>
                </a:cubicBezTo>
                <a:cubicBezTo>
                  <a:pt x="0" y="199311"/>
                  <a:pt x="57864" y="257175"/>
                  <a:pt x="128587" y="257175"/>
                </a:cubicBezTo>
                <a:cubicBezTo>
                  <a:pt x="157734" y="257175"/>
                  <a:pt x="184737" y="247317"/>
                  <a:pt x="206597" y="230600"/>
                </a:cubicBezTo>
                <a:lnTo>
                  <a:pt x="225457" y="249460"/>
                </a:lnTo>
                <a:cubicBezTo>
                  <a:pt x="223742" y="258890"/>
                  <a:pt x="226314" y="268748"/>
                  <a:pt x="233601" y="276035"/>
                </a:cubicBezTo>
                <a:lnTo>
                  <a:pt x="287179" y="329613"/>
                </a:lnTo>
                <a:cubicBezTo>
                  <a:pt x="293180" y="335613"/>
                  <a:pt x="300895" y="338614"/>
                  <a:pt x="308610" y="338614"/>
                </a:cubicBezTo>
                <a:cubicBezTo>
                  <a:pt x="316325" y="338614"/>
                  <a:pt x="324041" y="335613"/>
                  <a:pt x="330041" y="329613"/>
                </a:cubicBezTo>
                <a:cubicBezTo>
                  <a:pt x="341186" y="317611"/>
                  <a:pt x="341186" y="298752"/>
                  <a:pt x="329613" y="287179"/>
                </a:cubicBezTo>
                <a:close/>
                <a:moveTo>
                  <a:pt x="128159" y="231029"/>
                </a:moveTo>
                <a:cubicBezTo>
                  <a:pt x="71580" y="231029"/>
                  <a:pt x="25289" y="184737"/>
                  <a:pt x="25289" y="128159"/>
                </a:cubicBezTo>
                <a:cubicBezTo>
                  <a:pt x="25289" y="71580"/>
                  <a:pt x="71580" y="25289"/>
                  <a:pt x="128159" y="25289"/>
                </a:cubicBezTo>
                <a:cubicBezTo>
                  <a:pt x="184737" y="25289"/>
                  <a:pt x="231029" y="71580"/>
                  <a:pt x="231029" y="128159"/>
                </a:cubicBezTo>
                <a:cubicBezTo>
                  <a:pt x="231029" y="184737"/>
                  <a:pt x="184737" y="231029"/>
                  <a:pt x="128159" y="231029"/>
                </a:cubicBezTo>
                <a:close/>
              </a:path>
            </a:pathLst>
          </a:custGeom>
          <a:solidFill>
            <a:schemeClr val="bg2"/>
          </a:solidFill>
          <a:ln w="42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0EB9B7AC-6DD2-4CEC-8928-EFB7C7C125EA}"/>
              </a:ext>
            </a:extLst>
          </p:cNvPr>
          <p:cNvGrpSpPr/>
          <p:nvPr/>
        </p:nvGrpSpPr>
        <p:grpSpPr>
          <a:xfrm>
            <a:off x="1044833" y="2692225"/>
            <a:ext cx="2926080" cy="844619"/>
            <a:chOff x="1111119" y="2695309"/>
            <a:chExt cx="2926080" cy="844619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98BE9DCF-46A0-4973-886A-96A1D118B5D7}"/>
                </a:ext>
              </a:extLst>
            </p:cNvPr>
            <p:cNvSpPr txBox="1"/>
            <p:nvPr/>
          </p:nvSpPr>
          <p:spPr>
            <a:xfrm>
              <a:off x="1111119" y="269530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98182555-866D-42CE-AA47-8D9AFF7E6704}"/>
                </a:ext>
              </a:extLst>
            </p:cNvPr>
            <p:cNvSpPr txBox="1"/>
            <p:nvPr/>
          </p:nvSpPr>
          <p:spPr>
            <a:xfrm>
              <a:off x="1111119" y="3078263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ED68206F-018B-4B43-967E-5D9DB46B4B16}"/>
              </a:ext>
            </a:extLst>
          </p:cNvPr>
          <p:cNvGrpSpPr/>
          <p:nvPr/>
        </p:nvGrpSpPr>
        <p:grpSpPr>
          <a:xfrm>
            <a:off x="1548543" y="1774735"/>
            <a:ext cx="2926080" cy="844619"/>
            <a:chOff x="1603481" y="1844601"/>
            <a:chExt cx="2926080" cy="844619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AE0D7C82-5A4A-41CE-830D-80EA9ECB4FF3}"/>
                </a:ext>
              </a:extLst>
            </p:cNvPr>
            <p:cNvSpPr txBox="1"/>
            <p:nvPr/>
          </p:nvSpPr>
          <p:spPr>
            <a:xfrm>
              <a:off x="1603481" y="184460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1F78F6B-AC43-450D-BEAB-ECA2A23D5569}"/>
                </a:ext>
              </a:extLst>
            </p:cNvPr>
            <p:cNvSpPr txBox="1"/>
            <p:nvPr/>
          </p:nvSpPr>
          <p:spPr>
            <a:xfrm>
              <a:off x="1603481" y="222755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61EB4827-725B-4907-A2C9-84DE6E690399}"/>
              </a:ext>
            </a:extLst>
          </p:cNvPr>
          <p:cNvGrpSpPr/>
          <p:nvPr/>
        </p:nvGrpSpPr>
        <p:grpSpPr>
          <a:xfrm>
            <a:off x="7717378" y="1774735"/>
            <a:ext cx="2926080" cy="844619"/>
            <a:chOff x="1603481" y="1844601"/>
            <a:chExt cx="2926080" cy="844619"/>
          </a:xfrm>
        </p:grpSpPr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D2AB1B8B-35D5-4CCD-A66D-E5FB67EE19DE}"/>
                </a:ext>
              </a:extLst>
            </p:cNvPr>
            <p:cNvSpPr txBox="1"/>
            <p:nvPr/>
          </p:nvSpPr>
          <p:spPr>
            <a:xfrm>
              <a:off x="1603481" y="1844601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5"/>
                  </a:solidFill>
                </a:rPr>
                <a:t>Lorem Ipsum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D6CF017A-A577-45A8-A7DF-41193A0BFD3F}"/>
                </a:ext>
              </a:extLst>
            </p:cNvPr>
            <p:cNvSpPr txBox="1"/>
            <p:nvPr/>
          </p:nvSpPr>
          <p:spPr>
            <a:xfrm>
              <a:off x="1603481" y="222755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A39DF85-AC0C-4C17-A216-D0112F4F95EE}"/>
              </a:ext>
            </a:extLst>
          </p:cNvPr>
          <p:cNvGrpSpPr/>
          <p:nvPr/>
        </p:nvGrpSpPr>
        <p:grpSpPr>
          <a:xfrm>
            <a:off x="8221087" y="2692225"/>
            <a:ext cx="2926080" cy="844619"/>
            <a:chOff x="1111119" y="2695309"/>
            <a:chExt cx="2926080" cy="844619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00EF0701-8499-4D74-A2AC-11242C3B67F8}"/>
                </a:ext>
              </a:extLst>
            </p:cNvPr>
            <p:cNvSpPr txBox="1"/>
            <p:nvPr/>
          </p:nvSpPr>
          <p:spPr>
            <a:xfrm>
              <a:off x="1111119" y="2695309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2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CCDAC1A-B8D2-46E7-A5E2-088D85C4912D}"/>
                </a:ext>
              </a:extLst>
            </p:cNvPr>
            <p:cNvSpPr txBox="1"/>
            <p:nvPr/>
          </p:nvSpPr>
          <p:spPr>
            <a:xfrm>
              <a:off x="1111119" y="3078263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8917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8478</TotalTime>
  <Words>423</Words>
  <PresentationFormat>Widescreen</PresentationFormat>
  <Paragraphs>40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Line Pyramid with 5 Levels – Slide Template</vt:lpstr>
      <vt:lpstr>Line Pyramid with 5 Levels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 Pyramid with 5 Levels</dc:title>
  <dc:creator>PresentationGO.com</dc:creator>
  <dc:description>© Copyright PresentationGO.com</dc:description>
  <dcterms:created xsi:type="dcterms:W3CDTF">2014-11-26T05:14:11Z</dcterms:created>
  <dcterms:modified xsi:type="dcterms:W3CDTF">2020-03-11T03:16:35Z</dcterms:modified>
  <cp:category>Charts &amp; Diagrams</cp:category>
</cp:coreProperties>
</file>