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55" r:id="rId4"/>
    <p:sldId id="356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23B"/>
    <a:srgbClr val="EB1E42"/>
    <a:srgbClr val="FFDB55"/>
    <a:srgbClr val="05ACC7"/>
    <a:srgbClr val="C13018"/>
    <a:srgbClr val="F36F13"/>
    <a:srgbClr val="A2B969"/>
    <a:srgbClr val="063951"/>
    <a:srgbClr val="F16077"/>
    <a:srgbClr val="DF3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41" autoAdjust="0"/>
    <p:restoredTop sz="96433" autoAdjust="0"/>
  </p:normalViewPr>
  <p:slideViewPr>
    <p:cSldViewPr snapToGrid="0" showGuides="1">
      <p:cViewPr varScale="1">
        <p:scale>
          <a:sx n="154" d="100"/>
          <a:sy n="154" d="100"/>
        </p:scale>
        <p:origin x="390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65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76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</a:t>
            </a:r>
            <a:r>
              <a:rPr lang="en-US"/>
              <a:t>Copyright </a:t>
            </a:r>
            <a:r>
              <a:rPr lang="en-US" b="1"/>
              <a:t>PresentationGO.</a:t>
            </a:r>
            <a:r>
              <a:rPr lang="en-US" b="1" dirty="0"/>
              <a:t>com</a:t>
            </a:r>
            <a:r>
              <a:rPr lang="en-US" dirty="0"/>
              <a:t> – The free </a:t>
            </a:r>
            <a:r>
              <a:rPr lang="en-US"/>
              <a:t>PowerPoint template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5930DF0-104B-4293-A7F6-66AEFF3E6AF8}"/>
              </a:ext>
            </a:extLst>
          </p:cNvPr>
          <p:cNvGrpSpPr/>
          <p:nvPr userDrawn="1"/>
        </p:nvGrpSpPr>
        <p:grpSpPr>
          <a:xfrm>
            <a:off x="12554553" y="1"/>
            <a:ext cx="1647523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9FDF5E90-AE29-4303-979F-161F791D98BB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C25032D-D31A-446E-BBAA-A896C50E8C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9C65CE8-4186-4EF3-A508-A12E5E686468}"/>
              </a:ext>
            </a:extLst>
          </p:cNvPr>
          <p:cNvGrpSpPr/>
          <p:nvPr userDrawn="1"/>
        </p:nvGrpSpPr>
        <p:grpSpPr>
          <a:xfrm>
            <a:off x="12554553" y="1"/>
            <a:ext cx="1647523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0A32BB05-B08C-4D73-BFF9-25A2D9328D4D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C568985-A849-45B0-B77A-2F6998D822D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271217" y="6121399"/>
            <a:ext cx="3649589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</a:t>
            </a:r>
            <a:r>
              <a:rPr lang="en-US" sz="1800" baseline="0">
                <a:solidFill>
                  <a:srgbClr val="A5CD00"/>
                </a:solidFill>
              </a:rPr>
              <a:t>PowerPoint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4983933" y="2633133"/>
            <a:ext cx="2224135" cy="369332"/>
            <a:chOff x="3459936" y="2633133"/>
            <a:chExt cx="2224135" cy="369332"/>
          </a:xfrm>
        </p:grpSpPr>
        <p:sp>
          <p:nvSpPr>
            <p:cNvPr id="9" name="TextBox 8"/>
            <p:cNvSpPr txBox="1"/>
            <p:nvPr userDrawn="1"/>
          </p:nvSpPr>
          <p:spPr>
            <a:xfrm>
              <a:off x="3459936" y="2633133"/>
              <a:ext cx="2224135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  <a:effectLst/>
                </a:rPr>
                <a:t>Designed</a:t>
              </a:r>
              <a:r>
                <a:rPr lang="en-US" baseline="0">
                  <a:solidFill>
                    <a:schemeClr val="bg1"/>
                  </a:solidFill>
                  <a:effectLst/>
                </a:rPr>
                <a:t> with         by</a:t>
              </a:r>
              <a:endParaRPr lang="en-US" dirty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0" name="Freeform 290"/>
            <p:cNvSpPr/>
            <p:nvPr userDrawn="1"/>
          </p:nvSpPr>
          <p:spPr>
            <a:xfrm>
              <a:off x="4977441" y="2705803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D900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5/21/2019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EA8E2215-B1B8-44C5-A26B-2F081F21C155}"/>
              </a:ext>
            </a:extLst>
          </p:cNvPr>
          <p:cNvSpPr/>
          <p:nvPr/>
        </p:nvSpPr>
        <p:spPr>
          <a:xfrm>
            <a:off x="10405249" y="2990455"/>
            <a:ext cx="268148" cy="576072"/>
          </a:xfrm>
          <a:custGeom>
            <a:avLst/>
            <a:gdLst>
              <a:gd name="connsiteX0" fmla="*/ 0 w 268148"/>
              <a:gd name="connsiteY0" fmla="*/ 0 h 589861"/>
              <a:gd name="connsiteX1" fmla="*/ 179930 w 268148"/>
              <a:gd name="connsiteY1" fmla="*/ 0 h 589861"/>
              <a:gd name="connsiteX2" fmla="*/ 267011 w 268148"/>
              <a:gd name="connsiteY2" fmla="*/ 259531 h 589861"/>
              <a:gd name="connsiteX3" fmla="*/ 179584 w 268148"/>
              <a:gd name="connsiteY3" fmla="*/ 589861 h 589861"/>
              <a:gd name="connsiteX4" fmla="*/ 0 w 268148"/>
              <a:gd name="connsiteY4" fmla="*/ 589861 h 5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8148" h="589861">
                <a:moveTo>
                  <a:pt x="0" y="0"/>
                </a:moveTo>
                <a:lnTo>
                  <a:pt x="179930" y="0"/>
                </a:lnTo>
                <a:cubicBezTo>
                  <a:pt x="229617" y="75535"/>
                  <a:pt x="260952" y="164219"/>
                  <a:pt x="267011" y="259531"/>
                </a:cubicBezTo>
                <a:cubicBezTo>
                  <a:pt x="274629" y="379354"/>
                  <a:pt x="243813" y="493602"/>
                  <a:pt x="179584" y="589861"/>
                </a:cubicBezTo>
                <a:lnTo>
                  <a:pt x="0" y="589861"/>
                </a:lnTo>
                <a:close/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6DFF6E6-78B4-4233-A735-A959F775FBE5}"/>
              </a:ext>
            </a:extLst>
          </p:cNvPr>
          <p:cNvSpPr/>
          <p:nvPr/>
        </p:nvSpPr>
        <p:spPr>
          <a:xfrm>
            <a:off x="8378389" y="2990455"/>
            <a:ext cx="254436" cy="576072"/>
          </a:xfrm>
          <a:custGeom>
            <a:avLst/>
            <a:gdLst>
              <a:gd name="connsiteX0" fmla="*/ 0 w 254436"/>
              <a:gd name="connsiteY0" fmla="*/ 0 h 589861"/>
              <a:gd name="connsiteX1" fmla="*/ 166218 w 254436"/>
              <a:gd name="connsiteY1" fmla="*/ 0 h 589861"/>
              <a:gd name="connsiteX2" fmla="*/ 253299 w 254436"/>
              <a:gd name="connsiteY2" fmla="*/ 259531 h 589861"/>
              <a:gd name="connsiteX3" fmla="*/ 165872 w 254436"/>
              <a:gd name="connsiteY3" fmla="*/ 589861 h 589861"/>
              <a:gd name="connsiteX4" fmla="*/ 0 w 254436"/>
              <a:gd name="connsiteY4" fmla="*/ 589861 h 5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436" h="589861">
                <a:moveTo>
                  <a:pt x="0" y="0"/>
                </a:moveTo>
                <a:lnTo>
                  <a:pt x="166218" y="0"/>
                </a:lnTo>
                <a:cubicBezTo>
                  <a:pt x="215905" y="75535"/>
                  <a:pt x="247240" y="164219"/>
                  <a:pt x="253299" y="259531"/>
                </a:cubicBezTo>
                <a:cubicBezTo>
                  <a:pt x="260917" y="379354"/>
                  <a:pt x="230101" y="493602"/>
                  <a:pt x="165872" y="589861"/>
                </a:cubicBezTo>
                <a:lnTo>
                  <a:pt x="0" y="589861"/>
                </a:ln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54A0657E-A409-4887-831D-0ED475D26E0A}"/>
              </a:ext>
            </a:extLst>
          </p:cNvPr>
          <p:cNvSpPr/>
          <p:nvPr/>
        </p:nvSpPr>
        <p:spPr>
          <a:xfrm>
            <a:off x="6322433" y="2990455"/>
            <a:ext cx="268834" cy="576072"/>
          </a:xfrm>
          <a:custGeom>
            <a:avLst/>
            <a:gdLst>
              <a:gd name="connsiteX0" fmla="*/ 0 w 268834"/>
              <a:gd name="connsiteY0" fmla="*/ 0 h 589861"/>
              <a:gd name="connsiteX1" fmla="*/ 180616 w 268834"/>
              <a:gd name="connsiteY1" fmla="*/ 0 h 589861"/>
              <a:gd name="connsiteX2" fmla="*/ 267697 w 268834"/>
              <a:gd name="connsiteY2" fmla="*/ 259531 h 589861"/>
              <a:gd name="connsiteX3" fmla="*/ 180270 w 268834"/>
              <a:gd name="connsiteY3" fmla="*/ 589861 h 589861"/>
              <a:gd name="connsiteX4" fmla="*/ 0 w 268834"/>
              <a:gd name="connsiteY4" fmla="*/ 589861 h 5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8834" h="589861">
                <a:moveTo>
                  <a:pt x="0" y="0"/>
                </a:moveTo>
                <a:lnTo>
                  <a:pt x="180616" y="0"/>
                </a:lnTo>
                <a:cubicBezTo>
                  <a:pt x="230303" y="75535"/>
                  <a:pt x="261638" y="164219"/>
                  <a:pt x="267697" y="259531"/>
                </a:cubicBezTo>
                <a:cubicBezTo>
                  <a:pt x="275315" y="379354"/>
                  <a:pt x="244499" y="493602"/>
                  <a:pt x="180270" y="589861"/>
                </a:cubicBezTo>
                <a:lnTo>
                  <a:pt x="0" y="589861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24EE0D88-8AA1-4115-9F08-5200C5256086}"/>
              </a:ext>
            </a:extLst>
          </p:cNvPr>
          <p:cNvSpPr/>
          <p:nvPr/>
        </p:nvSpPr>
        <p:spPr>
          <a:xfrm>
            <a:off x="4242709" y="2990455"/>
            <a:ext cx="292427" cy="576072"/>
          </a:xfrm>
          <a:custGeom>
            <a:avLst/>
            <a:gdLst>
              <a:gd name="connsiteX0" fmla="*/ 0 w 292427"/>
              <a:gd name="connsiteY0" fmla="*/ 0 h 589861"/>
              <a:gd name="connsiteX1" fmla="*/ 204209 w 292427"/>
              <a:gd name="connsiteY1" fmla="*/ 0 h 589861"/>
              <a:gd name="connsiteX2" fmla="*/ 291290 w 292427"/>
              <a:gd name="connsiteY2" fmla="*/ 259531 h 589861"/>
              <a:gd name="connsiteX3" fmla="*/ 203863 w 292427"/>
              <a:gd name="connsiteY3" fmla="*/ 589861 h 589861"/>
              <a:gd name="connsiteX4" fmla="*/ 0 w 292427"/>
              <a:gd name="connsiteY4" fmla="*/ 589861 h 5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427" h="589861">
                <a:moveTo>
                  <a:pt x="0" y="0"/>
                </a:moveTo>
                <a:lnTo>
                  <a:pt x="204209" y="0"/>
                </a:lnTo>
                <a:cubicBezTo>
                  <a:pt x="253896" y="75535"/>
                  <a:pt x="285231" y="164219"/>
                  <a:pt x="291290" y="259531"/>
                </a:cubicBezTo>
                <a:cubicBezTo>
                  <a:pt x="298908" y="379354"/>
                  <a:pt x="268092" y="493602"/>
                  <a:pt x="203863" y="589861"/>
                </a:cubicBezTo>
                <a:lnTo>
                  <a:pt x="0" y="589861"/>
                </a:ln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Process Diagram – Slide Template</a:t>
            </a:r>
          </a:p>
        </p:txBody>
      </p:sp>
      <p:sp>
        <p:nvSpPr>
          <p:cNvPr id="14" name="Shape">
            <a:extLst>
              <a:ext uri="{FF2B5EF4-FFF2-40B4-BE49-F238E27FC236}">
                <a16:creationId xmlns:a16="http://schemas.microsoft.com/office/drawing/2014/main" id="{00A3E165-7D7C-45A2-B678-66F3D6D7DC08}"/>
              </a:ext>
            </a:extLst>
          </p:cNvPr>
          <p:cNvSpPr/>
          <p:nvPr/>
        </p:nvSpPr>
        <p:spPr>
          <a:xfrm>
            <a:off x="8886030" y="2151529"/>
            <a:ext cx="3714698" cy="2253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7" h="21425" extrusionOk="0">
                <a:moveTo>
                  <a:pt x="21450" y="10376"/>
                </a:moveTo>
                <a:lnTo>
                  <a:pt x="21450" y="10376"/>
                </a:lnTo>
                <a:cubicBezTo>
                  <a:pt x="21415" y="9470"/>
                  <a:pt x="21234" y="8627"/>
                  <a:pt x="20947" y="7909"/>
                </a:cubicBezTo>
                <a:lnTo>
                  <a:pt x="15765" y="7909"/>
                </a:lnTo>
                <a:lnTo>
                  <a:pt x="15257" y="7909"/>
                </a:lnTo>
                <a:cubicBezTo>
                  <a:pt x="14212" y="7909"/>
                  <a:pt x="13231" y="7203"/>
                  <a:pt x="12512" y="6004"/>
                </a:cubicBezTo>
                <a:cubicBezTo>
                  <a:pt x="12318" y="5682"/>
                  <a:pt x="12142" y="5326"/>
                  <a:pt x="11990" y="4936"/>
                </a:cubicBezTo>
                <a:cubicBezTo>
                  <a:pt x="10904" y="2152"/>
                  <a:pt x="9056" y="247"/>
                  <a:pt x="6933" y="22"/>
                </a:cubicBezTo>
                <a:cubicBezTo>
                  <a:pt x="5064" y="-175"/>
                  <a:pt x="3232" y="962"/>
                  <a:pt x="1908" y="3139"/>
                </a:cubicBezTo>
                <a:cubicBezTo>
                  <a:pt x="584" y="5318"/>
                  <a:pt x="-106" y="8331"/>
                  <a:pt x="13" y="11407"/>
                </a:cubicBezTo>
                <a:cubicBezTo>
                  <a:pt x="221" y="16764"/>
                  <a:pt x="2832" y="21061"/>
                  <a:pt x="6086" y="21404"/>
                </a:cubicBezTo>
                <a:cubicBezTo>
                  <a:pt x="6225" y="21419"/>
                  <a:pt x="6365" y="21425"/>
                  <a:pt x="6503" y="21425"/>
                </a:cubicBezTo>
                <a:cubicBezTo>
                  <a:pt x="8226" y="21425"/>
                  <a:pt x="9886" y="20301"/>
                  <a:pt x="11111" y="18285"/>
                </a:cubicBezTo>
                <a:cubicBezTo>
                  <a:pt x="11450" y="17727"/>
                  <a:pt x="11748" y="17113"/>
                  <a:pt x="12000" y="16458"/>
                </a:cubicBezTo>
                <a:cubicBezTo>
                  <a:pt x="12148" y="16077"/>
                  <a:pt x="12318" y="15730"/>
                  <a:pt x="12506" y="15415"/>
                </a:cubicBezTo>
                <a:cubicBezTo>
                  <a:pt x="13223" y="14214"/>
                  <a:pt x="14211" y="13516"/>
                  <a:pt x="15256" y="13516"/>
                </a:cubicBezTo>
                <a:lnTo>
                  <a:pt x="15763" y="13516"/>
                </a:lnTo>
                <a:lnTo>
                  <a:pt x="20945" y="13516"/>
                </a:lnTo>
                <a:cubicBezTo>
                  <a:pt x="21316" y="12601"/>
                  <a:pt x="21494" y="11515"/>
                  <a:pt x="21450" y="10376"/>
                </a:cubicBezTo>
                <a:close/>
                <a:moveTo>
                  <a:pt x="8701" y="14320"/>
                </a:moveTo>
                <a:cubicBezTo>
                  <a:pt x="8061" y="15374"/>
                  <a:pt x="7209" y="15901"/>
                  <a:pt x="6305" y="15806"/>
                </a:cubicBezTo>
                <a:cubicBezTo>
                  <a:pt x="4757" y="15644"/>
                  <a:pt x="3515" y="13598"/>
                  <a:pt x="3415" y="11051"/>
                </a:cubicBezTo>
                <a:cubicBezTo>
                  <a:pt x="3357" y="9562"/>
                  <a:pt x="3678" y="8161"/>
                  <a:pt x="4318" y="7107"/>
                </a:cubicBezTo>
                <a:cubicBezTo>
                  <a:pt x="4910" y="6134"/>
                  <a:pt x="5680" y="5609"/>
                  <a:pt x="6507" y="5609"/>
                </a:cubicBezTo>
                <a:cubicBezTo>
                  <a:pt x="6577" y="5609"/>
                  <a:pt x="6646" y="5612"/>
                  <a:pt x="6716" y="5620"/>
                </a:cubicBezTo>
                <a:cubicBezTo>
                  <a:pt x="8263" y="5782"/>
                  <a:pt x="9505" y="7828"/>
                  <a:pt x="9605" y="10375"/>
                </a:cubicBezTo>
                <a:lnTo>
                  <a:pt x="9605" y="10375"/>
                </a:lnTo>
                <a:cubicBezTo>
                  <a:pt x="9663" y="11867"/>
                  <a:pt x="9341" y="13266"/>
                  <a:pt x="8701" y="14320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0432F92-C6AF-48BA-B732-E33E1F16B82A}"/>
              </a:ext>
            </a:extLst>
          </p:cNvPr>
          <p:cNvSpPr/>
          <p:nvPr/>
        </p:nvSpPr>
        <p:spPr>
          <a:xfrm>
            <a:off x="9000475" y="2644137"/>
            <a:ext cx="570456" cy="1268709"/>
          </a:xfrm>
          <a:custGeom>
            <a:avLst/>
            <a:gdLst>
              <a:gd name="connsiteX0" fmla="*/ 475950 w 570456"/>
              <a:gd name="connsiteY0" fmla="*/ 929171 h 1268709"/>
              <a:gd name="connsiteX1" fmla="*/ 563882 w 570456"/>
              <a:gd name="connsiteY1" fmla="*/ 929171 h 1268709"/>
              <a:gd name="connsiteX2" fmla="*/ 570251 w 570456"/>
              <a:gd name="connsiteY2" fmla="*/ 936801 h 1268709"/>
              <a:gd name="connsiteX3" fmla="*/ 500594 w 570456"/>
              <a:gd name="connsiteY3" fmla="*/ 950203 h 1268709"/>
              <a:gd name="connsiteX4" fmla="*/ 104236 w 570456"/>
              <a:gd name="connsiteY4" fmla="*/ 1238461 h 1268709"/>
              <a:gd name="connsiteX5" fmla="*/ 82632 w 570456"/>
              <a:gd name="connsiteY5" fmla="*/ 1268709 h 1268709"/>
              <a:gd name="connsiteX6" fmla="*/ 73195 w 570456"/>
              <a:gd name="connsiteY6" fmla="*/ 1256317 h 1268709"/>
              <a:gd name="connsiteX7" fmla="*/ 0 w 570456"/>
              <a:gd name="connsiteY7" fmla="*/ 1128842 h 1268709"/>
              <a:gd name="connsiteX8" fmla="*/ 475950 w 570456"/>
              <a:gd name="connsiteY8" fmla="*/ 929171 h 1268709"/>
              <a:gd name="connsiteX9" fmla="*/ 83184 w 570456"/>
              <a:gd name="connsiteY9" fmla="*/ 0 h 1268709"/>
              <a:gd name="connsiteX10" fmla="*/ 102316 w 570456"/>
              <a:gd name="connsiteY10" fmla="*/ 26339 h 1268709"/>
              <a:gd name="connsiteX11" fmla="*/ 500051 w 570456"/>
              <a:gd name="connsiteY11" fmla="*/ 317422 h 1268709"/>
              <a:gd name="connsiteX12" fmla="*/ 570456 w 570456"/>
              <a:gd name="connsiteY12" fmla="*/ 331194 h 1268709"/>
              <a:gd name="connsiteX13" fmla="*/ 564074 w 570456"/>
              <a:gd name="connsiteY13" fmla="*/ 338995 h 1268709"/>
              <a:gd name="connsiteX14" fmla="*/ 476142 w 570456"/>
              <a:gd name="connsiteY14" fmla="*/ 338995 h 1268709"/>
              <a:gd name="connsiteX15" fmla="*/ 768 w 570456"/>
              <a:gd name="connsiteY15" fmla="*/ 138483 h 1268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70456" h="1268709">
                <a:moveTo>
                  <a:pt x="475950" y="929171"/>
                </a:moveTo>
                <a:lnTo>
                  <a:pt x="563882" y="929171"/>
                </a:lnTo>
                <a:lnTo>
                  <a:pt x="570251" y="936801"/>
                </a:lnTo>
                <a:lnTo>
                  <a:pt x="500594" y="950203"/>
                </a:lnTo>
                <a:cubicBezTo>
                  <a:pt x="338723" y="992055"/>
                  <a:pt x="196101" y="1093837"/>
                  <a:pt x="104236" y="1238461"/>
                </a:cubicBezTo>
                <a:lnTo>
                  <a:pt x="82632" y="1268709"/>
                </a:lnTo>
                <a:lnTo>
                  <a:pt x="73195" y="1256317"/>
                </a:lnTo>
                <a:cubicBezTo>
                  <a:pt x="46147" y="1215597"/>
                  <a:pt x="21671" y="1173026"/>
                  <a:pt x="0" y="1128842"/>
                </a:cubicBezTo>
                <a:cubicBezTo>
                  <a:pt x="124027" y="1002496"/>
                  <a:pt x="295093" y="929171"/>
                  <a:pt x="475950" y="929171"/>
                </a:cubicBezTo>
                <a:close/>
                <a:moveTo>
                  <a:pt x="83184" y="0"/>
                </a:moveTo>
                <a:lnTo>
                  <a:pt x="102316" y="26339"/>
                </a:lnTo>
                <a:cubicBezTo>
                  <a:pt x="195477" y="171358"/>
                  <a:pt x="337775" y="274777"/>
                  <a:pt x="500051" y="317422"/>
                </a:cubicBezTo>
                <a:lnTo>
                  <a:pt x="570456" y="331194"/>
                </a:lnTo>
                <a:lnTo>
                  <a:pt x="564074" y="338995"/>
                </a:lnTo>
                <a:lnTo>
                  <a:pt x="476142" y="338995"/>
                </a:lnTo>
                <a:cubicBezTo>
                  <a:pt x="295093" y="338995"/>
                  <a:pt x="125371" y="264513"/>
                  <a:pt x="768" y="138483"/>
                </a:cubicBezTo>
                <a:close/>
              </a:path>
            </a:pathLst>
          </a:custGeom>
          <a:solidFill>
            <a:schemeClr val="tx1">
              <a:alpha val="21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" name="Shape">
            <a:extLst>
              <a:ext uri="{FF2B5EF4-FFF2-40B4-BE49-F238E27FC236}">
                <a16:creationId xmlns:a16="http://schemas.microsoft.com/office/drawing/2014/main" id="{A8DCB97D-FE7F-4ABE-9C58-C3C53CE50E11}"/>
              </a:ext>
            </a:extLst>
          </p:cNvPr>
          <p:cNvSpPr/>
          <p:nvPr/>
        </p:nvSpPr>
        <p:spPr>
          <a:xfrm>
            <a:off x="6844329" y="2151529"/>
            <a:ext cx="3714698" cy="2253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7" h="21425" extrusionOk="0">
                <a:moveTo>
                  <a:pt x="21450" y="10376"/>
                </a:moveTo>
                <a:lnTo>
                  <a:pt x="21450" y="10376"/>
                </a:lnTo>
                <a:cubicBezTo>
                  <a:pt x="21415" y="9470"/>
                  <a:pt x="21234" y="8627"/>
                  <a:pt x="20947" y="7909"/>
                </a:cubicBezTo>
                <a:lnTo>
                  <a:pt x="15765" y="7909"/>
                </a:lnTo>
                <a:lnTo>
                  <a:pt x="15257" y="7909"/>
                </a:lnTo>
                <a:cubicBezTo>
                  <a:pt x="14212" y="7909"/>
                  <a:pt x="13231" y="7203"/>
                  <a:pt x="12512" y="6004"/>
                </a:cubicBezTo>
                <a:cubicBezTo>
                  <a:pt x="12318" y="5682"/>
                  <a:pt x="12142" y="5326"/>
                  <a:pt x="11990" y="4936"/>
                </a:cubicBezTo>
                <a:cubicBezTo>
                  <a:pt x="10904" y="2152"/>
                  <a:pt x="9056" y="247"/>
                  <a:pt x="6933" y="22"/>
                </a:cubicBezTo>
                <a:cubicBezTo>
                  <a:pt x="5064" y="-175"/>
                  <a:pt x="3232" y="962"/>
                  <a:pt x="1908" y="3139"/>
                </a:cubicBezTo>
                <a:cubicBezTo>
                  <a:pt x="584" y="5318"/>
                  <a:pt x="-106" y="8331"/>
                  <a:pt x="13" y="11407"/>
                </a:cubicBezTo>
                <a:cubicBezTo>
                  <a:pt x="221" y="16764"/>
                  <a:pt x="2832" y="21061"/>
                  <a:pt x="6086" y="21404"/>
                </a:cubicBezTo>
                <a:cubicBezTo>
                  <a:pt x="6225" y="21419"/>
                  <a:pt x="6365" y="21425"/>
                  <a:pt x="6503" y="21425"/>
                </a:cubicBezTo>
                <a:cubicBezTo>
                  <a:pt x="8226" y="21425"/>
                  <a:pt x="9886" y="20301"/>
                  <a:pt x="11111" y="18285"/>
                </a:cubicBezTo>
                <a:cubicBezTo>
                  <a:pt x="11450" y="17727"/>
                  <a:pt x="11748" y="17113"/>
                  <a:pt x="12000" y="16458"/>
                </a:cubicBezTo>
                <a:cubicBezTo>
                  <a:pt x="12148" y="16077"/>
                  <a:pt x="12318" y="15730"/>
                  <a:pt x="12506" y="15415"/>
                </a:cubicBezTo>
                <a:cubicBezTo>
                  <a:pt x="13223" y="14214"/>
                  <a:pt x="14211" y="13516"/>
                  <a:pt x="15256" y="13516"/>
                </a:cubicBezTo>
                <a:lnTo>
                  <a:pt x="15763" y="13516"/>
                </a:lnTo>
                <a:lnTo>
                  <a:pt x="20945" y="13516"/>
                </a:lnTo>
                <a:cubicBezTo>
                  <a:pt x="21316" y="12601"/>
                  <a:pt x="21494" y="11515"/>
                  <a:pt x="21450" y="10376"/>
                </a:cubicBezTo>
                <a:close/>
                <a:moveTo>
                  <a:pt x="8701" y="14320"/>
                </a:moveTo>
                <a:cubicBezTo>
                  <a:pt x="8061" y="15374"/>
                  <a:pt x="7209" y="15901"/>
                  <a:pt x="6305" y="15806"/>
                </a:cubicBezTo>
                <a:cubicBezTo>
                  <a:pt x="4757" y="15644"/>
                  <a:pt x="3515" y="13598"/>
                  <a:pt x="3415" y="11051"/>
                </a:cubicBezTo>
                <a:cubicBezTo>
                  <a:pt x="3357" y="9562"/>
                  <a:pt x="3678" y="8161"/>
                  <a:pt x="4318" y="7107"/>
                </a:cubicBezTo>
                <a:cubicBezTo>
                  <a:pt x="4910" y="6134"/>
                  <a:pt x="5680" y="5609"/>
                  <a:pt x="6507" y="5609"/>
                </a:cubicBezTo>
                <a:cubicBezTo>
                  <a:pt x="6577" y="5609"/>
                  <a:pt x="6646" y="5612"/>
                  <a:pt x="6716" y="5620"/>
                </a:cubicBezTo>
                <a:cubicBezTo>
                  <a:pt x="8263" y="5782"/>
                  <a:pt x="9505" y="7828"/>
                  <a:pt x="9605" y="10375"/>
                </a:cubicBezTo>
                <a:lnTo>
                  <a:pt x="9605" y="10375"/>
                </a:lnTo>
                <a:cubicBezTo>
                  <a:pt x="9663" y="11867"/>
                  <a:pt x="9341" y="13266"/>
                  <a:pt x="8701" y="14320"/>
                </a:cubicBezTo>
                <a:close/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" name="Shape">
            <a:extLst>
              <a:ext uri="{FF2B5EF4-FFF2-40B4-BE49-F238E27FC236}">
                <a16:creationId xmlns:a16="http://schemas.microsoft.com/office/drawing/2014/main" id="{8130D0CE-3E30-4548-B03E-4EEE4166DBCD}"/>
              </a:ext>
            </a:extLst>
          </p:cNvPr>
          <p:cNvSpPr/>
          <p:nvPr/>
        </p:nvSpPr>
        <p:spPr>
          <a:xfrm>
            <a:off x="4803757" y="2151529"/>
            <a:ext cx="3714698" cy="2253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7" h="21425" extrusionOk="0">
                <a:moveTo>
                  <a:pt x="21450" y="10376"/>
                </a:moveTo>
                <a:lnTo>
                  <a:pt x="21450" y="10376"/>
                </a:lnTo>
                <a:cubicBezTo>
                  <a:pt x="21415" y="9470"/>
                  <a:pt x="21234" y="8627"/>
                  <a:pt x="20947" y="7909"/>
                </a:cubicBezTo>
                <a:lnTo>
                  <a:pt x="15765" y="7909"/>
                </a:lnTo>
                <a:lnTo>
                  <a:pt x="15257" y="7909"/>
                </a:lnTo>
                <a:cubicBezTo>
                  <a:pt x="14212" y="7909"/>
                  <a:pt x="13231" y="7203"/>
                  <a:pt x="12512" y="6004"/>
                </a:cubicBezTo>
                <a:cubicBezTo>
                  <a:pt x="12318" y="5682"/>
                  <a:pt x="12142" y="5326"/>
                  <a:pt x="11990" y="4936"/>
                </a:cubicBezTo>
                <a:cubicBezTo>
                  <a:pt x="10904" y="2152"/>
                  <a:pt x="9056" y="247"/>
                  <a:pt x="6933" y="22"/>
                </a:cubicBezTo>
                <a:cubicBezTo>
                  <a:pt x="5064" y="-175"/>
                  <a:pt x="3232" y="962"/>
                  <a:pt x="1908" y="3139"/>
                </a:cubicBezTo>
                <a:cubicBezTo>
                  <a:pt x="584" y="5318"/>
                  <a:pt x="-106" y="8331"/>
                  <a:pt x="13" y="11407"/>
                </a:cubicBezTo>
                <a:cubicBezTo>
                  <a:pt x="221" y="16764"/>
                  <a:pt x="2832" y="21061"/>
                  <a:pt x="6086" y="21404"/>
                </a:cubicBezTo>
                <a:cubicBezTo>
                  <a:pt x="6225" y="21419"/>
                  <a:pt x="6365" y="21425"/>
                  <a:pt x="6503" y="21425"/>
                </a:cubicBezTo>
                <a:cubicBezTo>
                  <a:pt x="8226" y="21425"/>
                  <a:pt x="9886" y="20301"/>
                  <a:pt x="11111" y="18285"/>
                </a:cubicBezTo>
                <a:cubicBezTo>
                  <a:pt x="11450" y="17727"/>
                  <a:pt x="11748" y="17113"/>
                  <a:pt x="12000" y="16458"/>
                </a:cubicBezTo>
                <a:cubicBezTo>
                  <a:pt x="12148" y="16077"/>
                  <a:pt x="12318" y="15730"/>
                  <a:pt x="12506" y="15415"/>
                </a:cubicBezTo>
                <a:cubicBezTo>
                  <a:pt x="13223" y="14214"/>
                  <a:pt x="14211" y="13516"/>
                  <a:pt x="15256" y="13516"/>
                </a:cubicBezTo>
                <a:lnTo>
                  <a:pt x="15763" y="13516"/>
                </a:lnTo>
                <a:lnTo>
                  <a:pt x="20945" y="13516"/>
                </a:lnTo>
                <a:cubicBezTo>
                  <a:pt x="21316" y="12601"/>
                  <a:pt x="21494" y="11515"/>
                  <a:pt x="21450" y="10376"/>
                </a:cubicBezTo>
                <a:close/>
                <a:moveTo>
                  <a:pt x="8701" y="14320"/>
                </a:moveTo>
                <a:cubicBezTo>
                  <a:pt x="8061" y="15374"/>
                  <a:pt x="7209" y="15901"/>
                  <a:pt x="6305" y="15806"/>
                </a:cubicBezTo>
                <a:cubicBezTo>
                  <a:pt x="4757" y="15644"/>
                  <a:pt x="3515" y="13598"/>
                  <a:pt x="3415" y="11051"/>
                </a:cubicBezTo>
                <a:cubicBezTo>
                  <a:pt x="3357" y="9562"/>
                  <a:pt x="3678" y="8161"/>
                  <a:pt x="4318" y="7107"/>
                </a:cubicBezTo>
                <a:cubicBezTo>
                  <a:pt x="4910" y="6134"/>
                  <a:pt x="5680" y="5609"/>
                  <a:pt x="6507" y="5609"/>
                </a:cubicBezTo>
                <a:cubicBezTo>
                  <a:pt x="6577" y="5609"/>
                  <a:pt x="6646" y="5612"/>
                  <a:pt x="6716" y="5620"/>
                </a:cubicBezTo>
                <a:cubicBezTo>
                  <a:pt x="8263" y="5782"/>
                  <a:pt x="9505" y="7828"/>
                  <a:pt x="9605" y="10375"/>
                </a:cubicBezTo>
                <a:lnTo>
                  <a:pt x="9605" y="10375"/>
                </a:lnTo>
                <a:cubicBezTo>
                  <a:pt x="9663" y="11867"/>
                  <a:pt x="9341" y="13266"/>
                  <a:pt x="8701" y="14320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Shape">
            <a:extLst>
              <a:ext uri="{FF2B5EF4-FFF2-40B4-BE49-F238E27FC236}">
                <a16:creationId xmlns:a16="http://schemas.microsoft.com/office/drawing/2014/main" id="{0606E21B-6804-4A92-99F7-945F23C89298}"/>
              </a:ext>
            </a:extLst>
          </p:cNvPr>
          <p:cNvSpPr/>
          <p:nvPr/>
        </p:nvSpPr>
        <p:spPr>
          <a:xfrm>
            <a:off x="2762199" y="2151529"/>
            <a:ext cx="3714698" cy="2253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7" h="21425" extrusionOk="0">
                <a:moveTo>
                  <a:pt x="21450" y="10376"/>
                </a:moveTo>
                <a:lnTo>
                  <a:pt x="21450" y="10376"/>
                </a:lnTo>
                <a:cubicBezTo>
                  <a:pt x="21415" y="9470"/>
                  <a:pt x="21234" y="8627"/>
                  <a:pt x="20947" y="7909"/>
                </a:cubicBezTo>
                <a:lnTo>
                  <a:pt x="15765" y="7909"/>
                </a:lnTo>
                <a:lnTo>
                  <a:pt x="15257" y="7909"/>
                </a:lnTo>
                <a:cubicBezTo>
                  <a:pt x="14212" y="7909"/>
                  <a:pt x="13231" y="7203"/>
                  <a:pt x="12512" y="6004"/>
                </a:cubicBezTo>
                <a:cubicBezTo>
                  <a:pt x="12318" y="5682"/>
                  <a:pt x="12142" y="5326"/>
                  <a:pt x="11990" y="4936"/>
                </a:cubicBezTo>
                <a:cubicBezTo>
                  <a:pt x="10904" y="2152"/>
                  <a:pt x="9056" y="247"/>
                  <a:pt x="6933" y="22"/>
                </a:cubicBezTo>
                <a:cubicBezTo>
                  <a:pt x="5064" y="-175"/>
                  <a:pt x="3232" y="962"/>
                  <a:pt x="1908" y="3139"/>
                </a:cubicBezTo>
                <a:cubicBezTo>
                  <a:pt x="584" y="5318"/>
                  <a:pt x="-106" y="8331"/>
                  <a:pt x="13" y="11407"/>
                </a:cubicBezTo>
                <a:cubicBezTo>
                  <a:pt x="221" y="16764"/>
                  <a:pt x="2832" y="21061"/>
                  <a:pt x="6086" y="21404"/>
                </a:cubicBezTo>
                <a:cubicBezTo>
                  <a:pt x="6225" y="21419"/>
                  <a:pt x="6365" y="21425"/>
                  <a:pt x="6503" y="21425"/>
                </a:cubicBezTo>
                <a:cubicBezTo>
                  <a:pt x="8226" y="21425"/>
                  <a:pt x="9886" y="20301"/>
                  <a:pt x="11111" y="18285"/>
                </a:cubicBezTo>
                <a:cubicBezTo>
                  <a:pt x="11450" y="17727"/>
                  <a:pt x="11748" y="17113"/>
                  <a:pt x="12000" y="16458"/>
                </a:cubicBezTo>
                <a:cubicBezTo>
                  <a:pt x="12148" y="16077"/>
                  <a:pt x="12318" y="15730"/>
                  <a:pt x="12506" y="15415"/>
                </a:cubicBezTo>
                <a:cubicBezTo>
                  <a:pt x="13223" y="14214"/>
                  <a:pt x="14211" y="13516"/>
                  <a:pt x="15256" y="13516"/>
                </a:cubicBezTo>
                <a:lnTo>
                  <a:pt x="15763" y="13516"/>
                </a:lnTo>
                <a:lnTo>
                  <a:pt x="20945" y="13516"/>
                </a:lnTo>
                <a:cubicBezTo>
                  <a:pt x="21316" y="12601"/>
                  <a:pt x="21494" y="11515"/>
                  <a:pt x="21450" y="10376"/>
                </a:cubicBezTo>
                <a:close/>
                <a:moveTo>
                  <a:pt x="8701" y="14320"/>
                </a:moveTo>
                <a:cubicBezTo>
                  <a:pt x="8061" y="15374"/>
                  <a:pt x="7209" y="15901"/>
                  <a:pt x="6305" y="15806"/>
                </a:cubicBezTo>
                <a:cubicBezTo>
                  <a:pt x="4757" y="15644"/>
                  <a:pt x="3515" y="13598"/>
                  <a:pt x="3415" y="11051"/>
                </a:cubicBezTo>
                <a:cubicBezTo>
                  <a:pt x="3357" y="9562"/>
                  <a:pt x="3678" y="8161"/>
                  <a:pt x="4318" y="7107"/>
                </a:cubicBezTo>
                <a:cubicBezTo>
                  <a:pt x="4910" y="6134"/>
                  <a:pt x="5680" y="5609"/>
                  <a:pt x="6507" y="5609"/>
                </a:cubicBezTo>
                <a:cubicBezTo>
                  <a:pt x="6577" y="5609"/>
                  <a:pt x="6646" y="5612"/>
                  <a:pt x="6716" y="5620"/>
                </a:cubicBezTo>
                <a:cubicBezTo>
                  <a:pt x="8263" y="5782"/>
                  <a:pt x="9505" y="7828"/>
                  <a:pt x="9605" y="10375"/>
                </a:cubicBezTo>
                <a:lnTo>
                  <a:pt x="9605" y="10375"/>
                </a:lnTo>
                <a:cubicBezTo>
                  <a:pt x="9663" y="11867"/>
                  <a:pt x="9341" y="13266"/>
                  <a:pt x="8701" y="14320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DADB669-A825-41BF-B3DB-C7ACF37B38CC}"/>
              </a:ext>
            </a:extLst>
          </p:cNvPr>
          <p:cNvSpPr/>
          <p:nvPr/>
        </p:nvSpPr>
        <p:spPr>
          <a:xfrm>
            <a:off x="2762023" y="2653518"/>
            <a:ext cx="686501" cy="1249947"/>
          </a:xfrm>
          <a:custGeom>
            <a:avLst/>
            <a:gdLst>
              <a:gd name="connsiteX0" fmla="*/ 405765 w 686501"/>
              <a:gd name="connsiteY0" fmla="*/ 299701 h 1249947"/>
              <a:gd name="connsiteX1" fmla="*/ 405849 w 686501"/>
              <a:gd name="connsiteY1" fmla="*/ 301013 h 1249947"/>
              <a:gd name="connsiteX2" fmla="*/ 413886 w 686501"/>
              <a:gd name="connsiteY2" fmla="*/ 302245 h 1249947"/>
              <a:gd name="connsiteX3" fmla="*/ 190680 w 686501"/>
              <a:gd name="connsiteY3" fmla="*/ 0 h 1249947"/>
              <a:gd name="connsiteX4" fmla="*/ 202669 w 686501"/>
              <a:gd name="connsiteY4" fmla="*/ 16502 h 1249947"/>
              <a:gd name="connsiteX5" fmla="*/ 293039 w 686501"/>
              <a:gd name="connsiteY5" fmla="*/ 128856 h 1249947"/>
              <a:gd name="connsiteX6" fmla="*/ 635189 w 686501"/>
              <a:gd name="connsiteY6" fmla="*/ 315688 h 1249947"/>
              <a:gd name="connsiteX7" fmla="*/ 684341 w 686501"/>
              <a:gd name="connsiteY7" fmla="*/ 320702 h 1249947"/>
              <a:gd name="connsiteX8" fmla="*/ 677425 w 686501"/>
              <a:gd name="connsiteY8" fmla="*/ 329158 h 1249947"/>
              <a:gd name="connsiteX9" fmla="*/ 589492 w 686501"/>
              <a:gd name="connsiteY9" fmla="*/ 329158 h 1249947"/>
              <a:gd name="connsiteX10" fmla="*/ 589456 w 686501"/>
              <a:gd name="connsiteY10" fmla="*/ 329154 h 1249947"/>
              <a:gd name="connsiteX11" fmla="*/ 589493 w 686501"/>
              <a:gd name="connsiteY11" fmla="*/ 329160 h 1249947"/>
              <a:gd name="connsiteX12" fmla="*/ 677426 w 686501"/>
              <a:gd name="connsiteY12" fmla="*/ 329160 h 1249947"/>
              <a:gd name="connsiteX13" fmla="*/ 674997 w 686501"/>
              <a:gd name="connsiteY13" fmla="*/ 334474 h 1249947"/>
              <a:gd name="connsiteX14" fmla="*/ 591249 w 686501"/>
              <a:gd name="connsiteY14" fmla="*/ 659805 h 1249947"/>
              <a:gd name="connsiteX15" fmla="*/ 686501 w 686501"/>
              <a:gd name="connsiteY15" fmla="*/ 931337 h 1249947"/>
              <a:gd name="connsiteX16" fmla="*/ 683650 w 686501"/>
              <a:gd name="connsiteY16" fmla="*/ 927645 h 1249947"/>
              <a:gd name="connsiteX17" fmla="*/ 634832 w 686501"/>
              <a:gd name="connsiteY17" fmla="*/ 932571 h 1249947"/>
              <a:gd name="connsiteX18" fmla="*/ 292000 w 686501"/>
              <a:gd name="connsiteY18" fmla="*/ 1118900 h 1249947"/>
              <a:gd name="connsiteX19" fmla="*/ 204400 w 686501"/>
              <a:gd name="connsiteY19" fmla="*/ 1228624 h 1249947"/>
              <a:gd name="connsiteX20" fmla="*/ 189185 w 686501"/>
              <a:gd name="connsiteY20" fmla="*/ 1249947 h 1249947"/>
              <a:gd name="connsiteX21" fmla="*/ 186545 w 686501"/>
              <a:gd name="connsiteY21" fmla="*/ 1246480 h 1249947"/>
              <a:gd name="connsiteX22" fmla="*/ 113350 w 686501"/>
              <a:gd name="connsiteY22" fmla="*/ 1119005 h 1249947"/>
              <a:gd name="connsiteX23" fmla="*/ 116242 w 686501"/>
              <a:gd name="connsiteY23" fmla="*/ 1116592 h 1249947"/>
              <a:gd name="connsiteX24" fmla="*/ 73169 w 686501"/>
              <a:gd name="connsiteY24" fmla="*/ 1024322 h 1249947"/>
              <a:gd name="connsiteX25" fmla="*/ 2285 w 686501"/>
              <a:gd name="connsiteY25" fmla="*/ 697257 h 1249947"/>
              <a:gd name="connsiteX26" fmla="*/ 72638 w 686501"/>
              <a:gd name="connsiteY26" fmla="*/ 226970 h 1249947"/>
              <a:gd name="connsiteX27" fmla="*/ 115317 w 686501"/>
              <a:gd name="connsiteY27" fmla="*/ 129646 h 1249947"/>
              <a:gd name="connsiteX28" fmla="*/ 165005 w 686501"/>
              <a:gd name="connsiteY28" fmla="*/ 171059 h 1249947"/>
              <a:gd name="connsiteX29" fmla="*/ 165005 w 686501"/>
              <a:gd name="connsiteY29" fmla="*/ 171058 h 1249947"/>
              <a:gd name="connsiteX30" fmla="*/ 114118 w 686501"/>
              <a:gd name="connsiteY30" fmla="*/ 128646 h 1249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686501" h="1249947">
                <a:moveTo>
                  <a:pt x="405765" y="299701"/>
                </a:moveTo>
                <a:lnTo>
                  <a:pt x="405849" y="301013"/>
                </a:lnTo>
                <a:lnTo>
                  <a:pt x="413886" y="302245"/>
                </a:lnTo>
                <a:close/>
                <a:moveTo>
                  <a:pt x="190680" y="0"/>
                </a:moveTo>
                <a:lnTo>
                  <a:pt x="202669" y="16502"/>
                </a:lnTo>
                <a:cubicBezTo>
                  <a:pt x="228983" y="57530"/>
                  <a:pt x="259453" y="94982"/>
                  <a:pt x="293039" y="128856"/>
                </a:cubicBezTo>
                <a:cubicBezTo>
                  <a:pt x="386395" y="223458"/>
                  <a:pt x="505266" y="288886"/>
                  <a:pt x="635189" y="315688"/>
                </a:cubicBezTo>
                <a:lnTo>
                  <a:pt x="684341" y="320702"/>
                </a:lnTo>
                <a:lnTo>
                  <a:pt x="677425" y="329158"/>
                </a:lnTo>
                <a:lnTo>
                  <a:pt x="589492" y="329158"/>
                </a:lnTo>
                <a:lnTo>
                  <a:pt x="589456" y="329154"/>
                </a:lnTo>
                <a:lnTo>
                  <a:pt x="589493" y="329160"/>
                </a:lnTo>
                <a:lnTo>
                  <a:pt x="677426" y="329160"/>
                </a:lnTo>
                <a:lnTo>
                  <a:pt x="674997" y="334474"/>
                </a:lnTo>
                <a:cubicBezTo>
                  <a:pt x="613095" y="430047"/>
                  <a:pt x="583718" y="542322"/>
                  <a:pt x="591249" y="659805"/>
                </a:cubicBezTo>
                <a:cubicBezTo>
                  <a:pt x="597741" y="760285"/>
                  <a:pt x="632036" y="853353"/>
                  <a:pt x="686501" y="931337"/>
                </a:cubicBezTo>
                <a:lnTo>
                  <a:pt x="683650" y="927645"/>
                </a:lnTo>
                <a:lnTo>
                  <a:pt x="634832" y="932571"/>
                </a:lnTo>
                <a:cubicBezTo>
                  <a:pt x="504584" y="959146"/>
                  <a:pt x="385097" y="1024140"/>
                  <a:pt x="292000" y="1118900"/>
                </a:cubicBezTo>
                <a:cubicBezTo>
                  <a:pt x="259453" y="1152038"/>
                  <a:pt x="230022" y="1188543"/>
                  <a:pt x="204400" y="1228624"/>
                </a:cubicBezTo>
                <a:lnTo>
                  <a:pt x="189185" y="1249947"/>
                </a:lnTo>
                <a:lnTo>
                  <a:pt x="186545" y="1246480"/>
                </a:lnTo>
                <a:cubicBezTo>
                  <a:pt x="159497" y="1205760"/>
                  <a:pt x="135021" y="1163189"/>
                  <a:pt x="113350" y="1119005"/>
                </a:cubicBezTo>
                <a:lnTo>
                  <a:pt x="116242" y="1116592"/>
                </a:lnTo>
                <a:lnTo>
                  <a:pt x="73169" y="1024322"/>
                </a:lnTo>
                <a:cubicBezTo>
                  <a:pt x="34079" y="921602"/>
                  <a:pt x="9600" y="811730"/>
                  <a:pt x="2285" y="697257"/>
                </a:cubicBezTo>
                <a:cubicBezTo>
                  <a:pt x="-8016" y="535458"/>
                  <a:pt x="16697" y="375316"/>
                  <a:pt x="72638" y="226970"/>
                </a:cubicBezTo>
                <a:lnTo>
                  <a:pt x="115317" y="129646"/>
                </a:lnTo>
                <a:lnTo>
                  <a:pt x="165005" y="171059"/>
                </a:lnTo>
                <a:lnTo>
                  <a:pt x="165005" y="171058"/>
                </a:lnTo>
                <a:lnTo>
                  <a:pt x="114118" y="128646"/>
                </a:lnTo>
                <a:close/>
              </a:path>
            </a:pathLst>
          </a:custGeom>
          <a:solidFill>
            <a:schemeClr val="tx1">
              <a:alpha val="21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2A03AE47-CE7F-4C8B-AED2-6BC318C3E3B3}"/>
              </a:ext>
            </a:extLst>
          </p:cNvPr>
          <p:cNvSpPr/>
          <p:nvPr/>
        </p:nvSpPr>
        <p:spPr>
          <a:xfrm>
            <a:off x="4917074" y="2644094"/>
            <a:ext cx="570466" cy="1268794"/>
          </a:xfrm>
          <a:custGeom>
            <a:avLst/>
            <a:gdLst>
              <a:gd name="connsiteX0" fmla="*/ 475950 w 570466"/>
              <a:gd name="connsiteY0" fmla="*/ 929211 h 1268794"/>
              <a:gd name="connsiteX1" fmla="*/ 563882 w 570466"/>
              <a:gd name="connsiteY1" fmla="*/ 929211 h 1268794"/>
              <a:gd name="connsiteX2" fmla="*/ 570255 w 570466"/>
              <a:gd name="connsiteY2" fmla="*/ 936845 h 1268794"/>
              <a:gd name="connsiteX3" fmla="*/ 500595 w 570466"/>
              <a:gd name="connsiteY3" fmla="*/ 950243 h 1268794"/>
              <a:gd name="connsiteX4" fmla="*/ 104303 w 570466"/>
              <a:gd name="connsiteY4" fmla="*/ 1238501 h 1268794"/>
              <a:gd name="connsiteX5" fmla="*/ 82667 w 570466"/>
              <a:gd name="connsiteY5" fmla="*/ 1268794 h 1268794"/>
              <a:gd name="connsiteX6" fmla="*/ 73195 w 570466"/>
              <a:gd name="connsiteY6" fmla="*/ 1256357 h 1268794"/>
              <a:gd name="connsiteX7" fmla="*/ 0 w 570466"/>
              <a:gd name="connsiteY7" fmla="*/ 1128882 h 1268794"/>
              <a:gd name="connsiteX8" fmla="*/ 475950 w 570466"/>
              <a:gd name="connsiteY8" fmla="*/ 929211 h 1268794"/>
              <a:gd name="connsiteX9" fmla="*/ 83208 w 570466"/>
              <a:gd name="connsiteY9" fmla="*/ 0 h 1268794"/>
              <a:gd name="connsiteX10" fmla="*/ 102383 w 570466"/>
              <a:gd name="connsiteY10" fmla="*/ 26379 h 1268794"/>
              <a:gd name="connsiteX11" fmla="*/ 500106 w 570466"/>
              <a:gd name="connsiteY11" fmla="*/ 317462 h 1268794"/>
              <a:gd name="connsiteX12" fmla="*/ 570466 w 570466"/>
              <a:gd name="connsiteY12" fmla="*/ 331221 h 1268794"/>
              <a:gd name="connsiteX13" fmla="*/ 564074 w 570466"/>
              <a:gd name="connsiteY13" fmla="*/ 339035 h 1268794"/>
              <a:gd name="connsiteX14" fmla="*/ 476142 w 570466"/>
              <a:gd name="connsiteY14" fmla="*/ 339035 h 1268794"/>
              <a:gd name="connsiteX15" fmla="*/ 768 w 570466"/>
              <a:gd name="connsiteY15" fmla="*/ 138523 h 1268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70466" h="1268794">
                <a:moveTo>
                  <a:pt x="475950" y="929211"/>
                </a:moveTo>
                <a:lnTo>
                  <a:pt x="563882" y="929211"/>
                </a:lnTo>
                <a:lnTo>
                  <a:pt x="570255" y="936845"/>
                </a:lnTo>
                <a:lnTo>
                  <a:pt x="500595" y="950243"/>
                </a:lnTo>
                <a:cubicBezTo>
                  <a:pt x="338691" y="992095"/>
                  <a:pt x="196172" y="1093877"/>
                  <a:pt x="104303" y="1238501"/>
                </a:cubicBezTo>
                <a:lnTo>
                  <a:pt x="82667" y="1268794"/>
                </a:lnTo>
                <a:lnTo>
                  <a:pt x="73195" y="1256357"/>
                </a:lnTo>
                <a:cubicBezTo>
                  <a:pt x="46147" y="1215637"/>
                  <a:pt x="21671" y="1173066"/>
                  <a:pt x="0" y="1128882"/>
                </a:cubicBezTo>
                <a:cubicBezTo>
                  <a:pt x="124027" y="1002536"/>
                  <a:pt x="295093" y="929211"/>
                  <a:pt x="475950" y="929211"/>
                </a:cubicBezTo>
                <a:close/>
                <a:moveTo>
                  <a:pt x="83208" y="0"/>
                </a:moveTo>
                <a:lnTo>
                  <a:pt x="102383" y="26379"/>
                </a:lnTo>
                <a:cubicBezTo>
                  <a:pt x="195404" y="171398"/>
                  <a:pt x="337779" y="274817"/>
                  <a:pt x="500106" y="317462"/>
                </a:cubicBezTo>
                <a:lnTo>
                  <a:pt x="570466" y="331221"/>
                </a:lnTo>
                <a:lnTo>
                  <a:pt x="564074" y="339035"/>
                </a:lnTo>
                <a:lnTo>
                  <a:pt x="476142" y="339035"/>
                </a:lnTo>
                <a:cubicBezTo>
                  <a:pt x="295093" y="339035"/>
                  <a:pt x="125371" y="264553"/>
                  <a:pt x="768" y="138523"/>
                </a:cubicBezTo>
                <a:close/>
              </a:path>
            </a:pathLst>
          </a:custGeom>
          <a:solidFill>
            <a:schemeClr val="tx1">
              <a:alpha val="21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55F1B85A-99D6-4F50-83E4-883310D7790C}"/>
              </a:ext>
            </a:extLst>
          </p:cNvPr>
          <p:cNvSpPr/>
          <p:nvPr/>
        </p:nvSpPr>
        <p:spPr>
          <a:xfrm>
            <a:off x="6958775" y="2644093"/>
            <a:ext cx="570464" cy="1268797"/>
          </a:xfrm>
          <a:custGeom>
            <a:avLst/>
            <a:gdLst>
              <a:gd name="connsiteX0" fmla="*/ 475933 w 570464"/>
              <a:gd name="connsiteY0" fmla="*/ 929213 h 1268797"/>
              <a:gd name="connsiteX1" fmla="*/ 563863 w 570464"/>
              <a:gd name="connsiteY1" fmla="*/ 929213 h 1268797"/>
              <a:gd name="connsiteX2" fmla="*/ 570244 w 570464"/>
              <a:gd name="connsiteY2" fmla="*/ 936849 h 1268797"/>
              <a:gd name="connsiteX3" fmla="*/ 500593 w 570464"/>
              <a:gd name="connsiteY3" fmla="*/ 950245 h 1268797"/>
              <a:gd name="connsiteX4" fmla="*/ 104302 w 570464"/>
              <a:gd name="connsiteY4" fmla="*/ 1238503 h 1268797"/>
              <a:gd name="connsiteX5" fmla="*/ 82665 w 570464"/>
              <a:gd name="connsiteY5" fmla="*/ 1268797 h 1268797"/>
              <a:gd name="connsiteX6" fmla="*/ 73193 w 570464"/>
              <a:gd name="connsiteY6" fmla="*/ 1256359 h 1268797"/>
              <a:gd name="connsiteX7" fmla="*/ 0 w 570464"/>
              <a:gd name="connsiteY7" fmla="*/ 1128884 h 1268797"/>
              <a:gd name="connsiteX8" fmla="*/ 475933 w 570464"/>
              <a:gd name="connsiteY8" fmla="*/ 929213 h 1268797"/>
              <a:gd name="connsiteX9" fmla="*/ 83206 w 570464"/>
              <a:gd name="connsiteY9" fmla="*/ 0 h 1268797"/>
              <a:gd name="connsiteX10" fmla="*/ 102382 w 570464"/>
              <a:gd name="connsiteY10" fmla="*/ 26381 h 1268797"/>
              <a:gd name="connsiteX11" fmla="*/ 500104 w 570464"/>
              <a:gd name="connsiteY11" fmla="*/ 317464 h 1268797"/>
              <a:gd name="connsiteX12" fmla="*/ 570464 w 570464"/>
              <a:gd name="connsiteY12" fmla="*/ 331223 h 1268797"/>
              <a:gd name="connsiteX13" fmla="*/ 564055 w 570464"/>
              <a:gd name="connsiteY13" fmla="*/ 339037 h 1268797"/>
              <a:gd name="connsiteX14" fmla="*/ 476125 w 570464"/>
              <a:gd name="connsiteY14" fmla="*/ 339037 h 1268797"/>
              <a:gd name="connsiteX15" fmla="*/ 768 w 570464"/>
              <a:gd name="connsiteY15" fmla="*/ 138525 h 126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70464" h="1268797">
                <a:moveTo>
                  <a:pt x="475933" y="929213"/>
                </a:moveTo>
                <a:lnTo>
                  <a:pt x="563863" y="929213"/>
                </a:lnTo>
                <a:lnTo>
                  <a:pt x="570244" y="936849"/>
                </a:lnTo>
                <a:lnTo>
                  <a:pt x="500593" y="950245"/>
                </a:lnTo>
                <a:cubicBezTo>
                  <a:pt x="338689" y="992097"/>
                  <a:pt x="196171" y="1093879"/>
                  <a:pt x="104302" y="1238503"/>
                </a:cubicBezTo>
                <a:lnTo>
                  <a:pt x="82665" y="1268797"/>
                </a:lnTo>
                <a:lnTo>
                  <a:pt x="73193" y="1256359"/>
                </a:lnTo>
                <a:cubicBezTo>
                  <a:pt x="46146" y="1215639"/>
                  <a:pt x="21671" y="1173068"/>
                  <a:pt x="0" y="1128884"/>
                </a:cubicBezTo>
                <a:cubicBezTo>
                  <a:pt x="124023" y="1002538"/>
                  <a:pt x="295082" y="929213"/>
                  <a:pt x="475933" y="929213"/>
                </a:cubicBezTo>
                <a:close/>
                <a:moveTo>
                  <a:pt x="83206" y="0"/>
                </a:moveTo>
                <a:lnTo>
                  <a:pt x="102382" y="26381"/>
                </a:lnTo>
                <a:cubicBezTo>
                  <a:pt x="195403" y="171400"/>
                  <a:pt x="337777" y="274819"/>
                  <a:pt x="500104" y="317464"/>
                </a:cubicBezTo>
                <a:lnTo>
                  <a:pt x="570464" y="331223"/>
                </a:lnTo>
                <a:lnTo>
                  <a:pt x="564055" y="339037"/>
                </a:lnTo>
                <a:lnTo>
                  <a:pt x="476125" y="339037"/>
                </a:lnTo>
                <a:cubicBezTo>
                  <a:pt x="295082" y="339037"/>
                  <a:pt x="125367" y="264555"/>
                  <a:pt x="768" y="138525"/>
                </a:cubicBezTo>
                <a:close/>
              </a:path>
            </a:pathLst>
          </a:custGeom>
          <a:solidFill>
            <a:schemeClr val="tx1">
              <a:alpha val="21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" name="Shape">
            <a:extLst>
              <a:ext uri="{FF2B5EF4-FFF2-40B4-BE49-F238E27FC236}">
                <a16:creationId xmlns:a16="http://schemas.microsoft.com/office/drawing/2014/main" id="{6423CC8A-539F-4AE3-82ED-4704D3161D20}"/>
              </a:ext>
            </a:extLst>
          </p:cNvPr>
          <p:cNvSpPr/>
          <p:nvPr/>
        </p:nvSpPr>
        <p:spPr>
          <a:xfrm>
            <a:off x="706067" y="2151529"/>
            <a:ext cx="3714698" cy="2253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7" h="21425" extrusionOk="0">
                <a:moveTo>
                  <a:pt x="21450" y="10376"/>
                </a:moveTo>
                <a:lnTo>
                  <a:pt x="21450" y="10376"/>
                </a:lnTo>
                <a:cubicBezTo>
                  <a:pt x="21415" y="9470"/>
                  <a:pt x="21234" y="8627"/>
                  <a:pt x="20947" y="7909"/>
                </a:cubicBezTo>
                <a:lnTo>
                  <a:pt x="15765" y="7909"/>
                </a:lnTo>
                <a:lnTo>
                  <a:pt x="15257" y="7909"/>
                </a:lnTo>
                <a:cubicBezTo>
                  <a:pt x="14212" y="7909"/>
                  <a:pt x="13231" y="7203"/>
                  <a:pt x="12512" y="6004"/>
                </a:cubicBezTo>
                <a:cubicBezTo>
                  <a:pt x="12318" y="5682"/>
                  <a:pt x="12142" y="5326"/>
                  <a:pt x="11990" y="4936"/>
                </a:cubicBezTo>
                <a:cubicBezTo>
                  <a:pt x="10904" y="2152"/>
                  <a:pt x="9056" y="247"/>
                  <a:pt x="6933" y="22"/>
                </a:cubicBezTo>
                <a:cubicBezTo>
                  <a:pt x="5064" y="-175"/>
                  <a:pt x="3232" y="962"/>
                  <a:pt x="1908" y="3139"/>
                </a:cubicBezTo>
                <a:cubicBezTo>
                  <a:pt x="584" y="5318"/>
                  <a:pt x="-106" y="8331"/>
                  <a:pt x="13" y="11407"/>
                </a:cubicBezTo>
                <a:cubicBezTo>
                  <a:pt x="221" y="16764"/>
                  <a:pt x="2832" y="21061"/>
                  <a:pt x="6086" y="21404"/>
                </a:cubicBezTo>
                <a:cubicBezTo>
                  <a:pt x="6225" y="21419"/>
                  <a:pt x="6365" y="21425"/>
                  <a:pt x="6503" y="21425"/>
                </a:cubicBezTo>
                <a:cubicBezTo>
                  <a:pt x="8226" y="21425"/>
                  <a:pt x="9886" y="20301"/>
                  <a:pt x="11111" y="18285"/>
                </a:cubicBezTo>
                <a:cubicBezTo>
                  <a:pt x="11450" y="17727"/>
                  <a:pt x="11748" y="17113"/>
                  <a:pt x="12000" y="16458"/>
                </a:cubicBezTo>
                <a:cubicBezTo>
                  <a:pt x="12148" y="16077"/>
                  <a:pt x="12318" y="15730"/>
                  <a:pt x="12506" y="15415"/>
                </a:cubicBezTo>
                <a:cubicBezTo>
                  <a:pt x="13223" y="14214"/>
                  <a:pt x="14211" y="13516"/>
                  <a:pt x="15256" y="13516"/>
                </a:cubicBezTo>
                <a:lnTo>
                  <a:pt x="15763" y="13516"/>
                </a:lnTo>
                <a:lnTo>
                  <a:pt x="20945" y="13516"/>
                </a:lnTo>
                <a:cubicBezTo>
                  <a:pt x="21316" y="12601"/>
                  <a:pt x="21494" y="11515"/>
                  <a:pt x="21450" y="10376"/>
                </a:cubicBezTo>
                <a:close/>
                <a:moveTo>
                  <a:pt x="8701" y="14320"/>
                </a:moveTo>
                <a:cubicBezTo>
                  <a:pt x="8061" y="15374"/>
                  <a:pt x="7209" y="15901"/>
                  <a:pt x="6305" y="15806"/>
                </a:cubicBezTo>
                <a:cubicBezTo>
                  <a:pt x="4757" y="15644"/>
                  <a:pt x="3515" y="13598"/>
                  <a:pt x="3415" y="11051"/>
                </a:cubicBezTo>
                <a:cubicBezTo>
                  <a:pt x="3357" y="9562"/>
                  <a:pt x="3678" y="8161"/>
                  <a:pt x="4318" y="7107"/>
                </a:cubicBezTo>
                <a:cubicBezTo>
                  <a:pt x="4910" y="6134"/>
                  <a:pt x="5680" y="5609"/>
                  <a:pt x="6507" y="5609"/>
                </a:cubicBezTo>
                <a:cubicBezTo>
                  <a:pt x="6577" y="5609"/>
                  <a:pt x="6646" y="5612"/>
                  <a:pt x="6716" y="5620"/>
                </a:cubicBezTo>
                <a:cubicBezTo>
                  <a:pt x="8263" y="5782"/>
                  <a:pt x="9505" y="7828"/>
                  <a:pt x="9605" y="10375"/>
                </a:cubicBezTo>
                <a:lnTo>
                  <a:pt x="9605" y="10375"/>
                </a:lnTo>
                <a:cubicBezTo>
                  <a:pt x="9663" y="11867"/>
                  <a:pt x="9341" y="13266"/>
                  <a:pt x="8701" y="1432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8BFCD42-2DDF-4352-9AD6-C443E853AFD7}"/>
              </a:ext>
            </a:extLst>
          </p:cNvPr>
          <p:cNvGrpSpPr/>
          <p:nvPr/>
        </p:nvGrpSpPr>
        <p:grpSpPr>
          <a:xfrm>
            <a:off x="988139" y="4582212"/>
            <a:ext cx="1718792" cy="1567152"/>
            <a:chOff x="8921977" y="1242150"/>
            <a:chExt cx="2926080" cy="1567152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F22960A6-DC8D-458E-BE4F-773E5437F59E}"/>
                </a:ext>
              </a:extLst>
            </p:cNvPr>
            <p:cNvSpPr txBox="1"/>
            <p:nvPr/>
          </p:nvSpPr>
          <p:spPr>
            <a:xfrm>
              <a:off x="8921977" y="1242150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/>
                <a:t>Lorem Ipsum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FB002AE-9B3C-4932-B3C1-921E7DD10783}"/>
                </a:ext>
              </a:extLst>
            </p:cNvPr>
            <p:cNvSpPr txBox="1"/>
            <p:nvPr/>
          </p:nvSpPr>
          <p:spPr>
            <a:xfrm>
              <a:off x="8921977" y="1701306"/>
              <a:ext cx="2926080" cy="110799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1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dolor. 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1BF9E75F-0E01-4B52-A7D3-E5291CF7A010}"/>
              </a:ext>
            </a:extLst>
          </p:cNvPr>
          <p:cNvGrpSpPr/>
          <p:nvPr/>
        </p:nvGrpSpPr>
        <p:grpSpPr>
          <a:xfrm>
            <a:off x="3034175" y="4582212"/>
            <a:ext cx="1718792" cy="1567152"/>
            <a:chOff x="8921977" y="1242150"/>
            <a:chExt cx="2926080" cy="1567152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0EF67110-2914-464B-8D63-E5B4746AA0EF}"/>
                </a:ext>
              </a:extLst>
            </p:cNvPr>
            <p:cNvSpPr txBox="1"/>
            <p:nvPr/>
          </p:nvSpPr>
          <p:spPr>
            <a:xfrm>
              <a:off x="8921977" y="1242150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/>
                <a:t>Lorem Ipsum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4C1342D-630A-49EE-8B8B-B2F9599A1E1D}"/>
                </a:ext>
              </a:extLst>
            </p:cNvPr>
            <p:cNvSpPr txBox="1"/>
            <p:nvPr/>
          </p:nvSpPr>
          <p:spPr>
            <a:xfrm>
              <a:off x="8921977" y="1701306"/>
              <a:ext cx="2926080" cy="110799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1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dolor. 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DD5B82D4-15A2-49A4-A8D4-FC07F60F4ED9}"/>
              </a:ext>
            </a:extLst>
          </p:cNvPr>
          <p:cNvGrpSpPr/>
          <p:nvPr/>
        </p:nvGrpSpPr>
        <p:grpSpPr>
          <a:xfrm>
            <a:off x="5080211" y="4582212"/>
            <a:ext cx="1718792" cy="1567152"/>
            <a:chOff x="8921977" y="1242150"/>
            <a:chExt cx="2926080" cy="1567152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A3C9EF5-7207-4A6F-A02D-2AC24BB5EA7A}"/>
                </a:ext>
              </a:extLst>
            </p:cNvPr>
            <p:cNvSpPr txBox="1"/>
            <p:nvPr/>
          </p:nvSpPr>
          <p:spPr>
            <a:xfrm>
              <a:off x="8921977" y="1242150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/>
                <a:t>Lorem Ipsum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69F931F8-30AB-4789-8481-4C8CAD331BA7}"/>
                </a:ext>
              </a:extLst>
            </p:cNvPr>
            <p:cNvSpPr txBox="1"/>
            <p:nvPr/>
          </p:nvSpPr>
          <p:spPr>
            <a:xfrm>
              <a:off x="8921977" y="1701306"/>
              <a:ext cx="2926080" cy="110799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1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dolor. 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C625E4F0-395A-4D56-B342-7536C3C15046}"/>
              </a:ext>
            </a:extLst>
          </p:cNvPr>
          <p:cNvGrpSpPr/>
          <p:nvPr/>
        </p:nvGrpSpPr>
        <p:grpSpPr>
          <a:xfrm>
            <a:off x="7126247" y="4582212"/>
            <a:ext cx="1718792" cy="1567152"/>
            <a:chOff x="8921977" y="1242150"/>
            <a:chExt cx="2926080" cy="1567152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CD55DCEC-346E-419F-B360-2EF9B0EA5836}"/>
                </a:ext>
              </a:extLst>
            </p:cNvPr>
            <p:cNvSpPr txBox="1"/>
            <p:nvPr/>
          </p:nvSpPr>
          <p:spPr>
            <a:xfrm>
              <a:off x="8921977" y="1242150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/>
                <a:t>Lorem Ipsum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691C311-91F9-4D15-8241-C43B8A924D0B}"/>
                </a:ext>
              </a:extLst>
            </p:cNvPr>
            <p:cNvSpPr txBox="1"/>
            <p:nvPr/>
          </p:nvSpPr>
          <p:spPr>
            <a:xfrm>
              <a:off x="8921977" y="1701306"/>
              <a:ext cx="2926080" cy="110799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1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dolor. 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0F4C7824-62BD-45AE-895E-9A6734ED3A7D}"/>
              </a:ext>
            </a:extLst>
          </p:cNvPr>
          <p:cNvGrpSpPr/>
          <p:nvPr/>
        </p:nvGrpSpPr>
        <p:grpSpPr>
          <a:xfrm>
            <a:off x="9172281" y="4582212"/>
            <a:ext cx="1718792" cy="1567152"/>
            <a:chOff x="8921977" y="1242150"/>
            <a:chExt cx="2926080" cy="1567152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82C19AC9-0FBE-4603-85B6-FB66E5AFD1CE}"/>
                </a:ext>
              </a:extLst>
            </p:cNvPr>
            <p:cNvSpPr txBox="1"/>
            <p:nvPr/>
          </p:nvSpPr>
          <p:spPr>
            <a:xfrm>
              <a:off x="8921977" y="1242150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/>
                <a:t>Lorem Ipsum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0B8769D0-E5A1-4C4E-A180-62F4B663D9A7}"/>
                </a:ext>
              </a:extLst>
            </p:cNvPr>
            <p:cNvSpPr txBox="1"/>
            <p:nvPr/>
          </p:nvSpPr>
          <p:spPr>
            <a:xfrm>
              <a:off x="8921977" y="1701306"/>
              <a:ext cx="2926080" cy="110799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100" noProof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dolor. </a:t>
              </a:r>
            </a:p>
          </p:txBody>
        </p:sp>
      </p:grp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C5E0907A-1A8F-4212-838E-6592724FD57C}"/>
              </a:ext>
            </a:extLst>
          </p:cNvPr>
          <p:cNvSpPr/>
          <p:nvPr/>
        </p:nvSpPr>
        <p:spPr>
          <a:xfrm>
            <a:off x="1514160" y="1210769"/>
            <a:ext cx="657225" cy="670655"/>
          </a:xfrm>
          <a:custGeom>
            <a:avLst/>
            <a:gdLst>
              <a:gd name="connsiteX0" fmla="*/ 514350 w 657225"/>
              <a:gd name="connsiteY0" fmla="*/ 365855 h 670655"/>
              <a:gd name="connsiteX1" fmla="*/ 657225 w 657225"/>
              <a:gd name="connsiteY1" fmla="*/ 365855 h 670655"/>
              <a:gd name="connsiteX2" fmla="*/ 657225 w 657225"/>
              <a:gd name="connsiteY2" fmla="*/ 556355 h 670655"/>
              <a:gd name="connsiteX3" fmla="*/ 514350 w 657225"/>
              <a:gd name="connsiteY3" fmla="*/ 556355 h 670655"/>
              <a:gd name="connsiteX4" fmla="*/ 314325 w 657225"/>
              <a:gd name="connsiteY4" fmla="*/ 194405 h 670655"/>
              <a:gd name="connsiteX5" fmla="*/ 457200 w 657225"/>
              <a:gd name="connsiteY5" fmla="*/ 194405 h 670655"/>
              <a:gd name="connsiteX6" fmla="*/ 457200 w 657225"/>
              <a:gd name="connsiteY6" fmla="*/ 556355 h 670655"/>
              <a:gd name="connsiteX7" fmla="*/ 314325 w 657225"/>
              <a:gd name="connsiteY7" fmla="*/ 556355 h 670655"/>
              <a:gd name="connsiteX8" fmla="*/ 114300 w 657225"/>
              <a:gd name="connsiteY8" fmla="*/ 3905 h 670655"/>
              <a:gd name="connsiteX9" fmla="*/ 257175 w 657225"/>
              <a:gd name="connsiteY9" fmla="*/ 3905 h 670655"/>
              <a:gd name="connsiteX10" fmla="*/ 257175 w 657225"/>
              <a:gd name="connsiteY10" fmla="*/ 556355 h 670655"/>
              <a:gd name="connsiteX11" fmla="*/ 114300 w 657225"/>
              <a:gd name="connsiteY11" fmla="*/ 556355 h 670655"/>
              <a:gd name="connsiteX12" fmla="*/ 0 w 657225"/>
              <a:gd name="connsiteY12" fmla="*/ 3905 h 670655"/>
              <a:gd name="connsiteX13" fmla="*/ 57150 w 657225"/>
              <a:gd name="connsiteY13" fmla="*/ 3905 h 670655"/>
              <a:gd name="connsiteX14" fmla="*/ 57150 w 657225"/>
              <a:gd name="connsiteY14" fmla="*/ 613505 h 670655"/>
              <a:gd name="connsiteX15" fmla="*/ 657225 w 657225"/>
              <a:gd name="connsiteY15" fmla="*/ 613505 h 670655"/>
              <a:gd name="connsiteX16" fmla="*/ 657225 w 657225"/>
              <a:gd name="connsiteY16" fmla="*/ 670655 h 670655"/>
              <a:gd name="connsiteX17" fmla="*/ 0 w 657225"/>
              <a:gd name="connsiteY17" fmla="*/ 670655 h 670655"/>
              <a:gd name="connsiteX18" fmla="*/ 365855 w 657225"/>
              <a:gd name="connsiteY18" fmla="*/ 0 h 670655"/>
              <a:gd name="connsiteX19" fmla="*/ 595694 w 657225"/>
              <a:gd name="connsiteY19" fmla="*/ 229838 h 670655"/>
              <a:gd name="connsiteX20" fmla="*/ 647700 w 657225"/>
              <a:gd name="connsiteY20" fmla="*/ 177832 h 670655"/>
              <a:gd name="connsiteX21" fmla="*/ 647700 w 657225"/>
              <a:gd name="connsiteY21" fmla="*/ 308705 h 670655"/>
              <a:gd name="connsiteX22" fmla="*/ 516827 w 657225"/>
              <a:gd name="connsiteY22" fmla="*/ 308705 h 670655"/>
              <a:gd name="connsiteX23" fmla="*/ 568833 w 657225"/>
              <a:gd name="connsiteY23" fmla="*/ 256699 h 670655"/>
              <a:gd name="connsiteX24" fmla="*/ 338995 w 657225"/>
              <a:gd name="connsiteY24" fmla="*/ 26860 h 670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57225" h="670655">
                <a:moveTo>
                  <a:pt x="514350" y="365855"/>
                </a:moveTo>
                <a:lnTo>
                  <a:pt x="657225" y="365855"/>
                </a:lnTo>
                <a:lnTo>
                  <a:pt x="657225" y="556355"/>
                </a:lnTo>
                <a:lnTo>
                  <a:pt x="514350" y="556355"/>
                </a:lnTo>
                <a:close/>
                <a:moveTo>
                  <a:pt x="314325" y="194405"/>
                </a:moveTo>
                <a:lnTo>
                  <a:pt x="457200" y="194405"/>
                </a:lnTo>
                <a:lnTo>
                  <a:pt x="457200" y="556355"/>
                </a:lnTo>
                <a:lnTo>
                  <a:pt x="314325" y="556355"/>
                </a:lnTo>
                <a:close/>
                <a:moveTo>
                  <a:pt x="114300" y="3905"/>
                </a:moveTo>
                <a:lnTo>
                  <a:pt x="257175" y="3905"/>
                </a:lnTo>
                <a:lnTo>
                  <a:pt x="257175" y="556355"/>
                </a:lnTo>
                <a:lnTo>
                  <a:pt x="114300" y="556355"/>
                </a:lnTo>
                <a:close/>
                <a:moveTo>
                  <a:pt x="0" y="3905"/>
                </a:moveTo>
                <a:lnTo>
                  <a:pt x="57150" y="3905"/>
                </a:lnTo>
                <a:lnTo>
                  <a:pt x="57150" y="613505"/>
                </a:lnTo>
                <a:lnTo>
                  <a:pt x="657225" y="613505"/>
                </a:lnTo>
                <a:lnTo>
                  <a:pt x="657225" y="670655"/>
                </a:lnTo>
                <a:lnTo>
                  <a:pt x="0" y="670655"/>
                </a:lnTo>
                <a:close/>
                <a:moveTo>
                  <a:pt x="365855" y="0"/>
                </a:moveTo>
                <a:lnTo>
                  <a:pt x="595694" y="229838"/>
                </a:lnTo>
                <a:lnTo>
                  <a:pt x="647700" y="177832"/>
                </a:lnTo>
                <a:lnTo>
                  <a:pt x="647700" y="308705"/>
                </a:lnTo>
                <a:lnTo>
                  <a:pt x="516827" y="308705"/>
                </a:lnTo>
                <a:lnTo>
                  <a:pt x="568833" y="256699"/>
                </a:lnTo>
                <a:lnTo>
                  <a:pt x="338995" y="26860"/>
                </a:lnTo>
                <a:close/>
              </a:path>
            </a:pathLst>
          </a:cu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0FE04FCC-051B-4CA1-B201-1455036B9078}"/>
              </a:ext>
            </a:extLst>
          </p:cNvPr>
          <p:cNvSpPr/>
          <p:nvPr/>
        </p:nvSpPr>
        <p:spPr>
          <a:xfrm>
            <a:off x="3568643" y="1144189"/>
            <a:ext cx="647985" cy="768668"/>
          </a:xfrm>
          <a:custGeom>
            <a:avLst/>
            <a:gdLst>
              <a:gd name="connsiteX0" fmla="*/ 195454 w 647985"/>
              <a:gd name="connsiteY0" fmla="*/ 327660 h 768668"/>
              <a:gd name="connsiteX1" fmla="*/ 235459 w 647985"/>
              <a:gd name="connsiteY1" fmla="*/ 367665 h 768668"/>
              <a:gd name="connsiteX2" fmla="*/ 195454 w 647985"/>
              <a:gd name="connsiteY2" fmla="*/ 407670 h 768668"/>
              <a:gd name="connsiteX3" fmla="*/ 155449 w 647985"/>
              <a:gd name="connsiteY3" fmla="*/ 367665 h 768668"/>
              <a:gd name="connsiteX4" fmla="*/ 195454 w 647985"/>
              <a:gd name="connsiteY4" fmla="*/ 327660 h 768668"/>
              <a:gd name="connsiteX5" fmla="*/ 182119 w 647985"/>
              <a:gd name="connsiteY5" fmla="*/ 252412 h 768668"/>
              <a:gd name="connsiteX6" fmla="*/ 170689 w 647985"/>
              <a:gd name="connsiteY6" fmla="*/ 276225 h 768668"/>
              <a:gd name="connsiteX7" fmla="*/ 149734 w 647985"/>
              <a:gd name="connsiteY7" fmla="*/ 284798 h 768668"/>
              <a:gd name="connsiteX8" fmla="*/ 124969 w 647985"/>
              <a:gd name="connsiteY8" fmla="*/ 276225 h 768668"/>
              <a:gd name="connsiteX9" fmla="*/ 105919 w 647985"/>
              <a:gd name="connsiteY9" fmla="*/ 295275 h 768668"/>
              <a:gd name="connsiteX10" fmla="*/ 114491 w 647985"/>
              <a:gd name="connsiteY10" fmla="*/ 320040 h 768668"/>
              <a:gd name="connsiteX11" fmla="*/ 105919 w 647985"/>
              <a:gd name="connsiteY11" fmla="*/ 340995 h 768668"/>
              <a:gd name="connsiteX12" fmla="*/ 82106 w 647985"/>
              <a:gd name="connsiteY12" fmla="*/ 352425 h 768668"/>
              <a:gd name="connsiteX13" fmla="*/ 82106 w 647985"/>
              <a:gd name="connsiteY13" fmla="*/ 379095 h 768668"/>
              <a:gd name="connsiteX14" fmla="*/ 105919 w 647985"/>
              <a:gd name="connsiteY14" fmla="*/ 390525 h 768668"/>
              <a:gd name="connsiteX15" fmla="*/ 114491 w 647985"/>
              <a:gd name="connsiteY15" fmla="*/ 411480 h 768668"/>
              <a:gd name="connsiteX16" fmla="*/ 105919 w 647985"/>
              <a:gd name="connsiteY16" fmla="*/ 436245 h 768668"/>
              <a:gd name="connsiteX17" fmla="*/ 124969 w 647985"/>
              <a:gd name="connsiteY17" fmla="*/ 455295 h 768668"/>
              <a:gd name="connsiteX18" fmla="*/ 149734 w 647985"/>
              <a:gd name="connsiteY18" fmla="*/ 447675 h 768668"/>
              <a:gd name="connsiteX19" fmla="*/ 170689 w 647985"/>
              <a:gd name="connsiteY19" fmla="*/ 456248 h 768668"/>
              <a:gd name="connsiteX20" fmla="*/ 182119 w 647985"/>
              <a:gd name="connsiteY20" fmla="*/ 480060 h 768668"/>
              <a:gd name="connsiteX21" fmla="*/ 208789 w 647985"/>
              <a:gd name="connsiteY21" fmla="*/ 480060 h 768668"/>
              <a:gd name="connsiteX22" fmla="*/ 219266 w 647985"/>
              <a:gd name="connsiteY22" fmla="*/ 457200 h 768668"/>
              <a:gd name="connsiteX23" fmla="*/ 240221 w 647985"/>
              <a:gd name="connsiteY23" fmla="*/ 448628 h 768668"/>
              <a:gd name="connsiteX24" fmla="*/ 264986 w 647985"/>
              <a:gd name="connsiteY24" fmla="*/ 457200 h 768668"/>
              <a:gd name="connsiteX25" fmla="*/ 284036 w 647985"/>
              <a:gd name="connsiteY25" fmla="*/ 438150 h 768668"/>
              <a:gd name="connsiteX26" fmla="*/ 276416 w 647985"/>
              <a:gd name="connsiteY26" fmla="*/ 413385 h 768668"/>
              <a:gd name="connsiteX27" fmla="*/ 284989 w 647985"/>
              <a:gd name="connsiteY27" fmla="*/ 392430 h 768668"/>
              <a:gd name="connsiteX28" fmla="*/ 308801 w 647985"/>
              <a:gd name="connsiteY28" fmla="*/ 381000 h 768668"/>
              <a:gd name="connsiteX29" fmla="*/ 309754 w 647985"/>
              <a:gd name="connsiteY29" fmla="*/ 352425 h 768668"/>
              <a:gd name="connsiteX30" fmla="*/ 285941 w 647985"/>
              <a:gd name="connsiteY30" fmla="*/ 340995 h 768668"/>
              <a:gd name="connsiteX31" fmla="*/ 277369 w 647985"/>
              <a:gd name="connsiteY31" fmla="*/ 320040 h 768668"/>
              <a:gd name="connsiteX32" fmla="*/ 285941 w 647985"/>
              <a:gd name="connsiteY32" fmla="*/ 295275 h 768668"/>
              <a:gd name="connsiteX33" fmla="*/ 266891 w 647985"/>
              <a:gd name="connsiteY33" fmla="*/ 276225 h 768668"/>
              <a:gd name="connsiteX34" fmla="*/ 242126 w 647985"/>
              <a:gd name="connsiteY34" fmla="*/ 284798 h 768668"/>
              <a:gd name="connsiteX35" fmla="*/ 221171 w 647985"/>
              <a:gd name="connsiteY35" fmla="*/ 276225 h 768668"/>
              <a:gd name="connsiteX36" fmla="*/ 209741 w 647985"/>
              <a:gd name="connsiteY36" fmla="*/ 252412 h 768668"/>
              <a:gd name="connsiteX37" fmla="*/ 315469 w 647985"/>
              <a:gd name="connsiteY37" fmla="*/ 134303 h 768668"/>
              <a:gd name="connsiteX38" fmla="*/ 355474 w 647985"/>
              <a:gd name="connsiteY38" fmla="*/ 174308 h 768668"/>
              <a:gd name="connsiteX39" fmla="*/ 315469 w 647985"/>
              <a:gd name="connsiteY39" fmla="*/ 214313 h 768668"/>
              <a:gd name="connsiteX40" fmla="*/ 275464 w 647985"/>
              <a:gd name="connsiteY40" fmla="*/ 174308 h 768668"/>
              <a:gd name="connsiteX41" fmla="*/ 315469 w 647985"/>
              <a:gd name="connsiteY41" fmla="*/ 134303 h 768668"/>
              <a:gd name="connsiteX42" fmla="*/ 302134 w 647985"/>
              <a:gd name="connsiteY42" fmla="*/ 60007 h 768668"/>
              <a:gd name="connsiteX43" fmla="*/ 290704 w 647985"/>
              <a:gd name="connsiteY43" fmla="*/ 83820 h 768668"/>
              <a:gd name="connsiteX44" fmla="*/ 269749 w 647985"/>
              <a:gd name="connsiteY44" fmla="*/ 92393 h 768668"/>
              <a:gd name="connsiteX45" fmla="*/ 244984 w 647985"/>
              <a:gd name="connsiteY45" fmla="*/ 83820 h 768668"/>
              <a:gd name="connsiteX46" fmla="*/ 225934 w 647985"/>
              <a:gd name="connsiteY46" fmla="*/ 102870 h 768668"/>
              <a:gd name="connsiteX47" fmla="*/ 233554 w 647985"/>
              <a:gd name="connsiteY47" fmla="*/ 127635 h 768668"/>
              <a:gd name="connsiteX48" fmla="*/ 224981 w 647985"/>
              <a:gd name="connsiteY48" fmla="*/ 148590 h 768668"/>
              <a:gd name="connsiteX49" fmla="*/ 201169 w 647985"/>
              <a:gd name="connsiteY49" fmla="*/ 160020 h 768668"/>
              <a:gd name="connsiteX50" fmla="*/ 201169 w 647985"/>
              <a:gd name="connsiteY50" fmla="*/ 186690 h 768668"/>
              <a:gd name="connsiteX51" fmla="*/ 224981 w 647985"/>
              <a:gd name="connsiteY51" fmla="*/ 198120 h 768668"/>
              <a:gd name="connsiteX52" fmla="*/ 233554 w 647985"/>
              <a:gd name="connsiteY52" fmla="*/ 219075 h 768668"/>
              <a:gd name="connsiteX53" fmla="*/ 224981 w 647985"/>
              <a:gd name="connsiteY53" fmla="*/ 243840 h 768668"/>
              <a:gd name="connsiteX54" fmla="*/ 244031 w 647985"/>
              <a:gd name="connsiteY54" fmla="*/ 262890 h 768668"/>
              <a:gd name="connsiteX55" fmla="*/ 268796 w 647985"/>
              <a:gd name="connsiteY55" fmla="*/ 254318 h 768668"/>
              <a:gd name="connsiteX56" fmla="*/ 289751 w 647985"/>
              <a:gd name="connsiteY56" fmla="*/ 262890 h 768668"/>
              <a:gd name="connsiteX57" fmla="*/ 301181 w 647985"/>
              <a:gd name="connsiteY57" fmla="*/ 286703 h 768668"/>
              <a:gd name="connsiteX58" fmla="*/ 327851 w 647985"/>
              <a:gd name="connsiteY58" fmla="*/ 286703 h 768668"/>
              <a:gd name="connsiteX59" fmla="*/ 339281 w 647985"/>
              <a:gd name="connsiteY59" fmla="*/ 263843 h 768668"/>
              <a:gd name="connsiteX60" fmla="*/ 360236 w 647985"/>
              <a:gd name="connsiteY60" fmla="*/ 255270 h 768668"/>
              <a:gd name="connsiteX61" fmla="*/ 385001 w 647985"/>
              <a:gd name="connsiteY61" fmla="*/ 263843 h 768668"/>
              <a:gd name="connsiteX62" fmla="*/ 404051 w 647985"/>
              <a:gd name="connsiteY62" fmla="*/ 244793 h 768668"/>
              <a:gd name="connsiteX63" fmla="*/ 395479 w 647985"/>
              <a:gd name="connsiteY63" fmla="*/ 220028 h 768668"/>
              <a:gd name="connsiteX64" fmla="*/ 405004 w 647985"/>
              <a:gd name="connsiteY64" fmla="*/ 199073 h 768668"/>
              <a:gd name="connsiteX65" fmla="*/ 428816 w 647985"/>
              <a:gd name="connsiteY65" fmla="*/ 187643 h 768668"/>
              <a:gd name="connsiteX66" fmla="*/ 428816 w 647985"/>
              <a:gd name="connsiteY66" fmla="*/ 159068 h 768668"/>
              <a:gd name="connsiteX67" fmla="*/ 405004 w 647985"/>
              <a:gd name="connsiteY67" fmla="*/ 147638 h 768668"/>
              <a:gd name="connsiteX68" fmla="*/ 396431 w 647985"/>
              <a:gd name="connsiteY68" fmla="*/ 126683 h 768668"/>
              <a:gd name="connsiteX69" fmla="*/ 405004 w 647985"/>
              <a:gd name="connsiteY69" fmla="*/ 101917 h 768668"/>
              <a:gd name="connsiteX70" fmla="*/ 385954 w 647985"/>
              <a:gd name="connsiteY70" fmla="*/ 82868 h 768668"/>
              <a:gd name="connsiteX71" fmla="*/ 361189 w 647985"/>
              <a:gd name="connsiteY71" fmla="*/ 91440 h 768668"/>
              <a:gd name="connsiteX72" fmla="*/ 340234 w 647985"/>
              <a:gd name="connsiteY72" fmla="*/ 82868 h 768668"/>
              <a:gd name="connsiteX73" fmla="*/ 328804 w 647985"/>
              <a:gd name="connsiteY73" fmla="*/ 60007 h 768668"/>
              <a:gd name="connsiteX74" fmla="*/ 286418 w 647985"/>
              <a:gd name="connsiteY74" fmla="*/ 0 h 768668"/>
              <a:gd name="connsiteX75" fmla="*/ 432626 w 647985"/>
              <a:gd name="connsiteY75" fmla="*/ 40005 h 768668"/>
              <a:gd name="connsiteX76" fmla="*/ 572644 w 647985"/>
              <a:gd name="connsiteY76" fmla="*/ 297180 h 768668"/>
              <a:gd name="connsiteX77" fmla="*/ 572644 w 647985"/>
              <a:gd name="connsiteY77" fmla="*/ 301943 h 768668"/>
              <a:gd name="connsiteX78" fmla="*/ 638366 w 647985"/>
              <a:gd name="connsiteY78" fmla="*/ 416243 h 768668"/>
              <a:gd name="connsiteX79" fmla="*/ 614554 w 647985"/>
              <a:gd name="connsiteY79" fmla="*/ 482918 h 768668"/>
              <a:gd name="connsiteX80" fmla="*/ 572644 w 647985"/>
              <a:gd name="connsiteY80" fmla="*/ 482918 h 768668"/>
              <a:gd name="connsiteX81" fmla="*/ 572644 w 647985"/>
              <a:gd name="connsiteY81" fmla="*/ 540068 h 768668"/>
              <a:gd name="connsiteX82" fmla="*/ 540259 w 647985"/>
              <a:gd name="connsiteY82" fmla="*/ 621030 h 768668"/>
              <a:gd name="connsiteX83" fmla="*/ 460249 w 647985"/>
              <a:gd name="connsiteY83" fmla="*/ 654368 h 768668"/>
              <a:gd name="connsiteX84" fmla="*/ 413576 w 647985"/>
              <a:gd name="connsiteY84" fmla="*/ 654368 h 768668"/>
              <a:gd name="connsiteX85" fmla="*/ 413576 w 647985"/>
              <a:gd name="connsiteY85" fmla="*/ 768668 h 768668"/>
              <a:gd name="connsiteX86" fmla="*/ 112586 w 647985"/>
              <a:gd name="connsiteY86" fmla="*/ 768668 h 768668"/>
              <a:gd name="connsiteX87" fmla="*/ 112586 w 647985"/>
              <a:gd name="connsiteY87" fmla="*/ 527685 h 768668"/>
              <a:gd name="connsiteX88" fmla="*/ 191 w 647985"/>
              <a:gd name="connsiteY88" fmla="*/ 297180 h 768668"/>
              <a:gd name="connsiteX89" fmla="*/ 140209 w 647985"/>
              <a:gd name="connsiteY89" fmla="*/ 40005 h 768668"/>
              <a:gd name="connsiteX90" fmla="*/ 286418 w 647985"/>
              <a:gd name="connsiteY90" fmla="*/ 0 h 768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647985" h="768668">
                <a:moveTo>
                  <a:pt x="195454" y="327660"/>
                </a:moveTo>
                <a:cubicBezTo>
                  <a:pt x="217548" y="327660"/>
                  <a:pt x="235459" y="345571"/>
                  <a:pt x="235459" y="367665"/>
                </a:cubicBezTo>
                <a:cubicBezTo>
                  <a:pt x="235459" y="389759"/>
                  <a:pt x="217548" y="407670"/>
                  <a:pt x="195454" y="407670"/>
                </a:cubicBezTo>
                <a:cubicBezTo>
                  <a:pt x="173360" y="407670"/>
                  <a:pt x="155449" y="389759"/>
                  <a:pt x="155449" y="367665"/>
                </a:cubicBezTo>
                <a:cubicBezTo>
                  <a:pt x="155449" y="345571"/>
                  <a:pt x="173360" y="327660"/>
                  <a:pt x="195454" y="327660"/>
                </a:cubicBezTo>
                <a:close/>
                <a:moveTo>
                  <a:pt x="182119" y="252412"/>
                </a:moveTo>
                <a:lnTo>
                  <a:pt x="170689" y="276225"/>
                </a:lnTo>
                <a:cubicBezTo>
                  <a:pt x="163069" y="278130"/>
                  <a:pt x="156401" y="280988"/>
                  <a:pt x="149734" y="284798"/>
                </a:cubicBezTo>
                <a:lnTo>
                  <a:pt x="124969" y="276225"/>
                </a:lnTo>
                <a:lnTo>
                  <a:pt x="105919" y="295275"/>
                </a:lnTo>
                <a:lnTo>
                  <a:pt x="114491" y="320040"/>
                </a:lnTo>
                <a:cubicBezTo>
                  <a:pt x="110681" y="326708"/>
                  <a:pt x="107824" y="333375"/>
                  <a:pt x="105919" y="340995"/>
                </a:cubicBezTo>
                <a:lnTo>
                  <a:pt x="82106" y="352425"/>
                </a:lnTo>
                <a:lnTo>
                  <a:pt x="82106" y="379095"/>
                </a:lnTo>
                <a:lnTo>
                  <a:pt x="105919" y="390525"/>
                </a:lnTo>
                <a:cubicBezTo>
                  <a:pt x="107824" y="398145"/>
                  <a:pt x="110681" y="404813"/>
                  <a:pt x="114491" y="411480"/>
                </a:cubicBezTo>
                <a:lnTo>
                  <a:pt x="105919" y="436245"/>
                </a:lnTo>
                <a:lnTo>
                  <a:pt x="124969" y="455295"/>
                </a:lnTo>
                <a:lnTo>
                  <a:pt x="149734" y="447675"/>
                </a:lnTo>
                <a:cubicBezTo>
                  <a:pt x="156401" y="451485"/>
                  <a:pt x="163069" y="454343"/>
                  <a:pt x="170689" y="456248"/>
                </a:cubicBezTo>
                <a:lnTo>
                  <a:pt x="182119" y="480060"/>
                </a:lnTo>
                <a:lnTo>
                  <a:pt x="208789" y="480060"/>
                </a:lnTo>
                <a:lnTo>
                  <a:pt x="219266" y="457200"/>
                </a:lnTo>
                <a:cubicBezTo>
                  <a:pt x="226886" y="455295"/>
                  <a:pt x="233554" y="452438"/>
                  <a:pt x="240221" y="448628"/>
                </a:cubicBezTo>
                <a:lnTo>
                  <a:pt x="264986" y="457200"/>
                </a:lnTo>
                <a:lnTo>
                  <a:pt x="284036" y="438150"/>
                </a:lnTo>
                <a:lnTo>
                  <a:pt x="276416" y="413385"/>
                </a:lnTo>
                <a:cubicBezTo>
                  <a:pt x="280226" y="406718"/>
                  <a:pt x="283084" y="400050"/>
                  <a:pt x="284989" y="392430"/>
                </a:cubicBezTo>
                <a:lnTo>
                  <a:pt x="308801" y="381000"/>
                </a:lnTo>
                <a:lnTo>
                  <a:pt x="309754" y="352425"/>
                </a:lnTo>
                <a:lnTo>
                  <a:pt x="285941" y="340995"/>
                </a:lnTo>
                <a:cubicBezTo>
                  <a:pt x="284036" y="333375"/>
                  <a:pt x="281179" y="326708"/>
                  <a:pt x="277369" y="320040"/>
                </a:cubicBezTo>
                <a:lnTo>
                  <a:pt x="285941" y="295275"/>
                </a:lnTo>
                <a:lnTo>
                  <a:pt x="266891" y="276225"/>
                </a:lnTo>
                <a:lnTo>
                  <a:pt x="242126" y="284798"/>
                </a:lnTo>
                <a:cubicBezTo>
                  <a:pt x="235459" y="280988"/>
                  <a:pt x="228791" y="278130"/>
                  <a:pt x="221171" y="276225"/>
                </a:cubicBezTo>
                <a:lnTo>
                  <a:pt x="209741" y="252412"/>
                </a:lnTo>
                <a:close/>
                <a:moveTo>
                  <a:pt x="315469" y="134303"/>
                </a:moveTo>
                <a:cubicBezTo>
                  <a:pt x="337377" y="134303"/>
                  <a:pt x="355474" y="152400"/>
                  <a:pt x="355474" y="174308"/>
                </a:cubicBezTo>
                <a:cubicBezTo>
                  <a:pt x="355474" y="196216"/>
                  <a:pt x="337377" y="214313"/>
                  <a:pt x="315469" y="214313"/>
                </a:cubicBezTo>
                <a:cubicBezTo>
                  <a:pt x="293561" y="214313"/>
                  <a:pt x="275464" y="196216"/>
                  <a:pt x="275464" y="174308"/>
                </a:cubicBezTo>
                <a:cubicBezTo>
                  <a:pt x="275464" y="152400"/>
                  <a:pt x="293561" y="134303"/>
                  <a:pt x="315469" y="134303"/>
                </a:cubicBezTo>
                <a:close/>
                <a:moveTo>
                  <a:pt x="302134" y="60007"/>
                </a:moveTo>
                <a:lnTo>
                  <a:pt x="290704" y="83820"/>
                </a:lnTo>
                <a:cubicBezTo>
                  <a:pt x="283084" y="85725"/>
                  <a:pt x="276416" y="88583"/>
                  <a:pt x="269749" y="92393"/>
                </a:cubicBezTo>
                <a:lnTo>
                  <a:pt x="244984" y="83820"/>
                </a:lnTo>
                <a:lnTo>
                  <a:pt x="225934" y="102870"/>
                </a:lnTo>
                <a:lnTo>
                  <a:pt x="233554" y="127635"/>
                </a:lnTo>
                <a:cubicBezTo>
                  <a:pt x="229744" y="134303"/>
                  <a:pt x="226886" y="140970"/>
                  <a:pt x="224981" y="148590"/>
                </a:cubicBezTo>
                <a:lnTo>
                  <a:pt x="201169" y="160020"/>
                </a:lnTo>
                <a:lnTo>
                  <a:pt x="201169" y="186690"/>
                </a:lnTo>
                <a:lnTo>
                  <a:pt x="224981" y="198120"/>
                </a:lnTo>
                <a:cubicBezTo>
                  <a:pt x="226886" y="205740"/>
                  <a:pt x="229744" y="212408"/>
                  <a:pt x="233554" y="219075"/>
                </a:cubicBezTo>
                <a:lnTo>
                  <a:pt x="224981" y="243840"/>
                </a:lnTo>
                <a:lnTo>
                  <a:pt x="244031" y="262890"/>
                </a:lnTo>
                <a:lnTo>
                  <a:pt x="268796" y="254318"/>
                </a:lnTo>
                <a:cubicBezTo>
                  <a:pt x="275464" y="258128"/>
                  <a:pt x="282131" y="260985"/>
                  <a:pt x="289751" y="262890"/>
                </a:cubicBezTo>
                <a:lnTo>
                  <a:pt x="301181" y="286703"/>
                </a:lnTo>
                <a:lnTo>
                  <a:pt x="327851" y="286703"/>
                </a:lnTo>
                <a:lnTo>
                  <a:pt x="339281" y="263843"/>
                </a:lnTo>
                <a:cubicBezTo>
                  <a:pt x="346901" y="261937"/>
                  <a:pt x="353569" y="259080"/>
                  <a:pt x="360236" y="255270"/>
                </a:cubicBezTo>
                <a:lnTo>
                  <a:pt x="385001" y="263843"/>
                </a:lnTo>
                <a:lnTo>
                  <a:pt x="404051" y="244793"/>
                </a:lnTo>
                <a:lnTo>
                  <a:pt x="395479" y="220028"/>
                </a:lnTo>
                <a:cubicBezTo>
                  <a:pt x="399289" y="213360"/>
                  <a:pt x="403099" y="206693"/>
                  <a:pt x="405004" y="199073"/>
                </a:cubicBezTo>
                <a:lnTo>
                  <a:pt x="428816" y="187643"/>
                </a:lnTo>
                <a:lnTo>
                  <a:pt x="428816" y="159068"/>
                </a:lnTo>
                <a:lnTo>
                  <a:pt x="405004" y="147638"/>
                </a:lnTo>
                <a:cubicBezTo>
                  <a:pt x="403099" y="140018"/>
                  <a:pt x="400241" y="133350"/>
                  <a:pt x="396431" y="126683"/>
                </a:cubicBezTo>
                <a:lnTo>
                  <a:pt x="405004" y="101917"/>
                </a:lnTo>
                <a:lnTo>
                  <a:pt x="385954" y="82868"/>
                </a:lnTo>
                <a:lnTo>
                  <a:pt x="361189" y="91440"/>
                </a:lnTo>
                <a:cubicBezTo>
                  <a:pt x="354521" y="87630"/>
                  <a:pt x="347854" y="84773"/>
                  <a:pt x="340234" y="82868"/>
                </a:cubicBezTo>
                <a:lnTo>
                  <a:pt x="328804" y="60007"/>
                </a:lnTo>
                <a:close/>
                <a:moveTo>
                  <a:pt x="286418" y="0"/>
                </a:moveTo>
                <a:cubicBezTo>
                  <a:pt x="336900" y="0"/>
                  <a:pt x="387383" y="13335"/>
                  <a:pt x="432626" y="40005"/>
                </a:cubicBezTo>
                <a:cubicBezTo>
                  <a:pt x="523114" y="94298"/>
                  <a:pt x="576454" y="192405"/>
                  <a:pt x="572644" y="297180"/>
                </a:cubicBezTo>
                <a:lnTo>
                  <a:pt x="572644" y="301943"/>
                </a:lnTo>
                <a:lnTo>
                  <a:pt x="638366" y="416243"/>
                </a:lnTo>
                <a:cubicBezTo>
                  <a:pt x="661226" y="451485"/>
                  <a:pt x="639319" y="480060"/>
                  <a:pt x="614554" y="482918"/>
                </a:cubicBezTo>
                <a:lnTo>
                  <a:pt x="572644" y="482918"/>
                </a:lnTo>
                <a:lnTo>
                  <a:pt x="572644" y="540068"/>
                </a:lnTo>
                <a:cubicBezTo>
                  <a:pt x="572644" y="570548"/>
                  <a:pt x="561214" y="599123"/>
                  <a:pt x="540259" y="621030"/>
                </a:cubicBezTo>
                <a:cubicBezTo>
                  <a:pt x="519304" y="641985"/>
                  <a:pt x="490729" y="654368"/>
                  <a:pt x="460249" y="654368"/>
                </a:cubicBezTo>
                <a:lnTo>
                  <a:pt x="413576" y="654368"/>
                </a:lnTo>
                <a:lnTo>
                  <a:pt x="413576" y="768668"/>
                </a:lnTo>
                <a:lnTo>
                  <a:pt x="112586" y="768668"/>
                </a:lnTo>
                <a:lnTo>
                  <a:pt x="112586" y="527685"/>
                </a:lnTo>
                <a:cubicBezTo>
                  <a:pt x="41149" y="472440"/>
                  <a:pt x="191" y="387668"/>
                  <a:pt x="191" y="297180"/>
                </a:cubicBezTo>
                <a:cubicBezTo>
                  <a:pt x="-3619" y="192405"/>
                  <a:pt x="49721" y="93345"/>
                  <a:pt x="140209" y="40005"/>
                </a:cubicBezTo>
                <a:cubicBezTo>
                  <a:pt x="185453" y="13335"/>
                  <a:pt x="235935" y="0"/>
                  <a:pt x="286418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E98D785C-FA22-4847-B895-1AE27C630F6C}"/>
              </a:ext>
            </a:extLst>
          </p:cNvPr>
          <p:cNvSpPr/>
          <p:nvPr/>
        </p:nvSpPr>
        <p:spPr>
          <a:xfrm>
            <a:off x="5690183" y="1147999"/>
            <a:ext cx="495300" cy="800100"/>
          </a:xfrm>
          <a:custGeom>
            <a:avLst/>
            <a:gdLst>
              <a:gd name="connsiteX0" fmla="*/ 185738 w 495300"/>
              <a:gd name="connsiteY0" fmla="*/ 742950 h 800100"/>
              <a:gd name="connsiteX1" fmla="*/ 309563 w 495300"/>
              <a:gd name="connsiteY1" fmla="*/ 742950 h 800100"/>
              <a:gd name="connsiteX2" fmla="*/ 247651 w 495300"/>
              <a:gd name="connsiteY2" fmla="*/ 800100 h 800100"/>
              <a:gd name="connsiteX3" fmla="*/ 185738 w 495300"/>
              <a:gd name="connsiteY3" fmla="*/ 742950 h 800100"/>
              <a:gd name="connsiteX4" fmla="*/ 152400 w 495300"/>
              <a:gd name="connsiteY4" fmla="*/ 647700 h 800100"/>
              <a:gd name="connsiteX5" fmla="*/ 342900 w 495300"/>
              <a:gd name="connsiteY5" fmla="*/ 647700 h 800100"/>
              <a:gd name="connsiteX6" fmla="*/ 371475 w 495300"/>
              <a:gd name="connsiteY6" fmla="*/ 676275 h 800100"/>
              <a:gd name="connsiteX7" fmla="*/ 342900 w 495300"/>
              <a:gd name="connsiteY7" fmla="*/ 704850 h 800100"/>
              <a:gd name="connsiteX8" fmla="*/ 152400 w 495300"/>
              <a:gd name="connsiteY8" fmla="*/ 704850 h 800100"/>
              <a:gd name="connsiteX9" fmla="*/ 123825 w 495300"/>
              <a:gd name="connsiteY9" fmla="*/ 676275 h 800100"/>
              <a:gd name="connsiteX10" fmla="*/ 152400 w 495300"/>
              <a:gd name="connsiteY10" fmla="*/ 647700 h 800100"/>
              <a:gd name="connsiteX11" fmla="*/ 152400 w 495300"/>
              <a:gd name="connsiteY11" fmla="*/ 552450 h 800100"/>
              <a:gd name="connsiteX12" fmla="*/ 342900 w 495300"/>
              <a:gd name="connsiteY12" fmla="*/ 552450 h 800100"/>
              <a:gd name="connsiteX13" fmla="*/ 371475 w 495300"/>
              <a:gd name="connsiteY13" fmla="*/ 581025 h 800100"/>
              <a:gd name="connsiteX14" fmla="*/ 342900 w 495300"/>
              <a:gd name="connsiteY14" fmla="*/ 609600 h 800100"/>
              <a:gd name="connsiteX15" fmla="*/ 152400 w 495300"/>
              <a:gd name="connsiteY15" fmla="*/ 609600 h 800100"/>
              <a:gd name="connsiteX16" fmla="*/ 123825 w 495300"/>
              <a:gd name="connsiteY16" fmla="*/ 581025 h 800100"/>
              <a:gd name="connsiteX17" fmla="*/ 152400 w 495300"/>
              <a:gd name="connsiteY17" fmla="*/ 552450 h 800100"/>
              <a:gd name="connsiteX18" fmla="*/ 248602 w 495300"/>
              <a:gd name="connsiteY18" fmla="*/ 56197 h 800100"/>
              <a:gd name="connsiteX19" fmla="*/ 58103 w 495300"/>
              <a:gd name="connsiteY19" fmla="*/ 244793 h 800100"/>
              <a:gd name="connsiteX20" fmla="*/ 58103 w 495300"/>
              <a:gd name="connsiteY20" fmla="*/ 252413 h 800100"/>
              <a:gd name="connsiteX21" fmla="*/ 71438 w 495300"/>
              <a:gd name="connsiteY21" fmla="*/ 319088 h 800100"/>
              <a:gd name="connsiteX22" fmla="*/ 103823 w 495300"/>
              <a:gd name="connsiteY22" fmla="*/ 371475 h 800100"/>
              <a:gd name="connsiteX23" fmla="*/ 159068 w 495300"/>
              <a:gd name="connsiteY23" fmla="*/ 457200 h 800100"/>
              <a:gd name="connsiteX24" fmla="*/ 247650 w 495300"/>
              <a:gd name="connsiteY24" fmla="*/ 457200 h 800100"/>
              <a:gd name="connsiteX25" fmla="*/ 337185 w 495300"/>
              <a:gd name="connsiteY25" fmla="*/ 457200 h 800100"/>
              <a:gd name="connsiteX26" fmla="*/ 392430 w 495300"/>
              <a:gd name="connsiteY26" fmla="*/ 371475 h 800100"/>
              <a:gd name="connsiteX27" fmla="*/ 424815 w 495300"/>
              <a:gd name="connsiteY27" fmla="*/ 319088 h 800100"/>
              <a:gd name="connsiteX28" fmla="*/ 438150 w 495300"/>
              <a:gd name="connsiteY28" fmla="*/ 252413 h 800100"/>
              <a:gd name="connsiteX29" fmla="*/ 439103 w 495300"/>
              <a:gd name="connsiteY29" fmla="*/ 252413 h 800100"/>
              <a:gd name="connsiteX30" fmla="*/ 439103 w 495300"/>
              <a:gd name="connsiteY30" fmla="*/ 244793 h 800100"/>
              <a:gd name="connsiteX31" fmla="*/ 248602 w 495300"/>
              <a:gd name="connsiteY31" fmla="*/ 56197 h 800100"/>
              <a:gd name="connsiteX32" fmla="*/ 247650 w 495300"/>
              <a:gd name="connsiteY32" fmla="*/ 0 h 800100"/>
              <a:gd name="connsiteX33" fmla="*/ 495300 w 495300"/>
              <a:gd name="connsiteY33" fmla="*/ 244793 h 800100"/>
              <a:gd name="connsiteX34" fmla="*/ 495300 w 495300"/>
              <a:gd name="connsiteY34" fmla="*/ 253365 h 800100"/>
              <a:gd name="connsiteX35" fmla="*/ 478155 w 495300"/>
              <a:gd name="connsiteY35" fmla="*/ 339090 h 800100"/>
              <a:gd name="connsiteX36" fmla="*/ 435292 w 495300"/>
              <a:gd name="connsiteY36" fmla="*/ 409575 h 800100"/>
              <a:gd name="connsiteX37" fmla="*/ 377190 w 495300"/>
              <a:gd name="connsiteY37" fmla="*/ 503873 h 800100"/>
              <a:gd name="connsiteX38" fmla="*/ 360045 w 495300"/>
              <a:gd name="connsiteY38" fmla="*/ 514350 h 800100"/>
              <a:gd name="connsiteX39" fmla="*/ 135255 w 495300"/>
              <a:gd name="connsiteY39" fmla="*/ 514350 h 800100"/>
              <a:gd name="connsiteX40" fmla="*/ 118110 w 495300"/>
              <a:gd name="connsiteY40" fmla="*/ 503873 h 800100"/>
              <a:gd name="connsiteX41" fmla="*/ 60007 w 495300"/>
              <a:gd name="connsiteY41" fmla="*/ 409575 h 800100"/>
              <a:gd name="connsiteX42" fmla="*/ 17145 w 495300"/>
              <a:gd name="connsiteY42" fmla="*/ 339090 h 800100"/>
              <a:gd name="connsiteX43" fmla="*/ 0 w 495300"/>
              <a:gd name="connsiteY43" fmla="*/ 253365 h 800100"/>
              <a:gd name="connsiteX44" fmla="*/ 0 w 495300"/>
              <a:gd name="connsiteY44" fmla="*/ 244793 h 800100"/>
              <a:gd name="connsiteX45" fmla="*/ 247650 w 495300"/>
              <a:gd name="connsiteY45" fmla="*/ 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495300" h="800100">
                <a:moveTo>
                  <a:pt x="185738" y="742950"/>
                </a:moveTo>
                <a:lnTo>
                  <a:pt x="309563" y="742950"/>
                </a:lnTo>
                <a:cubicBezTo>
                  <a:pt x="306706" y="775335"/>
                  <a:pt x="280036" y="800100"/>
                  <a:pt x="247651" y="800100"/>
                </a:cubicBezTo>
                <a:cubicBezTo>
                  <a:pt x="215265" y="800100"/>
                  <a:pt x="188595" y="775335"/>
                  <a:pt x="185738" y="742950"/>
                </a:cubicBezTo>
                <a:close/>
                <a:moveTo>
                  <a:pt x="152400" y="647700"/>
                </a:moveTo>
                <a:lnTo>
                  <a:pt x="342900" y="647700"/>
                </a:lnTo>
                <a:cubicBezTo>
                  <a:pt x="359093" y="647700"/>
                  <a:pt x="371475" y="660083"/>
                  <a:pt x="371475" y="676275"/>
                </a:cubicBezTo>
                <a:cubicBezTo>
                  <a:pt x="371475" y="692467"/>
                  <a:pt x="359093" y="704850"/>
                  <a:pt x="342900" y="704850"/>
                </a:cubicBezTo>
                <a:lnTo>
                  <a:pt x="152400" y="704850"/>
                </a:lnTo>
                <a:cubicBezTo>
                  <a:pt x="136207" y="704850"/>
                  <a:pt x="123825" y="692467"/>
                  <a:pt x="123825" y="676275"/>
                </a:cubicBezTo>
                <a:cubicBezTo>
                  <a:pt x="123825" y="660083"/>
                  <a:pt x="136207" y="647700"/>
                  <a:pt x="152400" y="647700"/>
                </a:cubicBezTo>
                <a:close/>
                <a:moveTo>
                  <a:pt x="152400" y="552450"/>
                </a:moveTo>
                <a:lnTo>
                  <a:pt x="342900" y="552450"/>
                </a:lnTo>
                <a:cubicBezTo>
                  <a:pt x="359093" y="552450"/>
                  <a:pt x="371475" y="564833"/>
                  <a:pt x="371475" y="581025"/>
                </a:cubicBezTo>
                <a:cubicBezTo>
                  <a:pt x="371475" y="597217"/>
                  <a:pt x="359093" y="609600"/>
                  <a:pt x="342900" y="609600"/>
                </a:cubicBezTo>
                <a:lnTo>
                  <a:pt x="152400" y="609600"/>
                </a:lnTo>
                <a:cubicBezTo>
                  <a:pt x="136207" y="609600"/>
                  <a:pt x="123825" y="597217"/>
                  <a:pt x="123825" y="581025"/>
                </a:cubicBezTo>
                <a:cubicBezTo>
                  <a:pt x="123825" y="564833"/>
                  <a:pt x="136207" y="552450"/>
                  <a:pt x="152400" y="552450"/>
                </a:cubicBezTo>
                <a:close/>
                <a:moveTo>
                  <a:pt x="248602" y="56197"/>
                </a:moveTo>
                <a:cubicBezTo>
                  <a:pt x="144780" y="57150"/>
                  <a:pt x="60007" y="140970"/>
                  <a:pt x="58103" y="244793"/>
                </a:cubicBezTo>
                <a:lnTo>
                  <a:pt x="58103" y="252413"/>
                </a:lnTo>
                <a:cubicBezTo>
                  <a:pt x="59055" y="275273"/>
                  <a:pt x="62865" y="298133"/>
                  <a:pt x="71438" y="319088"/>
                </a:cubicBezTo>
                <a:cubicBezTo>
                  <a:pt x="79057" y="338138"/>
                  <a:pt x="90488" y="356235"/>
                  <a:pt x="103823" y="371475"/>
                </a:cubicBezTo>
                <a:cubicBezTo>
                  <a:pt x="124777" y="398145"/>
                  <a:pt x="143827" y="426720"/>
                  <a:pt x="159068" y="457200"/>
                </a:cubicBezTo>
                <a:lnTo>
                  <a:pt x="247650" y="457200"/>
                </a:lnTo>
                <a:lnTo>
                  <a:pt x="337185" y="457200"/>
                </a:lnTo>
                <a:cubicBezTo>
                  <a:pt x="351473" y="426720"/>
                  <a:pt x="370523" y="398145"/>
                  <a:pt x="392430" y="371475"/>
                </a:cubicBezTo>
                <a:cubicBezTo>
                  <a:pt x="406717" y="356235"/>
                  <a:pt x="417195" y="338138"/>
                  <a:pt x="424815" y="319088"/>
                </a:cubicBezTo>
                <a:cubicBezTo>
                  <a:pt x="432435" y="298133"/>
                  <a:pt x="437198" y="275273"/>
                  <a:pt x="438150" y="252413"/>
                </a:cubicBezTo>
                <a:lnTo>
                  <a:pt x="439103" y="252413"/>
                </a:lnTo>
                <a:lnTo>
                  <a:pt x="439103" y="244793"/>
                </a:lnTo>
                <a:cubicBezTo>
                  <a:pt x="437198" y="140018"/>
                  <a:pt x="352425" y="57150"/>
                  <a:pt x="248602" y="56197"/>
                </a:cubicBezTo>
                <a:close/>
                <a:moveTo>
                  <a:pt x="247650" y="0"/>
                </a:moveTo>
                <a:cubicBezTo>
                  <a:pt x="382905" y="952"/>
                  <a:pt x="492442" y="109538"/>
                  <a:pt x="495300" y="244793"/>
                </a:cubicBezTo>
                <a:lnTo>
                  <a:pt x="495300" y="253365"/>
                </a:lnTo>
                <a:cubicBezTo>
                  <a:pt x="494348" y="282893"/>
                  <a:pt x="488633" y="311468"/>
                  <a:pt x="478155" y="339090"/>
                </a:cubicBezTo>
                <a:cubicBezTo>
                  <a:pt x="468630" y="364808"/>
                  <a:pt x="453390" y="388620"/>
                  <a:pt x="435292" y="409575"/>
                </a:cubicBezTo>
                <a:cubicBezTo>
                  <a:pt x="412433" y="434340"/>
                  <a:pt x="387668" y="482918"/>
                  <a:pt x="377190" y="503873"/>
                </a:cubicBezTo>
                <a:cubicBezTo>
                  <a:pt x="374333" y="510540"/>
                  <a:pt x="367665" y="514350"/>
                  <a:pt x="360045" y="514350"/>
                </a:cubicBezTo>
                <a:lnTo>
                  <a:pt x="135255" y="514350"/>
                </a:lnTo>
                <a:cubicBezTo>
                  <a:pt x="127635" y="514350"/>
                  <a:pt x="120968" y="510540"/>
                  <a:pt x="118110" y="503873"/>
                </a:cubicBezTo>
                <a:cubicBezTo>
                  <a:pt x="107632" y="482918"/>
                  <a:pt x="82868" y="434340"/>
                  <a:pt x="60007" y="409575"/>
                </a:cubicBezTo>
                <a:cubicBezTo>
                  <a:pt x="41910" y="388620"/>
                  <a:pt x="27622" y="364808"/>
                  <a:pt x="17145" y="339090"/>
                </a:cubicBezTo>
                <a:cubicBezTo>
                  <a:pt x="6668" y="311468"/>
                  <a:pt x="953" y="282893"/>
                  <a:pt x="0" y="253365"/>
                </a:cubicBezTo>
                <a:lnTo>
                  <a:pt x="0" y="244793"/>
                </a:lnTo>
                <a:cubicBezTo>
                  <a:pt x="2857" y="109538"/>
                  <a:pt x="112395" y="952"/>
                  <a:pt x="24765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A76FF72D-C765-40D0-8122-C29977532F02}"/>
              </a:ext>
            </a:extLst>
          </p:cNvPr>
          <p:cNvSpPr/>
          <p:nvPr/>
        </p:nvSpPr>
        <p:spPr>
          <a:xfrm>
            <a:off x="7606745" y="1171812"/>
            <a:ext cx="752475" cy="752475"/>
          </a:xfrm>
          <a:custGeom>
            <a:avLst/>
            <a:gdLst>
              <a:gd name="connsiteX0" fmla="*/ 361950 w 752475"/>
              <a:gd name="connsiteY0" fmla="*/ 161925 h 752475"/>
              <a:gd name="connsiteX1" fmla="*/ 469583 w 752475"/>
              <a:gd name="connsiteY1" fmla="*/ 188595 h 752475"/>
              <a:gd name="connsiteX2" fmla="*/ 426720 w 752475"/>
              <a:gd name="connsiteY2" fmla="*/ 231457 h 752475"/>
              <a:gd name="connsiteX3" fmla="*/ 361950 w 752475"/>
              <a:gd name="connsiteY3" fmla="*/ 219075 h 752475"/>
              <a:gd name="connsiteX4" fmla="*/ 190500 w 752475"/>
              <a:gd name="connsiteY4" fmla="*/ 390525 h 752475"/>
              <a:gd name="connsiteX5" fmla="*/ 361950 w 752475"/>
              <a:gd name="connsiteY5" fmla="*/ 561975 h 752475"/>
              <a:gd name="connsiteX6" fmla="*/ 533400 w 752475"/>
              <a:gd name="connsiteY6" fmla="*/ 390525 h 752475"/>
              <a:gd name="connsiteX7" fmla="*/ 521018 w 752475"/>
              <a:gd name="connsiteY7" fmla="*/ 325755 h 752475"/>
              <a:gd name="connsiteX8" fmla="*/ 563880 w 752475"/>
              <a:gd name="connsiteY8" fmla="*/ 282893 h 752475"/>
              <a:gd name="connsiteX9" fmla="*/ 590550 w 752475"/>
              <a:gd name="connsiteY9" fmla="*/ 390525 h 752475"/>
              <a:gd name="connsiteX10" fmla="*/ 361950 w 752475"/>
              <a:gd name="connsiteY10" fmla="*/ 619125 h 752475"/>
              <a:gd name="connsiteX11" fmla="*/ 133350 w 752475"/>
              <a:gd name="connsiteY11" fmla="*/ 390525 h 752475"/>
              <a:gd name="connsiteX12" fmla="*/ 361950 w 752475"/>
              <a:gd name="connsiteY12" fmla="*/ 161925 h 752475"/>
              <a:gd name="connsiteX13" fmla="*/ 361950 w 752475"/>
              <a:gd name="connsiteY13" fmla="*/ 28575 h 752475"/>
              <a:gd name="connsiteX14" fmla="*/ 532448 w 752475"/>
              <a:gd name="connsiteY14" fmla="*/ 70485 h 752475"/>
              <a:gd name="connsiteX15" fmla="*/ 525780 w 752475"/>
              <a:gd name="connsiteY15" fmla="*/ 77153 h 752475"/>
              <a:gd name="connsiteX16" fmla="*/ 512445 w 752475"/>
              <a:gd name="connsiteY16" fmla="*/ 90488 h 752475"/>
              <a:gd name="connsiteX17" fmla="*/ 515303 w 752475"/>
              <a:gd name="connsiteY17" fmla="*/ 109538 h 752475"/>
              <a:gd name="connsiteX18" fmla="*/ 517208 w 752475"/>
              <a:gd name="connsiteY18" fmla="*/ 128588 h 752475"/>
              <a:gd name="connsiteX19" fmla="*/ 361950 w 752475"/>
              <a:gd name="connsiteY19" fmla="*/ 85725 h 752475"/>
              <a:gd name="connsiteX20" fmla="*/ 57150 w 752475"/>
              <a:gd name="connsiteY20" fmla="*/ 390525 h 752475"/>
              <a:gd name="connsiteX21" fmla="*/ 361950 w 752475"/>
              <a:gd name="connsiteY21" fmla="*/ 695325 h 752475"/>
              <a:gd name="connsiteX22" fmla="*/ 666750 w 752475"/>
              <a:gd name="connsiteY22" fmla="*/ 390525 h 752475"/>
              <a:gd name="connsiteX23" fmla="*/ 623888 w 752475"/>
              <a:gd name="connsiteY23" fmla="*/ 235268 h 752475"/>
              <a:gd name="connsiteX24" fmla="*/ 643890 w 752475"/>
              <a:gd name="connsiteY24" fmla="*/ 238125 h 752475"/>
              <a:gd name="connsiteX25" fmla="*/ 661988 w 752475"/>
              <a:gd name="connsiteY25" fmla="*/ 240030 h 752475"/>
              <a:gd name="connsiteX26" fmla="*/ 674370 w 752475"/>
              <a:gd name="connsiteY26" fmla="*/ 226695 h 752475"/>
              <a:gd name="connsiteX27" fmla="*/ 681038 w 752475"/>
              <a:gd name="connsiteY27" fmla="*/ 220980 h 752475"/>
              <a:gd name="connsiteX28" fmla="*/ 723900 w 752475"/>
              <a:gd name="connsiteY28" fmla="*/ 390525 h 752475"/>
              <a:gd name="connsiteX29" fmla="*/ 361950 w 752475"/>
              <a:gd name="connsiteY29" fmla="*/ 752475 h 752475"/>
              <a:gd name="connsiteX30" fmla="*/ 0 w 752475"/>
              <a:gd name="connsiteY30" fmla="*/ 390525 h 752475"/>
              <a:gd name="connsiteX31" fmla="*/ 361950 w 752475"/>
              <a:gd name="connsiteY31" fmla="*/ 28575 h 752475"/>
              <a:gd name="connsiteX32" fmla="*/ 657225 w 752475"/>
              <a:gd name="connsiteY32" fmla="*/ 0 h 752475"/>
              <a:gd name="connsiteX33" fmla="*/ 666750 w 752475"/>
              <a:gd name="connsiteY33" fmla="*/ 85725 h 752475"/>
              <a:gd name="connsiteX34" fmla="*/ 752475 w 752475"/>
              <a:gd name="connsiteY34" fmla="*/ 95250 h 752475"/>
              <a:gd name="connsiteX35" fmla="*/ 647700 w 752475"/>
              <a:gd name="connsiteY35" fmla="*/ 200025 h 752475"/>
              <a:gd name="connsiteX36" fmla="*/ 598170 w 752475"/>
              <a:gd name="connsiteY36" fmla="*/ 194310 h 752475"/>
              <a:gd name="connsiteX37" fmla="*/ 445769 w 752475"/>
              <a:gd name="connsiteY37" fmla="*/ 346710 h 752475"/>
              <a:gd name="connsiteX38" fmla="*/ 456247 w 752475"/>
              <a:gd name="connsiteY38" fmla="*/ 390525 h 752475"/>
              <a:gd name="connsiteX39" fmla="*/ 360997 w 752475"/>
              <a:gd name="connsiteY39" fmla="*/ 485775 h 752475"/>
              <a:gd name="connsiteX40" fmla="*/ 265747 w 752475"/>
              <a:gd name="connsiteY40" fmla="*/ 390525 h 752475"/>
              <a:gd name="connsiteX41" fmla="*/ 360997 w 752475"/>
              <a:gd name="connsiteY41" fmla="*/ 295275 h 752475"/>
              <a:gd name="connsiteX42" fmla="*/ 405764 w 752475"/>
              <a:gd name="connsiteY42" fmla="*/ 306705 h 752475"/>
              <a:gd name="connsiteX43" fmla="*/ 558164 w 752475"/>
              <a:gd name="connsiteY43" fmla="*/ 154305 h 752475"/>
              <a:gd name="connsiteX44" fmla="*/ 552450 w 752475"/>
              <a:gd name="connsiteY44" fmla="*/ 104775 h 75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752475" h="752475">
                <a:moveTo>
                  <a:pt x="361950" y="161925"/>
                </a:moveTo>
                <a:cubicBezTo>
                  <a:pt x="401003" y="161925"/>
                  <a:pt x="437198" y="171450"/>
                  <a:pt x="469583" y="188595"/>
                </a:cubicBezTo>
                <a:lnTo>
                  <a:pt x="426720" y="231457"/>
                </a:lnTo>
                <a:cubicBezTo>
                  <a:pt x="406718" y="223838"/>
                  <a:pt x="384810" y="219075"/>
                  <a:pt x="361950" y="219075"/>
                </a:cubicBezTo>
                <a:cubicBezTo>
                  <a:pt x="267652" y="219075"/>
                  <a:pt x="190500" y="296227"/>
                  <a:pt x="190500" y="390525"/>
                </a:cubicBezTo>
                <a:cubicBezTo>
                  <a:pt x="190500" y="484823"/>
                  <a:pt x="267652" y="561975"/>
                  <a:pt x="361950" y="561975"/>
                </a:cubicBezTo>
                <a:cubicBezTo>
                  <a:pt x="456248" y="561975"/>
                  <a:pt x="533400" y="484823"/>
                  <a:pt x="533400" y="390525"/>
                </a:cubicBezTo>
                <a:cubicBezTo>
                  <a:pt x="533400" y="367665"/>
                  <a:pt x="529590" y="345758"/>
                  <a:pt x="521018" y="325755"/>
                </a:cubicBezTo>
                <a:lnTo>
                  <a:pt x="563880" y="282893"/>
                </a:lnTo>
                <a:cubicBezTo>
                  <a:pt x="581025" y="315277"/>
                  <a:pt x="590550" y="351473"/>
                  <a:pt x="590550" y="390525"/>
                </a:cubicBezTo>
                <a:cubicBezTo>
                  <a:pt x="590550" y="516255"/>
                  <a:pt x="487680" y="619125"/>
                  <a:pt x="361950" y="619125"/>
                </a:cubicBezTo>
                <a:cubicBezTo>
                  <a:pt x="236220" y="619125"/>
                  <a:pt x="133350" y="516255"/>
                  <a:pt x="133350" y="390525"/>
                </a:cubicBezTo>
                <a:cubicBezTo>
                  <a:pt x="133350" y="264795"/>
                  <a:pt x="236220" y="161925"/>
                  <a:pt x="361950" y="161925"/>
                </a:cubicBezTo>
                <a:close/>
                <a:moveTo>
                  <a:pt x="361950" y="28575"/>
                </a:moveTo>
                <a:cubicBezTo>
                  <a:pt x="423863" y="28575"/>
                  <a:pt x="481013" y="43815"/>
                  <a:pt x="532448" y="70485"/>
                </a:cubicBezTo>
                <a:lnTo>
                  <a:pt x="525780" y="77153"/>
                </a:lnTo>
                <a:lnTo>
                  <a:pt x="512445" y="90488"/>
                </a:lnTo>
                <a:lnTo>
                  <a:pt x="515303" y="109538"/>
                </a:lnTo>
                <a:lnTo>
                  <a:pt x="517208" y="128588"/>
                </a:lnTo>
                <a:cubicBezTo>
                  <a:pt x="471488" y="100965"/>
                  <a:pt x="418148" y="85725"/>
                  <a:pt x="361950" y="85725"/>
                </a:cubicBezTo>
                <a:cubicBezTo>
                  <a:pt x="194310" y="85725"/>
                  <a:pt x="57150" y="222885"/>
                  <a:pt x="57150" y="390525"/>
                </a:cubicBezTo>
                <a:cubicBezTo>
                  <a:pt x="57150" y="558165"/>
                  <a:pt x="194310" y="695325"/>
                  <a:pt x="361950" y="695325"/>
                </a:cubicBezTo>
                <a:cubicBezTo>
                  <a:pt x="529590" y="695325"/>
                  <a:pt x="666750" y="558165"/>
                  <a:pt x="666750" y="390525"/>
                </a:cubicBezTo>
                <a:cubicBezTo>
                  <a:pt x="666750" y="333375"/>
                  <a:pt x="650558" y="280988"/>
                  <a:pt x="623888" y="235268"/>
                </a:cubicBezTo>
                <a:lnTo>
                  <a:pt x="643890" y="238125"/>
                </a:lnTo>
                <a:lnTo>
                  <a:pt x="661988" y="240030"/>
                </a:lnTo>
                <a:lnTo>
                  <a:pt x="674370" y="226695"/>
                </a:lnTo>
                <a:lnTo>
                  <a:pt x="681038" y="220980"/>
                </a:lnTo>
                <a:cubicBezTo>
                  <a:pt x="708660" y="271463"/>
                  <a:pt x="723900" y="328613"/>
                  <a:pt x="723900" y="390525"/>
                </a:cubicBezTo>
                <a:cubicBezTo>
                  <a:pt x="723900" y="590550"/>
                  <a:pt x="561975" y="752475"/>
                  <a:pt x="361950" y="752475"/>
                </a:cubicBezTo>
                <a:cubicBezTo>
                  <a:pt x="161925" y="752475"/>
                  <a:pt x="0" y="590550"/>
                  <a:pt x="0" y="390525"/>
                </a:cubicBezTo>
                <a:cubicBezTo>
                  <a:pt x="0" y="190500"/>
                  <a:pt x="161925" y="28575"/>
                  <a:pt x="361950" y="28575"/>
                </a:cubicBezTo>
                <a:close/>
                <a:moveTo>
                  <a:pt x="657225" y="0"/>
                </a:moveTo>
                <a:lnTo>
                  <a:pt x="666750" y="85725"/>
                </a:lnTo>
                <a:lnTo>
                  <a:pt x="752475" y="95250"/>
                </a:lnTo>
                <a:lnTo>
                  <a:pt x="647700" y="200025"/>
                </a:lnTo>
                <a:lnTo>
                  <a:pt x="598170" y="194310"/>
                </a:lnTo>
                <a:lnTo>
                  <a:pt x="445769" y="346710"/>
                </a:lnTo>
                <a:cubicBezTo>
                  <a:pt x="452437" y="360045"/>
                  <a:pt x="456247" y="374333"/>
                  <a:pt x="456247" y="390525"/>
                </a:cubicBezTo>
                <a:cubicBezTo>
                  <a:pt x="456247" y="442913"/>
                  <a:pt x="413385" y="485775"/>
                  <a:pt x="360997" y="485775"/>
                </a:cubicBezTo>
                <a:cubicBezTo>
                  <a:pt x="308610" y="485775"/>
                  <a:pt x="265747" y="442913"/>
                  <a:pt x="265747" y="390525"/>
                </a:cubicBezTo>
                <a:cubicBezTo>
                  <a:pt x="265747" y="338138"/>
                  <a:pt x="308610" y="295275"/>
                  <a:pt x="360997" y="295275"/>
                </a:cubicBezTo>
                <a:cubicBezTo>
                  <a:pt x="377189" y="295275"/>
                  <a:pt x="392429" y="300038"/>
                  <a:pt x="405764" y="306705"/>
                </a:cubicBezTo>
                <a:lnTo>
                  <a:pt x="558164" y="154305"/>
                </a:lnTo>
                <a:lnTo>
                  <a:pt x="552450" y="104775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4" name="Freeform: Shape 83">
            <a:extLst>
              <a:ext uri="{FF2B5EF4-FFF2-40B4-BE49-F238E27FC236}">
                <a16:creationId xmlns:a16="http://schemas.microsoft.com/office/drawing/2014/main" id="{C70CFD5F-680E-4921-9926-B0D1DFCB7BC7}"/>
              </a:ext>
            </a:extLst>
          </p:cNvPr>
          <p:cNvSpPr/>
          <p:nvPr/>
        </p:nvSpPr>
        <p:spPr>
          <a:xfrm>
            <a:off x="9704281" y="1214674"/>
            <a:ext cx="657225" cy="666750"/>
          </a:xfrm>
          <a:custGeom>
            <a:avLst/>
            <a:gdLst>
              <a:gd name="connsiteX0" fmla="*/ 114300 w 657225"/>
              <a:gd name="connsiteY0" fmla="*/ 361950 h 666750"/>
              <a:gd name="connsiteX1" fmla="*/ 257175 w 657225"/>
              <a:gd name="connsiteY1" fmla="*/ 361950 h 666750"/>
              <a:gd name="connsiteX2" fmla="*/ 257175 w 657225"/>
              <a:gd name="connsiteY2" fmla="*/ 552450 h 666750"/>
              <a:gd name="connsiteX3" fmla="*/ 114300 w 657225"/>
              <a:gd name="connsiteY3" fmla="*/ 552450 h 666750"/>
              <a:gd name="connsiteX4" fmla="*/ 314325 w 657225"/>
              <a:gd name="connsiteY4" fmla="*/ 190500 h 666750"/>
              <a:gd name="connsiteX5" fmla="*/ 457200 w 657225"/>
              <a:gd name="connsiteY5" fmla="*/ 190500 h 666750"/>
              <a:gd name="connsiteX6" fmla="*/ 457200 w 657225"/>
              <a:gd name="connsiteY6" fmla="*/ 552450 h 666750"/>
              <a:gd name="connsiteX7" fmla="*/ 314325 w 657225"/>
              <a:gd name="connsiteY7" fmla="*/ 552450 h 666750"/>
              <a:gd name="connsiteX8" fmla="*/ 514350 w 657225"/>
              <a:gd name="connsiteY8" fmla="*/ 0 h 666750"/>
              <a:gd name="connsiteX9" fmla="*/ 657225 w 657225"/>
              <a:gd name="connsiteY9" fmla="*/ 0 h 666750"/>
              <a:gd name="connsiteX10" fmla="*/ 657225 w 657225"/>
              <a:gd name="connsiteY10" fmla="*/ 552450 h 666750"/>
              <a:gd name="connsiteX11" fmla="*/ 514350 w 657225"/>
              <a:gd name="connsiteY11" fmla="*/ 552450 h 666750"/>
              <a:gd name="connsiteX12" fmla="*/ 288227 w 657225"/>
              <a:gd name="connsiteY12" fmla="*/ 0 h 666750"/>
              <a:gd name="connsiteX13" fmla="*/ 419100 w 657225"/>
              <a:gd name="connsiteY13" fmla="*/ 0 h 666750"/>
              <a:gd name="connsiteX14" fmla="*/ 419100 w 657225"/>
              <a:gd name="connsiteY14" fmla="*/ 130874 h 666750"/>
              <a:gd name="connsiteX15" fmla="*/ 367094 w 657225"/>
              <a:gd name="connsiteY15" fmla="*/ 78962 h 666750"/>
              <a:gd name="connsiteX16" fmla="*/ 137255 w 657225"/>
              <a:gd name="connsiteY16" fmla="*/ 308705 h 666750"/>
              <a:gd name="connsiteX17" fmla="*/ 110395 w 657225"/>
              <a:gd name="connsiteY17" fmla="*/ 281845 h 666750"/>
              <a:gd name="connsiteX18" fmla="*/ 340233 w 657225"/>
              <a:gd name="connsiteY18" fmla="*/ 52006 h 666750"/>
              <a:gd name="connsiteX19" fmla="*/ 0 w 657225"/>
              <a:gd name="connsiteY19" fmla="*/ 0 h 666750"/>
              <a:gd name="connsiteX20" fmla="*/ 57150 w 657225"/>
              <a:gd name="connsiteY20" fmla="*/ 0 h 666750"/>
              <a:gd name="connsiteX21" fmla="*/ 57150 w 657225"/>
              <a:gd name="connsiteY21" fmla="*/ 609600 h 666750"/>
              <a:gd name="connsiteX22" fmla="*/ 657225 w 657225"/>
              <a:gd name="connsiteY22" fmla="*/ 609600 h 666750"/>
              <a:gd name="connsiteX23" fmla="*/ 657225 w 657225"/>
              <a:gd name="connsiteY23" fmla="*/ 666750 h 666750"/>
              <a:gd name="connsiteX24" fmla="*/ 0 w 657225"/>
              <a:gd name="connsiteY24" fmla="*/ 66675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57225" h="666750">
                <a:moveTo>
                  <a:pt x="114300" y="361950"/>
                </a:moveTo>
                <a:lnTo>
                  <a:pt x="257175" y="361950"/>
                </a:lnTo>
                <a:lnTo>
                  <a:pt x="257175" y="552450"/>
                </a:lnTo>
                <a:lnTo>
                  <a:pt x="114300" y="552450"/>
                </a:lnTo>
                <a:close/>
                <a:moveTo>
                  <a:pt x="314325" y="190500"/>
                </a:moveTo>
                <a:lnTo>
                  <a:pt x="457200" y="190500"/>
                </a:lnTo>
                <a:lnTo>
                  <a:pt x="457200" y="552450"/>
                </a:lnTo>
                <a:lnTo>
                  <a:pt x="314325" y="552450"/>
                </a:lnTo>
                <a:close/>
                <a:moveTo>
                  <a:pt x="514350" y="0"/>
                </a:moveTo>
                <a:lnTo>
                  <a:pt x="657225" y="0"/>
                </a:lnTo>
                <a:lnTo>
                  <a:pt x="657225" y="552450"/>
                </a:lnTo>
                <a:lnTo>
                  <a:pt x="514350" y="552450"/>
                </a:lnTo>
                <a:close/>
                <a:moveTo>
                  <a:pt x="288227" y="0"/>
                </a:moveTo>
                <a:lnTo>
                  <a:pt x="419100" y="0"/>
                </a:lnTo>
                <a:lnTo>
                  <a:pt x="419100" y="130874"/>
                </a:lnTo>
                <a:lnTo>
                  <a:pt x="367094" y="78962"/>
                </a:lnTo>
                <a:lnTo>
                  <a:pt x="137255" y="308705"/>
                </a:lnTo>
                <a:lnTo>
                  <a:pt x="110395" y="281845"/>
                </a:lnTo>
                <a:lnTo>
                  <a:pt x="340233" y="52006"/>
                </a:lnTo>
                <a:close/>
                <a:moveTo>
                  <a:pt x="0" y="0"/>
                </a:moveTo>
                <a:lnTo>
                  <a:pt x="57150" y="0"/>
                </a:lnTo>
                <a:lnTo>
                  <a:pt x="57150" y="609600"/>
                </a:lnTo>
                <a:lnTo>
                  <a:pt x="657225" y="609600"/>
                </a:lnTo>
                <a:lnTo>
                  <a:pt x="657225" y="666750"/>
                </a:lnTo>
                <a:lnTo>
                  <a:pt x="0" y="6667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597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EA8E2215-B1B8-44C5-A26B-2F081F21C155}"/>
              </a:ext>
            </a:extLst>
          </p:cNvPr>
          <p:cNvSpPr/>
          <p:nvPr/>
        </p:nvSpPr>
        <p:spPr>
          <a:xfrm>
            <a:off x="10405249" y="2990455"/>
            <a:ext cx="268148" cy="576072"/>
          </a:xfrm>
          <a:custGeom>
            <a:avLst/>
            <a:gdLst>
              <a:gd name="connsiteX0" fmla="*/ 0 w 268148"/>
              <a:gd name="connsiteY0" fmla="*/ 0 h 589861"/>
              <a:gd name="connsiteX1" fmla="*/ 179930 w 268148"/>
              <a:gd name="connsiteY1" fmla="*/ 0 h 589861"/>
              <a:gd name="connsiteX2" fmla="*/ 267011 w 268148"/>
              <a:gd name="connsiteY2" fmla="*/ 259531 h 589861"/>
              <a:gd name="connsiteX3" fmla="*/ 179584 w 268148"/>
              <a:gd name="connsiteY3" fmla="*/ 589861 h 589861"/>
              <a:gd name="connsiteX4" fmla="*/ 0 w 268148"/>
              <a:gd name="connsiteY4" fmla="*/ 589861 h 5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8148" h="589861">
                <a:moveTo>
                  <a:pt x="0" y="0"/>
                </a:moveTo>
                <a:lnTo>
                  <a:pt x="179930" y="0"/>
                </a:lnTo>
                <a:cubicBezTo>
                  <a:pt x="229617" y="75535"/>
                  <a:pt x="260952" y="164219"/>
                  <a:pt x="267011" y="259531"/>
                </a:cubicBezTo>
                <a:cubicBezTo>
                  <a:pt x="274629" y="379354"/>
                  <a:pt x="243813" y="493602"/>
                  <a:pt x="179584" y="589861"/>
                </a:cubicBezTo>
                <a:lnTo>
                  <a:pt x="0" y="589861"/>
                </a:lnTo>
                <a:close/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36DFF6E6-78B4-4233-A735-A959F775FBE5}"/>
              </a:ext>
            </a:extLst>
          </p:cNvPr>
          <p:cNvSpPr/>
          <p:nvPr/>
        </p:nvSpPr>
        <p:spPr>
          <a:xfrm>
            <a:off x="8378389" y="2990455"/>
            <a:ext cx="254436" cy="576072"/>
          </a:xfrm>
          <a:custGeom>
            <a:avLst/>
            <a:gdLst>
              <a:gd name="connsiteX0" fmla="*/ 0 w 254436"/>
              <a:gd name="connsiteY0" fmla="*/ 0 h 589861"/>
              <a:gd name="connsiteX1" fmla="*/ 166218 w 254436"/>
              <a:gd name="connsiteY1" fmla="*/ 0 h 589861"/>
              <a:gd name="connsiteX2" fmla="*/ 253299 w 254436"/>
              <a:gd name="connsiteY2" fmla="*/ 259531 h 589861"/>
              <a:gd name="connsiteX3" fmla="*/ 165872 w 254436"/>
              <a:gd name="connsiteY3" fmla="*/ 589861 h 589861"/>
              <a:gd name="connsiteX4" fmla="*/ 0 w 254436"/>
              <a:gd name="connsiteY4" fmla="*/ 589861 h 5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436" h="589861">
                <a:moveTo>
                  <a:pt x="0" y="0"/>
                </a:moveTo>
                <a:lnTo>
                  <a:pt x="166218" y="0"/>
                </a:lnTo>
                <a:cubicBezTo>
                  <a:pt x="215905" y="75535"/>
                  <a:pt x="247240" y="164219"/>
                  <a:pt x="253299" y="259531"/>
                </a:cubicBezTo>
                <a:cubicBezTo>
                  <a:pt x="260917" y="379354"/>
                  <a:pt x="230101" y="493602"/>
                  <a:pt x="165872" y="589861"/>
                </a:cubicBezTo>
                <a:lnTo>
                  <a:pt x="0" y="589861"/>
                </a:ln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54A0657E-A409-4887-831D-0ED475D26E0A}"/>
              </a:ext>
            </a:extLst>
          </p:cNvPr>
          <p:cNvSpPr/>
          <p:nvPr/>
        </p:nvSpPr>
        <p:spPr>
          <a:xfrm>
            <a:off x="6322433" y="2990455"/>
            <a:ext cx="268834" cy="576072"/>
          </a:xfrm>
          <a:custGeom>
            <a:avLst/>
            <a:gdLst>
              <a:gd name="connsiteX0" fmla="*/ 0 w 268834"/>
              <a:gd name="connsiteY0" fmla="*/ 0 h 589861"/>
              <a:gd name="connsiteX1" fmla="*/ 180616 w 268834"/>
              <a:gd name="connsiteY1" fmla="*/ 0 h 589861"/>
              <a:gd name="connsiteX2" fmla="*/ 267697 w 268834"/>
              <a:gd name="connsiteY2" fmla="*/ 259531 h 589861"/>
              <a:gd name="connsiteX3" fmla="*/ 180270 w 268834"/>
              <a:gd name="connsiteY3" fmla="*/ 589861 h 589861"/>
              <a:gd name="connsiteX4" fmla="*/ 0 w 268834"/>
              <a:gd name="connsiteY4" fmla="*/ 589861 h 5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8834" h="589861">
                <a:moveTo>
                  <a:pt x="0" y="0"/>
                </a:moveTo>
                <a:lnTo>
                  <a:pt x="180616" y="0"/>
                </a:lnTo>
                <a:cubicBezTo>
                  <a:pt x="230303" y="75535"/>
                  <a:pt x="261638" y="164219"/>
                  <a:pt x="267697" y="259531"/>
                </a:cubicBezTo>
                <a:cubicBezTo>
                  <a:pt x="275315" y="379354"/>
                  <a:pt x="244499" y="493602"/>
                  <a:pt x="180270" y="589861"/>
                </a:cubicBezTo>
                <a:lnTo>
                  <a:pt x="0" y="589861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24EE0D88-8AA1-4115-9F08-5200C5256086}"/>
              </a:ext>
            </a:extLst>
          </p:cNvPr>
          <p:cNvSpPr/>
          <p:nvPr/>
        </p:nvSpPr>
        <p:spPr>
          <a:xfrm>
            <a:off x="4242709" y="2990455"/>
            <a:ext cx="292427" cy="576072"/>
          </a:xfrm>
          <a:custGeom>
            <a:avLst/>
            <a:gdLst>
              <a:gd name="connsiteX0" fmla="*/ 0 w 292427"/>
              <a:gd name="connsiteY0" fmla="*/ 0 h 589861"/>
              <a:gd name="connsiteX1" fmla="*/ 204209 w 292427"/>
              <a:gd name="connsiteY1" fmla="*/ 0 h 589861"/>
              <a:gd name="connsiteX2" fmla="*/ 291290 w 292427"/>
              <a:gd name="connsiteY2" fmla="*/ 259531 h 589861"/>
              <a:gd name="connsiteX3" fmla="*/ 203863 w 292427"/>
              <a:gd name="connsiteY3" fmla="*/ 589861 h 589861"/>
              <a:gd name="connsiteX4" fmla="*/ 0 w 292427"/>
              <a:gd name="connsiteY4" fmla="*/ 589861 h 58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427" h="589861">
                <a:moveTo>
                  <a:pt x="0" y="0"/>
                </a:moveTo>
                <a:lnTo>
                  <a:pt x="204209" y="0"/>
                </a:lnTo>
                <a:cubicBezTo>
                  <a:pt x="253896" y="75535"/>
                  <a:pt x="285231" y="164219"/>
                  <a:pt x="291290" y="259531"/>
                </a:cubicBezTo>
                <a:cubicBezTo>
                  <a:pt x="298908" y="379354"/>
                  <a:pt x="268092" y="493602"/>
                  <a:pt x="203863" y="589861"/>
                </a:cubicBezTo>
                <a:lnTo>
                  <a:pt x="0" y="589861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Process Diagram – Slide Template</a:t>
            </a:r>
          </a:p>
        </p:txBody>
      </p:sp>
      <p:sp>
        <p:nvSpPr>
          <p:cNvPr id="14" name="Shape">
            <a:extLst>
              <a:ext uri="{FF2B5EF4-FFF2-40B4-BE49-F238E27FC236}">
                <a16:creationId xmlns:a16="http://schemas.microsoft.com/office/drawing/2014/main" id="{00A3E165-7D7C-45A2-B678-66F3D6D7DC08}"/>
              </a:ext>
            </a:extLst>
          </p:cNvPr>
          <p:cNvSpPr/>
          <p:nvPr/>
        </p:nvSpPr>
        <p:spPr>
          <a:xfrm>
            <a:off x="8886030" y="2151529"/>
            <a:ext cx="3714698" cy="2253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7" h="21425" extrusionOk="0">
                <a:moveTo>
                  <a:pt x="21450" y="10376"/>
                </a:moveTo>
                <a:lnTo>
                  <a:pt x="21450" y="10376"/>
                </a:lnTo>
                <a:cubicBezTo>
                  <a:pt x="21415" y="9470"/>
                  <a:pt x="21234" y="8627"/>
                  <a:pt x="20947" y="7909"/>
                </a:cubicBezTo>
                <a:lnTo>
                  <a:pt x="15765" y="7909"/>
                </a:lnTo>
                <a:lnTo>
                  <a:pt x="15257" y="7909"/>
                </a:lnTo>
                <a:cubicBezTo>
                  <a:pt x="14212" y="7909"/>
                  <a:pt x="13231" y="7203"/>
                  <a:pt x="12512" y="6004"/>
                </a:cubicBezTo>
                <a:cubicBezTo>
                  <a:pt x="12318" y="5682"/>
                  <a:pt x="12142" y="5326"/>
                  <a:pt x="11990" y="4936"/>
                </a:cubicBezTo>
                <a:cubicBezTo>
                  <a:pt x="10904" y="2152"/>
                  <a:pt x="9056" y="247"/>
                  <a:pt x="6933" y="22"/>
                </a:cubicBezTo>
                <a:cubicBezTo>
                  <a:pt x="5064" y="-175"/>
                  <a:pt x="3232" y="962"/>
                  <a:pt x="1908" y="3139"/>
                </a:cubicBezTo>
                <a:cubicBezTo>
                  <a:pt x="584" y="5318"/>
                  <a:pt x="-106" y="8331"/>
                  <a:pt x="13" y="11407"/>
                </a:cubicBezTo>
                <a:cubicBezTo>
                  <a:pt x="221" y="16764"/>
                  <a:pt x="2832" y="21061"/>
                  <a:pt x="6086" y="21404"/>
                </a:cubicBezTo>
                <a:cubicBezTo>
                  <a:pt x="6225" y="21419"/>
                  <a:pt x="6365" y="21425"/>
                  <a:pt x="6503" y="21425"/>
                </a:cubicBezTo>
                <a:cubicBezTo>
                  <a:pt x="8226" y="21425"/>
                  <a:pt x="9886" y="20301"/>
                  <a:pt x="11111" y="18285"/>
                </a:cubicBezTo>
                <a:cubicBezTo>
                  <a:pt x="11450" y="17727"/>
                  <a:pt x="11748" y="17113"/>
                  <a:pt x="12000" y="16458"/>
                </a:cubicBezTo>
                <a:cubicBezTo>
                  <a:pt x="12148" y="16077"/>
                  <a:pt x="12318" y="15730"/>
                  <a:pt x="12506" y="15415"/>
                </a:cubicBezTo>
                <a:cubicBezTo>
                  <a:pt x="13223" y="14214"/>
                  <a:pt x="14211" y="13516"/>
                  <a:pt x="15256" y="13516"/>
                </a:cubicBezTo>
                <a:lnTo>
                  <a:pt x="15763" y="13516"/>
                </a:lnTo>
                <a:lnTo>
                  <a:pt x="20945" y="13516"/>
                </a:lnTo>
                <a:cubicBezTo>
                  <a:pt x="21316" y="12601"/>
                  <a:pt x="21494" y="11515"/>
                  <a:pt x="21450" y="10376"/>
                </a:cubicBezTo>
                <a:close/>
                <a:moveTo>
                  <a:pt x="8701" y="14320"/>
                </a:moveTo>
                <a:cubicBezTo>
                  <a:pt x="8061" y="15374"/>
                  <a:pt x="7209" y="15901"/>
                  <a:pt x="6305" y="15806"/>
                </a:cubicBezTo>
                <a:cubicBezTo>
                  <a:pt x="4757" y="15644"/>
                  <a:pt x="3515" y="13598"/>
                  <a:pt x="3415" y="11051"/>
                </a:cubicBezTo>
                <a:cubicBezTo>
                  <a:pt x="3357" y="9562"/>
                  <a:pt x="3678" y="8161"/>
                  <a:pt x="4318" y="7107"/>
                </a:cubicBezTo>
                <a:cubicBezTo>
                  <a:pt x="4910" y="6134"/>
                  <a:pt x="5680" y="5609"/>
                  <a:pt x="6507" y="5609"/>
                </a:cubicBezTo>
                <a:cubicBezTo>
                  <a:pt x="6577" y="5609"/>
                  <a:pt x="6646" y="5612"/>
                  <a:pt x="6716" y="5620"/>
                </a:cubicBezTo>
                <a:cubicBezTo>
                  <a:pt x="8263" y="5782"/>
                  <a:pt x="9505" y="7828"/>
                  <a:pt x="9605" y="10375"/>
                </a:cubicBezTo>
                <a:lnTo>
                  <a:pt x="9605" y="10375"/>
                </a:lnTo>
                <a:cubicBezTo>
                  <a:pt x="9663" y="11867"/>
                  <a:pt x="9341" y="13266"/>
                  <a:pt x="8701" y="14320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0432F92-C6AF-48BA-B732-E33E1F16B82A}"/>
              </a:ext>
            </a:extLst>
          </p:cNvPr>
          <p:cNvSpPr/>
          <p:nvPr/>
        </p:nvSpPr>
        <p:spPr>
          <a:xfrm>
            <a:off x="9000475" y="2644137"/>
            <a:ext cx="570456" cy="1268709"/>
          </a:xfrm>
          <a:custGeom>
            <a:avLst/>
            <a:gdLst>
              <a:gd name="connsiteX0" fmla="*/ 475950 w 570456"/>
              <a:gd name="connsiteY0" fmla="*/ 929171 h 1268709"/>
              <a:gd name="connsiteX1" fmla="*/ 563882 w 570456"/>
              <a:gd name="connsiteY1" fmla="*/ 929171 h 1268709"/>
              <a:gd name="connsiteX2" fmla="*/ 570251 w 570456"/>
              <a:gd name="connsiteY2" fmla="*/ 936801 h 1268709"/>
              <a:gd name="connsiteX3" fmla="*/ 500594 w 570456"/>
              <a:gd name="connsiteY3" fmla="*/ 950203 h 1268709"/>
              <a:gd name="connsiteX4" fmla="*/ 104236 w 570456"/>
              <a:gd name="connsiteY4" fmla="*/ 1238461 h 1268709"/>
              <a:gd name="connsiteX5" fmla="*/ 82632 w 570456"/>
              <a:gd name="connsiteY5" fmla="*/ 1268709 h 1268709"/>
              <a:gd name="connsiteX6" fmla="*/ 73195 w 570456"/>
              <a:gd name="connsiteY6" fmla="*/ 1256317 h 1268709"/>
              <a:gd name="connsiteX7" fmla="*/ 0 w 570456"/>
              <a:gd name="connsiteY7" fmla="*/ 1128842 h 1268709"/>
              <a:gd name="connsiteX8" fmla="*/ 475950 w 570456"/>
              <a:gd name="connsiteY8" fmla="*/ 929171 h 1268709"/>
              <a:gd name="connsiteX9" fmla="*/ 83184 w 570456"/>
              <a:gd name="connsiteY9" fmla="*/ 0 h 1268709"/>
              <a:gd name="connsiteX10" fmla="*/ 102316 w 570456"/>
              <a:gd name="connsiteY10" fmla="*/ 26339 h 1268709"/>
              <a:gd name="connsiteX11" fmla="*/ 500051 w 570456"/>
              <a:gd name="connsiteY11" fmla="*/ 317422 h 1268709"/>
              <a:gd name="connsiteX12" fmla="*/ 570456 w 570456"/>
              <a:gd name="connsiteY12" fmla="*/ 331194 h 1268709"/>
              <a:gd name="connsiteX13" fmla="*/ 564074 w 570456"/>
              <a:gd name="connsiteY13" fmla="*/ 338995 h 1268709"/>
              <a:gd name="connsiteX14" fmla="*/ 476142 w 570456"/>
              <a:gd name="connsiteY14" fmla="*/ 338995 h 1268709"/>
              <a:gd name="connsiteX15" fmla="*/ 768 w 570456"/>
              <a:gd name="connsiteY15" fmla="*/ 138483 h 1268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70456" h="1268709">
                <a:moveTo>
                  <a:pt x="475950" y="929171"/>
                </a:moveTo>
                <a:lnTo>
                  <a:pt x="563882" y="929171"/>
                </a:lnTo>
                <a:lnTo>
                  <a:pt x="570251" y="936801"/>
                </a:lnTo>
                <a:lnTo>
                  <a:pt x="500594" y="950203"/>
                </a:lnTo>
                <a:cubicBezTo>
                  <a:pt x="338723" y="992055"/>
                  <a:pt x="196101" y="1093837"/>
                  <a:pt x="104236" y="1238461"/>
                </a:cubicBezTo>
                <a:lnTo>
                  <a:pt x="82632" y="1268709"/>
                </a:lnTo>
                <a:lnTo>
                  <a:pt x="73195" y="1256317"/>
                </a:lnTo>
                <a:cubicBezTo>
                  <a:pt x="46147" y="1215597"/>
                  <a:pt x="21671" y="1173026"/>
                  <a:pt x="0" y="1128842"/>
                </a:cubicBezTo>
                <a:cubicBezTo>
                  <a:pt x="124027" y="1002496"/>
                  <a:pt x="295093" y="929171"/>
                  <a:pt x="475950" y="929171"/>
                </a:cubicBezTo>
                <a:close/>
                <a:moveTo>
                  <a:pt x="83184" y="0"/>
                </a:moveTo>
                <a:lnTo>
                  <a:pt x="102316" y="26339"/>
                </a:lnTo>
                <a:cubicBezTo>
                  <a:pt x="195477" y="171358"/>
                  <a:pt x="337775" y="274777"/>
                  <a:pt x="500051" y="317422"/>
                </a:cubicBezTo>
                <a:lnTo>
                  <a:pt x="570456" y="331194"/>
                </a:lnTo>
                <a:lnTo>
                  <a:pt x="564074" y="338995"/>
                </a:lnTo>
                <a:lnTo>
                  <a:pt x="476142" y="338995"/>
                </a:lnTo>
                <a:cubicBezTo>
                  <a:pt x="295093" y="338995"/>
                  <a:pt x="125371" y="264513"/>
                  <a:pt x="768" y="138483"/>
                </a:cubicBezTo>
                <a:close/>
              </a:path>
            </a:pathLst>
          </a:custGeom>
          <a:solidFill>
            <a:schemeClr val="tx1">
              <a:alpha val="21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" name="Shape">
            <a:extLst>
              <a:ext uri="{FF2B5EF4-FFF2-40B4-BE49-F238E27FC236}">
                <a16:creationId xmlns:a16="http://schemas.microsoft.com/office/drawing/2014/main" id="{A8DCB97D-FE7F-4ABE-9C58-C3C53CE50E11}"/>
              </a:ext>
            </a:extLst>
          </p:cNvPr>
          <p:cNvSpPr/>
          <p:nvPr/>
        </p:nvSpPr>
        <p:spPr>
          <a:xfrm>
            <a:off x="6844329" y="2151529"/>
            <a:ext cx="3714698" cy="2253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7" h="21425" extrusionOk="0">
                <a:moveTo>
                  <a:pt x="21450" y="10376"/>
                </a:moveTo>
                <a:lnTo>
                  <a:pt x="21450" y="10376"/>
                </a:lnTo>
                <a:cubicBezTo>
                  <a:pt x="21415" y="9470"/>
                  <a:pt x="21234" y="8627"/>
                  <a:pt x="20947" y="7909"/>
                </a:cubicBezTo>
                <a:lnTo>
                  <a:pt x="15765" y="7909"/>
                </a:lnTo>
                <a:lnTo>
                  <a:pt x="15257" y="7909"/>
                </a:lnTo>
                <a:cubicBezTo>
                  <a:pt x="14212" y="7909"/>
                  <a:pt x="13231" y="7203"/>
                  <a:pt x="12512" y="6004"/>
                </a:cubicBezTo>
                <a:cubicBezTo>
                  <a:pt x="12318" y="5682"/>
                  <a:pt x="12142" y="5326"/>
                  <a:pt x="11990" y="4936"/>
                </a:cubicBezTo>
                <a:cubicBezTo>
                  <a:pt x="10904" y="2152"/>
                  <a:pt x="9056" y="247"/>
                  <a:pt x="6933" y="22"/>
                </a:cubicBezTo>
                <a:cubicBezTo>
                  <a:pt x="5064" y="-175"/>
                  <a:pt x="3232" y="962"/>
                  <a:pt x="1908" y="3139"/>
                </a:cubicBezTo>
                <a:cubicBezTo>
                  <a:pt x="584" y="5318"/>
                  <a:pt x="-106" y="8331"/>
                  <a:pt x="13" y="11407"/>
                </a:cubicBezTo>
                <a:cubicBezTo>
                  <a:pt x="221" y="16764"/>
                  <a:pt x="2832" y="21061"/>
                  <a:pt x="6086" y="21404"/>
                </a:cubicBezTo>
                <a:cubicBezTo>
                  <a:pt x="6225" y="21419"/>
                  <a:pt x="6365" y="21425"/>
                  <a:pt x="6503" y="21425"/>
                </a:cubicBezTo>
                <a:cubicBezTo>
                  <a:pt x="8226" y="21425"/>
                  <a:pt x="9886" y="20301"/>
                  <a:pt x="11111" y="18285"/>
                </a:cubicBezTo>
                <a:cubicBezTo>
                  <a:pt x="11450" y="17727"/>
                  <a:pt x="11748" y="17113"/>
                  <a:pt x="12000" y="16458"/>
                </a:cubicBezTo>
                <a:cubicBezTo>
                  <a:pt x="12148" y="16077"/>
                  <a:pt x="12318" y="15730"/>
                  <a:pt x="12506" y="15415"/>
                </a:cubicBezTo>
                <a:cubicBezTo>
                  <a:pt x="13223" y="14214"/>
                  <a:pt x="14211" y="13516"/>
                  <a:pt x="15256" y="13516"/>
                </a:cubicBezTo>
                <a:lnTo>
                  <a:pt x="15763" y="13516"/>
                </a:lnTo>
                <a:lnTo>
                  <a:pt x="20945" y="13516"/>
                </a:lnTo>
                <a:cubicBezTo>
                  <a:pt x="21316" y="12601"/>
                  <a:pt x="21494" y="11515"/>
                  <a:pt x="21450" y="10376"/>
                </a:cubicBezTo>
                <a:close/>
                <a:moveTo>
                  <a:pt x="8701" y="14320"/>
                </a:moveTo>
                <a:cubicBezTo>
                  <a:pt x="8061" y="15374"/>
                  <a:pt x="7209" y="15901"/>
                  <a:pt x="6305" y="15806"/>
                </a:cubicBezTo>
                <a:cubicBezTo>
                  <a:pt x="4757" y="15644"/>
                  <a:pt x="3515" y="13598"/>
                  <a:pt x="3415" y="11051"/>
                </a:cubicBezTo>
                <a:cubicBezTo>
                  <a:pt x="3357" y="9562"/>
                  <a:pt x="3678" y="8161"/>
                  <a:pt x="4318" y="7107"/>
                </a:cubicBezTo>
                <a:cubicBezTo>
                  <a:pt x="4910" y="6134"/>
                  <a:pt x="5680" y="5609"/>
                  <a:pt x="6507" y="5609"/>
                </a:cubicBezTo>
                <a:cubicBezTo>
                  <a:pt x="6577" y="5609"/>
                  <a:pt x="6646" y="5612"/>
                  <a:pt x="6716" y="5620"/>
                </a:cubicBezTo>
                <a:cubicBezTo>
                  <a:pt x="8263" y="5782"/>
                  <a:pt x="9505" y="7828"/>
                  <a:pt x="9605" y="10375"/>
                </a:cubicBezTo>
                <a:lnTo>
                  <a:pt x="9605" y="10375"/>
                </a:lnTo>
                <a:cubicBezTo>
                  <a:pt x="9663" y="11867"/>
                  <a:pt x="9341" y="13266"/>
                  <a:pt x="8701" y="14320"/>
                </a:cubicBezTo>
                <a:close/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" name="Shape">
            <a:extLst>
              <a:ext uri="{FF2B5EF4-FFF2-40B4-BE49-F238E27FC236}">
                <a16:creationId xmlns:a16="http://schemas.microsoft.com/office/drawing/2014/main" id="{8130D0CE-3E30-4548-B03E-4EEE4166DBCD}"/>
              </a:ext>
            </a:extLst>
          </p:cNvPr>
          <p:cNvSpPr/>
          <p:nvPr/>
        </p:nvSpPr>
        <p:spPr>
          <a:xfrm>
            <a:off x="4803757" y="2151529"/>
            <a:ext cx="3714698" cy="2253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7" h="21425" extrusionOk="0">
                <a:moveTo>
                  <a:pt x="21450" y="10376"/>
                </a:moveTo>
                <a:lnTo>
                  <a:pt x="21450" y="10376"/>
                </a:lnTo>
                <a:cubicBezTo>
                  <a:pt x="21415" y="9470"/>
                  <a:pt x="21234" y="8627"/>
                  <a:pt x="20947" y="7909"/>
                </a:cubicBezTo>
                <a:lnTo>
                  <a:pt x="15765" y="7909"/>
                </a:lnTo>
                <a:lnTo>
                  <a:pt x="15257" y="7909"/>
                </a:lnTo>
                <a:cubicBezTo>
                  <a:pt x="14212" y="7909"/>
                  <a:pt x="13231" y="7203"/>
                  <a:pt x="12512" y="6004"/>
                </a:cubicBezTo>
                <a:cubicBezTo>
                  <a:pt x="12318" y="5682"/>
                  <a:pt x="12142" y="5326"/>
                  <a:pt x="11990" y="4936"/>
                </a:cubicBezTo>
                <a:cubicBezTo>
                  <a:pt x="10904" y="2152"/>
                  <a:pt x="9056" y="247"/>
                  <a:pt x="6933" y="22"/>
                </a:cubicBezTo>
                <a:cubicBezTo>
                  <a:pt x="5064" y="-175"/>
                  <a:pt x="3232" y="962"/>
                  <a:pt x="1908" y="3139"/>
                </a:cubicBezTo>
                <a:cubicBezTo>
                  <a:pt x="584" y="5318"/>
                  <a:pt x="-106" y="8331"/>
                  <a:pt x="13" y="11407"/>
                </a:cubicBezTo>
                <a:cubicBezTo>
                  <a:pt x="221" y="16764"/>
                  <a:pt x="2832" y="21061"/>
                  <a:pt x="6086" y="21404"/>
                </a:cubicBezTo>
                <a:cubicBezTo>
                  <a:pt x="6225" y="21419"/>
                  <a:pt x="6365" y="21425"/>
                  <a:pt x="6503" y="21425"/>
                </a:cubicBezTo>
                <a:cubicBezTo>
                  <a:pt x="8226" y="21425"/>
                  <a:pt x="9886" y="20301"/>
                  <a:pt x="11111" y="18285"/>
                </a:cubicBezTo>
                <a:cubicBezTo>
                  <a:pt x="11450" y="17727"/>
                  <a:pt x="11748" y="17113"/>
                  <a:pt x="12000" y="16458"/>
                </a:cubicBezTo>
                <a:cubicBezTo>
                  <a:pt x="12148" y="16077"/>
                  <a:pt x="12318" y="15730"/>
                  <a:pt x="12506" y="15415"/>
                </a:cubicBezTo>
                <a:cubicBezTo>
                  <a:pt x="13223" y="14214"/>
                  <a:pt x="14211" y="13516"/>
                  <a:pt x="15256" y="13516"/>
                </a:cubicBezTo>
                <a:lnTo>
                  <a:pt x="15763" y="13516"/>
                </a:lnTo>
                <a:lnTo>
                  <a:pt x="20945" y="13516"/>
                </a:lnTo>
                <a:cubicBezTo>
                  <a:pt x="21316" y="12601"/>
                  <a:pt x="21494" y="11515"/>
                  <a:pt x="21450" y="10376"/>
                </a:cubicBezTo>
                <a:close/>
                <a:moveTo>
                  <a:pt x="8701" y="14320"/>
                </a:moveTo>
                <a:cubicBezTo>
                  <a:pt x="8061" y="15374"/>
                  <a:pt x="7209" y="15901"/>
                  <a:pt x="6305" y="15806"/>
                </a:cubicBezTo>
                <a:cubicBezTo>
                  <a:pt x="4757" y="15644"/>
                  <a:pt x="3515" y="13598"/>
                  <a:pt x="3415" y="11051"/>
                </a:cubicBezTo>
                <a:cubicBezTo>
                  <a:pt x="3357" y="9562"/>
                  <a:pt x="3678" y="8161"/>
                  <a:pt x="4318" y="7107"/>
                </a:cubicBezTo>
                <a:cubicBezTo>
                  <a:pt x="4910" y="6134"/>
                  <a:pt x="5680" y="5609"/>
                  <a:pt x="6507" y="5609"/>
                </a:cubicBezTo>
                <a:cubicBezTo>
                  <a:pt x="6577" y="5609"/>
                  <a:pt x="6646" y="5612"/>
                  <a:pt x="6716" y="5620"/>
                </a:cubicBezTo>
                <a:cubicBezTo>
                  <a:pt x="8263" y="5782"/>
                  <a:pt x="9505" y="7828"/>
                  <a:pt x="9605" y="10375"/>
                </a:cubicBezTo>
                <a:lnTo>
                  <a:pt x="9605" y="10375"/>
                </a:lnTo>
                <a:cubicBezTo>
                  <a:pt x="9663" y="11867"/>
                  <a:pt x="9341" y="13266"/>
                  <a:pt x="8701" y="14320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Shape">
            <a:extLst>
              <a:ext uri="{FF2B5EF4-FFF2-40B4-BE49-F238E27FC236}">
                <a16:creationId xmlns:a16="http://schemas.microsoft.com/office/drawing/2014/main" id="{0606E21B-6804-4A92-99F7-945F23C89298}"/>
              </a:ext>
            </a:extLst>
          </p:cNvPr>
          <p:cNvSpPr/>
          <p:nvPr/>
        </p:nvSpPr>
        <p:spPr>
          <a:xfrm>
            <a:off x="2762199" y="2151529"/>
            <a:ext cx="3714698" cy="2253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7" h="21425" extrusionOk="0">
                <a:moveTo>
                  <a:pt x="21450" y="10376"/>
                </a:moveTo>
                <a:lnTo>
                  <a:pt x="21450" y="10376"/>
                </a:lnTo>
                <a:cubicBezTo>
                  <a:pt x="21415" y="9470"/>
                  <a:pt x="21234" y="8627"/>
                  <a:pt x="20947" y="7909"/>
                </a:cubicBezTo>
                <a:lnTo>
                  <a:pt x="15765" y="7909"/>
                </a:lnTo>
                <a:lnTo>
                  <a:pt x="15257" y="7909"/>
                </a:lnTo>
                <a:cubicBezTo>
                  <a:pt x="14212" y="7909"/>
                  <a:pt x="13231" y="7203"/>
                  <a:pt x="12512" y="6004"/>
                </a:cubicBezTo>
                <a:cubicBezTo>
                  <a:pt x="12318" y="5682"/>
                  <a:pt x="12142" y="5326"/>
                  <a:pt x="11990" y="4936"/>
                </a:cubicBezTo>
                <a:cubicBezTo>
                  <a:pt x="10904" y="2152"/>
                  <a:pt x="9056" y="247"/>
                  <a:pt x="6933" y="22"/>
                </a:cubicBezTo>
                <a:cubicBezTo>
                  <a:pt x="5064" y="-175"/>
                  <a:pt x="3232" y="962"/>
                  <a:pt x="1908" y="3139"/>
                </a:cubicBezTo>
                <a:cubicBezTo>
                  <a:pt x="584" y="5318"/>
                  <a:pt x="-106" y="8331"/>
                  <a:pt x="13" y="11407"/>
                </a:cubicBezTo>
                <a:cubicBezTo>
                  <a:pt x="221" y="16764"/>
                  <a:pt x="2832" y="21061"/>
                  <a:pt x="6086" y="21404"/>
                </a:cubicBezTo>
                <a:cubicBezTo>
                  <a:pt x="6225" y="21419"/>
                  <a:pt x="6365" y="21425"/>
                  <a:pt x="6503" y="21425"/>
                </a:cubicBezTo>
                <a:cubicBezTo>
                  <a:pt x="8226" y="21425"/>
                  <a:pt x="9886" y="20301"/>
                  <a:pt x="11111" y="18285"/>
                </a:cubicBezTo>
                <a:cubicBezTo>
                  <a:pt x="11450" y="17727"/>
                  <a:pt x="11748" y="17113"/>
                  <a:pt x="12000" y="16458"/>
                </a:cubicBezTo>
                <a:cubicBezTo>
                  <a:pt x="12148" y="16077"/>
                  <a:pt x="12318" y="15730"/>
                  <a:pt x="12506" y="15415"/>
                </a:cubicBezTo>
                <a:cubicBezTo>
                  <a:pt x="13223" y="14214"/>
                  <a:pt x="14211" y="13516"/>
                  <a:pt x="15256" y="13516"/>
                </a:cubicBezTo>
                <a:lnTo>
                  <a:pt x="15763" y="13516"/>
                </a:lnTo>
                <a:lnTo>
                  <a:pt x="20945" y="13516"/>
                </a:lnTo>
                <a:cubicBezTo>
                  <a:pt x="21316" y="12601"/>
                  <a:pt x="21494" y="11515"/>
                  <a:pt x="21450" y="10376"/>
                </a:cubicBezTo>
                <a:close/>
                <a:moveTo>
                  <a:pt x="8701" y="14320"/>
                </a:moveTo>
                <a:cubicBezTo>
                  <a:pt x="8061" y="15374"/>
                  <a:pt x="7209" y="15901"/>
                  <a:pt x="6305" y="15806"/>
                </a:cubicBezTo>
                <a:cubicBezTo>
                  <a:pt x="4757" y="15644"/>
                  <a:pt x="3515" y="13598"/>
                  <a:pt x="3415" y="11051"/>
                </a:cubicBezTo>
                <a:cubicBezTo>
                  <a:pt x="3357" y="9562"/>
                  <a:pt x="3678" y="8161"/>
                  <a:pt x="4318" y="7107"/>
                </a:cubicBezTo>
                <a:cubicBezTo>
                  <a:pt x="4910" y="6134"/>
                  <a:pt x="5680" y="5609"/>
                  <a:pt x="6507" y="5609"/>
                </a:cubicBezTo>
                <a:cubicBezTo>
                  <a:pt x="6577" y="5609"/>
                  <a:pt x="6646" y="5612"/>
                  <a:pt x="6716" y="5620"/>
                </a:cubicBezTo>
                <a:cubicBezTo>
                  <a:pt x="8263" y="5782"/>
                  <a:pt x="9505" y="7828"/>
                  <a:pt x="9605" y="10375"/>
                </a:cubicBezTo>
                <a:lnTo>
                  <a:pt x="9605" y="10375"/>
                </a:lnTo>
                <a:cubicBezTo>
                  <a:pt x="9663" y="11867"/>
                  <a:pt x="9341" y="13266"/>
                  <a:pt x="8701" y="14320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DADB669-A825-41BF-B3DB-C7ACF37B38CC}"/>
              </a:ext>
            </a:extLst>
          </p:cNvPr>
          <p:cNvSpPr/>
          <p:nvPr/>
        </p:nvSpPr>
        <p:spPr>
          <a:xfrm>
            <a:off x="2762023" y="2653518"/>
            <a:ext cx="686501" cy="1249947"/>
          </a:xfrm>
          <a:custGeom>
            <a:avLst/>
            <a:gdLst>
              <a:gd name="connsiteX0" fmla="*/ 405765 w 686501"/>
              <a:gd name="connsiteY0" fmla="*/ 299701 h 1249947"/>
              <a:gd name="connsiteX1" fmla="*/ 405849 w 686501"/>
              <a:gd name="connsiteY1" fmla="*/ 301013 h 1249947"/>
              <a:gd name="connsiteX2" fmla="*/ 413886 w 686501"/>
              <a:gd name="connsiteY2" fmla="*/ 302245 h 1249947"/>
              <a:gd name="connsiteX3" fmla="*/ 190680 w 686501"/>
              <a:gd name="connsiteY3" fmla="*/ 0 h 1249947"/>
              <a:gd name="connsiteX4" fmla="*/ 202669 w 686501"/>
              <a:gd name="connsiteY4" fmla="*/ 16502 h 1249947"/>
              <a:gd name="connsiteX5" fmla="*/ 293039 w 686501"/>
              <a:gd name="connsiteY5" fmla="*/ 128856 h 1249947"/>
              <a:gd name="connsiteX6" fmla="*/ 635189 w 686501"/>
              <a:gd name="connsiteY6" fmla="*/ 315688 h 1249947"/>
              <a:gd name="connsiteX7" fmla="*/ 684341 w 686501"/>
              <a:gd name="connsiteY7" fmla="*/ 320702 h 1249947"/>
              <a:gd name="connsiteX8" fmla="*/ 677425 w 686501"/>
              <a:gd name="connsiteY8" fmla="*/ 329158 h 1249947"/>
              <a:gd name="connsiteX9" fmla="*/ 589492 w 686501"/>
              <a:gd name="connsiteY9" fmla="*/ 329158 h 1249947"/>
              <a:gd name="connsiteX10" fmla="*/ 589456 w 686501"/>
              <a:gd name="connsiteY10" fmla="*/ 329154 h 1249947"/>
              <a:gd name="connsiteX11" fmla="*/ 589493 w 686501"/>
              <a:gd name="connsiteY11" fmla="*/ 329160 h 1249947"/>
              <a:gd name="connsiteX12" fmla="*/ 677426 w 686501"/>
              <a:gd name="connsiteY12" fmla="*/ 329160 h 1249947"/>
              <a:gd name="connsiteX13" fmla="*/ 674997 w 686501"/>
              <a:gd name="connsiteY13" fmla="*/ 334474 h 1249947"/>
              <a:gd name="connsiteX14" fmla="*/ 591249 w 686501"/>
              <a:gd name="connsiteY14" fmla="*/ 659805 h 1249947"/>
              <a:gd name="connsiteX15" fmla="*/ 686501 w 686501"/>
              <a:gd name="connsiteY15" fmla="*/ 931337 h 1249947"/>
              <a:gd name="connsiteX16" fmla="*/ 683650 w 686501"/>
              <a:gd name="connsiteY16" fmla="*/ 927645 h 1249947"/>
              <a:gd name="connsiteX17" fmla="*/ 634832 w 686501"/>
              <a:gd name="connsiteY17" fmla="*/ 932571 h 1249947"/>
              <a:gd name="connsiteX18" fmla="*/ 292000 w 686501"/>
              <a:gd name="connsiteY18" fmla="*/ 1118900 h 1249947"/>
              <a:gd name="connsiteX19" fmla="*/ 204400 w 686501"/>
              <a:gd name="connsiteY19" fmla="*/ 1228624 h 1249947"/>
              <a:gd name="connsiteX20" fmla="*/ 189185 w 686501"/>
              <a:gd name="connsiteY20" fmla="*/ 1249947 h 1249947"/>
              <a:gd name="connsiteX21" fmla="*/ 186545 w 686501"/>
              <a:gd name="connsiteY21" fmla="*/ 1246480 h 1249947"/>
              <a:gd name="connsiteX22" fmla="*/ 113350 w 686501"/>
              <a:gd name="connsiteY22" fmla="*/ 1119005 h 1249947"/>
              <a:gd name="connsiteX23" fmla="*/ 116242 w 686501"/>
              <a:gd name="connsiteY23" fmla="*/ 1116592 h 1249947"/>
              <a:gd name="connsiteX24" fmla="*/ 73169 w 686501"/>
              <a:gd name="connsiteY24" fmla="*/ 1024322 h 1249947"/>
              <a:gd name="connsiteX25" fmla="*/ 2285 w 686501"/>
              <a:gd name="connsiteY25" fmla="*/ 697257 h 1249947"/>
              <a:gd name="connsiteX26" fmla="*/ 72638 w 686501"/>
              <a:gd name="connsiteY26" fmla="*/ 226970 h 1249947"/>
              <a:gd name="connsiteX27" fmla="*/ 115317 w 686501"/>
              <a:gd name="connsiteY27" fmla="*/ 129646 h 1249947"/>
              <a:gd name="connsiteX28" fmla="*/ 165005 w 686501"/>
              <a:gd name="connsiteY28" fmla="*/ 171059 h 1249947"/>
              <a:gd name="connsiteX29" fmla="*/ 165005 w 686501"/>
              <a:gd name="connsiteY29" fmla="*/ 171058 h 1249947"/>
              <a:gd name="connsiteX30" fmla="*/ 114118 w 686501"/>
              <a:gd name="connsiteY30" fmla="*/ 128646 h 1249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686501" h="1249947">
                <a:moveTo>
                  <a:pt x="405765" y="299701"/>
                </a:moveTo>
                <a:lnTo>
                  <a:pt x="405849" y="301013"/>
                </a:lnTo>
                <a:lnTo>
                  <a:pt x="413886" y="302245"/>
                </a:lnTo>
                <a:close/>
                <a:moveTo>
                  <a:pt x="190680" y="0"/>
                </a:moveTo>
                <a:lnTo>
                  <a:pt x="202669" y="16502"/>
                </a:lnTo>
                <a:cubicBezTo>
                  <a:pt x="228983" y="57530"/>
                  <a:pt x="259453" y="94982"/>
                  <a:pt x="293039" y="128856"/>
                </a:cubicBezTo>
                <a:cubicBezTo>
                  <a:pt x="386395" y="223458"/>
                  <a:pt x="505266" y="288886"/>
                  <a:pt x="635189" y="315688"/>
                </a:cubicBezTo>
                <a:lnTo>
                  <a:pt x="684341" y="320702"/>
                </a:lnTo>
                <a:lnTo>
                  <a:pt x="677425" y="329158"/>
                </a:lnTo>
                <a:lnTo>
                  <a:pt x="589492" y="329158"/>
                </a:lnTo>
                <a:lnTo>
                  <a:pt x="589456" y="329154"/>
                </a:lnTo>
                <a:lnTo>
                  <a:pt x="589493" y="329160"/>
                </a:lnTo>
                <a:lnTo>
                  <a:pt x="677426" y="329160"/>
                </a:lnTo>
                <a:lnTo>
                  <a:pt x="674997" y="334474"/>
                </a:lnTo>
                <a:cubicBezTo>
                  <a:pt x="613095" y="430047"/>
                  <a:pt x="583718" y="542322"/>
                  <a:pt x="591249" y="659805"/>
                </a:cubicBezTo>
                <a:cubicBezTo>
                  <a:pt x="597741" y="760285"/>
                  <a:pt x="632036" y="853353"/>
                  <a:pt x="686501" y="931337"/>
                </a:cubicBezTo>
                <a:lnTo>
                  <a:pt x="683650" y="927645"/>
                </a:lnTo>
                <a:lnTo>
                  <a:pt x="634832" y="932571"/>
                </a:lnTo>
                <a:cubicBezTo>
                  <a:pt x="504584" y="959146"/>
                  <a:pt x="385097" y="1024140"/>
                  <a:pt x="292000" y="1118900"/>
                </a:cubicBezTo>
                <a:cubicBezTo>
                  <a:pt x="259453" y="1152038"/>
                  <a:pt x="230022" y="1188543"/>
                  <a:pt x="204400" y="1228624"/>
                </a:cubicBezTo>
                <a:lnTo>
                  <a:pt x="189185" y="1249947"/>
                </a:lnTo>
                <a:lnTo>
                  <a:pt x="186545" y="1246480"/>
                </a:lnTo>
                <a:cubicBezTo>
                  <a:pt x="159497" y="1205760"/>
                  <a:pt x="135021" y="1163189"/>
                  <a:pt x="113350" y="1119005"/>
                </a:cubicBezTo>
                <a:lnTo>
                  <a:pt x="116242" y="1116592"/>
                </a:lnTo>
                <a:lnTo>
                  <a:pt x="73169" y="1024322"/>
                </a:lnTo>
                <a:cubicBezTo>
                  <a:pt x="34079" y="921602"/>
                  <a:pt x="9600" y="811730"/>
                  <a:pt x="2285" y="697257"/>
                </a:cubicBezTo>
                <a:cubicBezTo>
                  <a:pt x="-8016" y="535458"/>
                  <a:pt x="16697" y="375316"/>
                  <a:pt x="72638" y="226970"/>
                </a:cubicBezTo>
                <a:lnTo>
                  <a:pt x="115317" y="129646"/>
                </a:lnTo>
                <a:lnTo>
                  <a:pt x="165005" y="171059"/>
                </a:lnTo>
                <a:lnTo>
                  <a:pt x="165005" y="171058"/>
                </a:lnTo>
                <a:lnTo>
                  <a:pt x="114118" y="128646"/>
                </a:lnTo>
                <a:close/>
              </a:path>
            </a:pathLst>
          </a:custGeom>
          <a:solidFill>
            <a:schemeClr val="tx1">
              <a:alpha val="21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2A03AE47-CE7F-4C8B-AED2-6BC318C3E3B3}"/>
              </a:ext>
            </a:extLst>
          </p:cNvPr>
          <p:cNvSpPr/>
          <p:nvPr/>
        </p:nvSpPr>
        <p:spPr>
          <a:xfrm>
            <a:off x="4917074" y="2644094"/>
            <a:ext cx="570466" cy="1268794"/>
          </a:xfrm>
          <a:custGeom>
            <a:avLst/>
            <a:gdLst>
              <a:gd name="connsiteX0" fmla="*/ 475950 w 570466"/>
              <a:gd name="connsiteY0" fmla="*/ 929211 h 1268794"/>
              <a:gd name="connsiteX1" fmla="*/ 563882 w 570466"/>
              <a:gd name="connsiteY1" fmla="*/ 929211 h 1268794"/>
              <a:gd name="connsiteX2" fmla="*/ 570255 w 570466"/>
              <a:gd name="connsiteY2" fmla="*/ 936845 h 1268794"/>
              <a:gd name="connsiteX3" fmla="*/ 500595 w 570466"/>
              <a:gd name="connsiteY3" fmla="*/ 950243 h 1268794"/>
              <a:gd name="connsiteX4" fmla="*/ 104303 w 570466"/>
              <a:gd name="connsiteY4" fmla="*/ 1238501 h 1268794"/>
              <a:gd name="connsiteX5" fmla="*/ 82667 w 570466"/>
              <a:gd name="connsiteY5" fmla="*/ 1268794 h 1268794"/>
              <a:gd name="connsiteX6" fmla="*/ 73195 w 570466"/>
              <a:gd name="connsiteY6" fmla="*/ 1256357 h 1268794"/>
              <a:gd name="connsiteX7" fmla="*/ 0 w 570466"/>
              <a:gd name="connsiteY7" fmla="*/ 1128882 h 1268794"/>
              <a:gd name="connsiteX8" fmla="*/ 475950 w 570466"/>
              <a:gd name="connsiteY8" fmla="*/ 929211 h 1268794"/>
              <a:gd name="connsiteX9" fmla="*/ 83208 w 570466"/>
              <a:gd name="connsiteY9" fmla="*/ 0 h 1268794"/>
              <a:gd name="connsiteX10" fmla="*/ 102383 w 570466"/>
              <a:gd name="connsiteY10" fmla="*/ 26379 h 1268794"/>
              <a:gd name="connsiteX11" fmla="*/ 500106 w 570466"/>
              <a:gd name="connsiteY11" fmla="*/ 317462 h 1268794"/>
              <a:gd name="connsiteX12" fmla="*/ 570466 w 570466"/>
              <a:gd name="connsiteY12" fmla="*/ 331221 h 1268794"/>
              <a:gd name="connsiteX13" fmla="*/ 564074 w 570466"/>
              <a:gd name="connsiteY13" fmla="*/ 339035 h 1268794"/>
              <a:gd name="connsiteX14" fmla="*/ 476142 w 570466"/>
              <a:gd name="connsiteY14" fmla="*/ 339035 h 1268794"/>
              <a:gd name="connsiteX15" fmla="*/ 768 w 570466"/>
              <a:gd name="connsiteY15" fmla="*/ 138523 h 1268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70466" h="1268794">
                <a:moveTo>
                  <a:pt x="475950" y="929211"/>
                </a:moveTo>
                <a:lnTo>
                  <a:pt x="563882" y="929211"/>
                </a:lnTo>
                <a:lnTo>
                  <a:pt x="570255" y="936845"/>
                </a:lnTo>
                <a:lnTo>
                  <a:pt x="500595" y="950243"/>
                </a:lnTo>
                <a:cubicBezTo>
                  <a:pt x="338691" y="992095"/>
                  <a:pt x="196172" y="1093877"/>
                  <a:pt x="104303" y="1238501"/>
                </a:cubicBezTo>
                <a:lnTo>
                  <a:pt x="82667" y="1268794"/>
                </a:lnTo>
                <a:lnTo>
                  <a:pt x="73195" y="1256357"/>
                </a:lnTo>
                <a:cubicBezTo>
                  <a:pt x="46147" y="1215637"/>
                  <a:pt x="21671" y="1173066"/>
                  <a:pt x="0" y="1128882"/>
                </a:cubicBezTo>
                <a:cubicBezTo>
                  <a:pt x="124027" y="1002536"/>
                  <a:pt x="295093" y="929211"/>
                  <a:pt x="475950" y="929211"/>
                </a:cubicBezTo>
                <a:close/>
                <a:moveTo>
                  <a:pt x="83208" y="0"/>
                </a:moveTo>
                <a:lnTo>
                  <a:pt x="102383" y="26379"/>
                </a:lnTo>
                <a:cubicBezTo>
                  <a:pt x="195404" y="171398"/>
                  <a:pt x="337779" y="274817"/>
                  <a:pt x="500106" y="317462"/>
                </a:cubicBezTo>
                <a:lnTo>
                  <a:pt x="570466" y="331221"/>
                </a:lnTo>
                <a:lnTo>
                  <a:pt x="564074" y="339035"/>
                </a:lnTo>
                <a:lnTo>
                  <a:pt x="476142" y="339035"/>
                </a:lnTo>
                <a:cubicBezTo>
                  <a:pt x="295093" y="339035"/>
                  <a:pt x="125371" y="264553"/>
                  <a:pt x="768" y="138523"/>
                </a:cubicBezTo>
                <a:close/>
              </a:path>
            </a:pathLst>
          </a:custGeom>
          <a:solidFill>
            <a:schemeClr val="tx1">
              <a:alpha val="21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55F1B85A-99D6-4F50-83E4-883310D7790C}"/>
              </a:ext>
            </a:extLst>
          </p:cNvPr>
          <p:cNvSpPr/>
          <p:nvPr/>
        </p:nvSpPr>
        <p:spPr>
          <a:xfrm>
            <a:off x="6958775" y="2644093"/>
            <a:ext cx="570464" cy="1268797"/>
          </a:xfrm>
          <a:custGeom>
            <a:avLst/>
            <a:gdLst>
              <a:gd name="connsiteX0" fmla="*/ 475933 w 570464"/>
              <a:gd name="connsiteY0" fmla="*/ 929213 h 1268797"/>
              <a:gd name="connsiteX1" fmla="*/ 563863 w 570464"/>
              <a:gd name="connsiteY1" fmla="*/ 929213 h 1268797"/>
              <a:gd name="connsiteX2" fmla="*/ 570244 w 570464"/>
              <a:gd name="connsiteY2" fmla="*/ 936849 h 1268797"/>
              <a:gd name="connsiteX3" fmla="*/ 500593 w 570464"/>
              <a:gd name="connsiteY3" fmla="*/ 950245 h 1268797"/>
              <a:gd name="connsiteX4" fmla="*/ 104302 w 570464"/>
              <a:gd name="connsiteY4" fmla="*/ 1238503 h 1268797"/>
              <a:gd name="connsiteX5" fmla="*/ 82665 w 570464"/>
              <a:gd name="connsiteY5" fmla="*/ 1268797 h 1268797"/>
              <a:gd name="connsiteX6" fmla="*/ 73193 w 570464"/>
              <a:gd name="connsiteY6" fmla="*/ 1256359 h 1268797"/>
              <a:gd name="connsiteX7" fmla="*/ 0 w 570464"/>
              <a:gd name="connsiteY7" fmla="*/ 1128884 h 1268797"/>
              <a:gd name="connsiteX8" fmla="*/ 475933 w 570464"/>
              <a:gd name="connsiteY8" fmla="*/ 929213 h 1268797"/>
              <a:gd name="connsiteX9" fmla="*/ 83206 w 570464"/>
              <a:gd name="connsiteY9" fmla="*/ 0 h 1268797"/>
              <a:gd name="connsiteX10" fmla="*/ 102382 w 570464"/>
              <a:gd name="connsiteY10" fmla="*/ 26381 h 1268797"/>
              <a:gd name="connsiteX11" fmla="*/ 500104 w 570464"/>
              <a:gd name="connsiteY11" fmla="*/ 317464 h 1268797"/>
              <a:gd name="connsiteX12" fmla="*/ 570464 w 570464"/>
              <a:gd name="connsiteY12" fmla="*/ 331223 h 1268797"/>
              <a:gd name="connsiteX13" fmla="*/ 564055 w 570464"/>
              <a:gd name="connsiteY13" fmla="*/ 339037 h 1268797"/>
              <a:gd name="connsiteX14" fmla="*/ 476125 w 570464"/>
              <a:gd name="connsiteY14" fmla="*/ 339037 h 1268797"/>
              <a:gd name="connsiteX15" fmla="*/ 768 w 570464"/>
              <a:gd name="connsiteY15" fmla="*/ 138525 h 126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70464" h="1268797">
                <a:moveTo>
                  <a:pt x="475933" y="929213"/>
                </a:moveTo>
                <a:lnTo>
                  <a:pt x="563863" y="929213"/>
                </a:lnTo>
                <a:lnTo>
                  <a:pt x="570244" y="936849"/>
                </a:lnTo>
                <a:lnTo>
                  <a:pt x="500593" y="950245"/>
                </a:lnTo>
                <a:cubicBezTo>
                  <a:pt x="338689" y="992097"/>
                  <a:pt x="196171" y="1093879"/>
                  <a:pt x="104302" y="1238503"/>
                </a:cubicBezTo>
                <a:lnTo>
                  <a:pt x="82665" y="1268797"/>
                </a:lnTo>
                <a:lnTo>
                  <a:pt x="73193" y="1256359"/>
                </a:lnTo>
                <a:cubicBezTo>
                  <a:pt x="46146" y="1215639"/>
                  <a:pt x="21671" y="1173068"/>
                  <a:pt x="0" y="1128884"/>
                </a:cubicBezTo>
                <a:cubicBezTo>
                  <a:pt x="124023" y="1002538"/>
                  <a:pt x="295082" y="929213"/>
                  <a:pt x="475933" y="929213"/>
                </a:cubicBezTo>
                <a:close/>
                <a:moveTo>
                  <a:pt x="83206" y="0"/>
                </a:moveTo>
                <a:lnTo>
                  <a:pt x="102382" y="26381"/>
                </a:lnTo>
                <a:cubicBezTo>
                  <a:pt x="195403" y="171400"/>
                  <a:pt x="337777" y="274819"/>
                  <a:pt x="500104" y="317464"/>
                </a:cubicBezTo>
                <a:lnTo>
                  <a:pt x="570464" y="331223"/>
                </a:lnTo>
                <a:lnTo>
                  <a:pt x="564055" y="339037"/>
                </a:lnTo>
                <a:lnTo>
                  <a:pt x="476125" y="339037"/>
                </a:lnTo>
                <a:cubicBezTo>
                  <a:pt x="295082" y="339037"/>
                  <a:pt x="125367" y="264555"/>
                  <a:pt x="768" y="138525"/>
                </a:cubicBezTo>
                <a:close/>
              </a:path>
            </a:pathLst>
          </a:custGeom>
          <a:solidFill>
            <a:schemeClr val="tx1">
              <a:alpha val="21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" name="Shape">
            <a:extLst>
              <a:ext uri="{FF2B5EF4-FFF2-40B4-BE49-F238E27FC236}">
                <a16:creationId xmlns:a16="http://schemas.microsoft.com/office/drawing/2014/main" id="{6423CC8A-539F-4AE3-82ED-4704D3161D20}"/>
              </a:ext>
            </a:extLst>
          </p:cNvPr>
          <p:cNvSpPr/>
          <p:nvPr/>
        </p:nvSpPr>
        <p:spPr>
          <a:xfrm>
            <a:off x="706067" y="2151529"/>
            <a:ext cx="3714698" cy="22539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7" h="21425" extrusionOk="0">
                <a:moveTo>
                  <a:pt x="21450" y="10376"/>
                </a:moveTo>
                <a:lnTo>
                  <a:pt x="21450" y="10376"/>
                </a:lnTo>
                <a:cubicBezTo>
                  <a:pt x="21415" y="9470"/>
                  <a:pt x="21234" y="8627"/>
                  <a:pt x="20947" y="7909"/>
                </a:cubicBezTo>
                <a:lnTo>
                  <a:pt x="15765" y="7909"/>
                </a:lnTo>
                <a:lnTo>
                  <a:pt x="15257" y="7909"/>
                </a:lnTo>
                <a:cubicBezTo>
                  <a:pt x="14212" y="7909"/>
                  <a:pt x="13231" y="7203"/>
                  <a:pt x="12512" y="6004"/>
                </a:cubicBezTo>
                <a:cubicBezTo>
                  <a:pt x="12318" y="5682"/>
                  <a:pt x="12142" y="5326"/>
                  <a:pt x="11990" y="4936"/>
                </a:cubicBezTo>
                <a:cubicBezTo>
                  <a:pt x="10904" y="2152"/>
                  <a:pt x="9056" y="247"/>
                  <a:pt x="6933" y="22"/>
                </a:cubicBezTo>
                <a:cubicBezTo>
                  <a:pt x="5064" y="-175"/>
                  <a:pt x="3232" y="962"/>
                  <a:pt x="1908" y="3139"/>
                </a:cubicBezTo>
                <a:cubicBezTo>
                  <a:pt x="584" y="5318"/>
                  <a:pt x="-106" y="8331"/>
                  <a:pt x="13" y="11407"/>
                </a:cubicBezTo>
                <a:cubicBezTo>
                  <a:pt x="221" y="16764"/>
                  <a:pt x="2832" y="21061"/>
                  <a:pt x="6086" y="21404"/>
                </a:cubicBezTo>
                <a:cubicBezTo>
                  <a:pt x="6225" y="21419"/>
                  <a:pt x="6365" y="21425"/>
                  <a:pt x="6503" y="21425"/>
                </a:cubicBezTo>
                <a:cubicBezTo>
                  <a:pt x="8226" y="21425"/>
                  <a:pt x="9886" y="20301"/>
                  <a:pt x="11111" y="18285"/>
                </a:cubicBezTo>
                <a:cubicBezTo>
                  <a:pt x="11450" y="17727"/>
                  <a:pt x="11748" y="17113"/>
                  <a:pt x="12000" y="16458"/>
                </a:cubicBezTo>
                <a:cubicBezTo>
                  <a:pt x="12148" y="16077"/>
                  <a:pt x="12318" y="15730"/>
                  <a:pt x="12506" y="15415"/>
                </a:cubicBezTo>
                <a:cubicBezTo>
                  <a:pt x="13223" y="14214"/>
                  <a:pt x="14211" y="13516"/>
                  <a:pt x="15256" y="13516"/>
                </a:cubicBezTo>
                <a:lnTo>
                  <a:pt x="15763" y="13516"/>
                </a:lnTo>
                <a:lnTo>
                  <a:pt x="20945" y="13516"/>
                </a:lnTo>
                <a:cubicBezTo>
                  <a:pt x="21316" y="12601"/>
                  <a:pt x="21494" y="11515"/>
                  <a:pt x="21450" y="10376"/>
                </a:cubicBezTo>
                <a:close/>
                <a:moveTo>
                  <a:pt x="8701" y="14320"/>
                </a:moveTo>
                <a:cubicBezTo>
                  <a:pt x="8061" y="15374"/>
                  <a:pt x="7209" y="15901"/>
                  <a:pt x="6305" y="15806"/>
                </a:cubicBezTo>
                <a:cubicBezTo>
                  <a:pt x="4757" y="15644"/>
                  <a:pt x="3515" y="13598"/>
                  <a:pt x="3415" y="11051"/>
                </a:cubicBezTo>
                <a:cubicBezTo>
                  <a:pt x="3357" y="9562"/>
                  <a:pt x="3678" y="8161"/>
                  <a:pt x="4318" y="7107"/>
                </a:cubicBezTo>
                <a:cubicBezTo>
                  <a:pt x="4910" y="6134"/>
                  <a:pt x="5680" y="5609"/>
                  <a:pt x="6507" y="5609"/>
                </a:cubicBezTo>
                <a:cubicBezTo>
                  <a:pt x="6577" y="5609"/>
                  <a:pt x="6646" y="5612"/>
                  <a:pt x="6716" y="5620"/>
                </a:cubicBezTo>
                <a:cubicBezTo>
                  <a:pt x="8263" y="5782"/>
                  <a:pt x="9505" y="7828"/>
                  <a:pt x="9605" y="10375"/>
                </a:cubicBezTo>
                <a:lnTo>
                  <a:pt x="9605" y="10375"/>
                </a:lnTo>
                <a:cubicBezTo>
                  <a:pt x="9663" y="11867"/>
                  <a:pt x="9341" y="13266"/>
                  <a:pt x="8701" y="1432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1282C6F-F25A-4788-AF5F-982D5DB02955}"/>
              </a:ext>
            </a:extLst>
          </p:cNvPr>
          <p:cNvGrpSpPr/>
          <p:nvPr/>
        </p:nvGrpSpPr>
        <p:grpSpPr>
          <a:xfrm>
            <a:off x="988139" y="4582212"/>
            <a:ext cx="1718792" cy="1567152"/>
            <a:chOff x="8921977" y="1242150"/>
            <a:chExt cx="2926080" cy="1567152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542AFC11-C30E-4297-8E68-1D2E6834CE2B}"/>
                </a:ext>
              </a:extLst>
            </p:cNvPr>
            <p:cNvSpPr txBox="1"/>
            <p:nvPr/>
          </p:nvSpPr>
          <p:spPr>
            <a:xfrm>
              <a:off x="8921977" y="1242150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366C0DFF-8A86-45FB-80D3-B4C3BAEA8D46}"/>
                </a:ext>
              </a:extLst>
            </p:cNvPr>
            <p:cNvSpPr txBox="1"/>
            <p:nvPr/>
          </p:nvSpPr>
          <p:spPr>
            <a:xfrm>
              <a:off x="8921977" y="1701306"/>
              <a:ext cx="2926080" cy="110799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100" noProof="1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dolor. 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6DF4B61-563E-4D82-BB19-5883C34D2AD6}"/>
              </a:ext>
            </a:extLst>
          </p:cNvPr>
          <p:cNvGrpSpPr/>
          <p:nvPr/>
        </p:nvGrpSpPr>
        <p:grpSpPr>
          <a:xfrm>
            <a:off x="3034175" y="4582212"/>
            <a:ext cx="1718792" cy="1567152"/>
            <a:chOff x="8921977" y="1242150"/>
            <a:chExt cx="2926080" cy="1567152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FC66327-08DC-487A-BE8E-521FA0BA31BC}"/>
                </a:ext>
              </a:extLst>
            </p:cNvPr>
            <p:cNvSpPr txBox="1"/>
            <p:nvPr/>
          </p:nvSpPr>
          <p:spPr>
            <a:xfrm>
              <a:off x="8921977" y="1242150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373DD1EE-B01C-417D-B465-D7F84C003197}"/>
                </a:ext>
              </a:extLst>
            </p:cNvPr>
            <p:cNvSpPr txBox="1"/>
            <p:nvPr/>
          </p:nvSpPr>
          <p:spPr>
            <a:xfrm>
              <a:off x="8921977" y="1701306"/>
              <a:ext cx="2926080" cy="110799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100" noProof="1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dolor. 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8F0E6357-3365-4C77-88A7-DFD730CFDACB}"/>
              </a:ext>
            </a:extLst>
          </p:cNvPr>
          <p:cNvGrpSpPr/>
          <p:nvPr/>
        </p:nvGrpSpPr>
        <p:grpSpPr>
          <a:xfrm>
            <a:off x="5080211" y="4582212"/>
            <a:ext cx="1718792" cy="1567152"/>
            <a:chOff x="8921977" y="1242150"/>
            <a:chExt cx="2926080" cy="1567152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C30B2496-A612-4EB9-98EB-20C4DCD6EB7C}"/>
                </a:ext>
              </a:extLst>
            </p:cNvPr>
            <p:cNvSpPr txBox="1"/>
            <p:nvPr/>
          </p:nvSpPr>
          <p:spPr>
            <a:xfrm>
              <a:off x="8921977" y="1242150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E1787070-467A-49B3-B0D1-586E93BE304F}"/>
                </a:ext>
              </a:extLst>
            </p:cNvPr>
            <p:cNvSpPr txBox="1"/>
            <p:nvPr/>
          </p:nvSpPr>
          <p:spPr>
            <a:xfrm>
              <a:off x="8921977" y="1701306"/>
              <a:ext cx="2926080" cy="110799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100" noProof="1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dolor. 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E29BB0D7-67AA-414F-9EFF-E448F5C88639}"/>
              </a:ext>
            </a:extLst>
          </p:cNvPr>
          <p:cNvGrpSpPr/>
          <p:nvPr/>
        </p:nvGrpSpPr>
        <p:grpSpPr>
          <a:xfrm>
            <a:off x="7126247" y="4582212"/>
            <a:ext cx="1718792" cy="1567152"/>
            <a:chOff x="8921977" y="1242150"/>
            <a:chExt cx="2926080" cy="1567152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090D8EDC-B47D-4F3F-AAD4-6E2C246EF7B8}"/>
                </a:ext>
              </a:extLst>
            </p:cNvPr>
            <p:cNvSpPr txBox="1"/>
            <p:nvPr/>
          </p:nvSpPr>
          <p:spPr>
            <a:xfrm>
              <a:off x="8921977" y="1242150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212945EE-7253-41B5-B87D-BB77D707C04C}"/>
                </a:ext>
              </a:extLst>
            </p:cNvPr>
            <p:cNvSpPr txBox="1"/>
            <p:nvPr/>
          </p:nvSpPr>
          <p:spPr>
            <a:xfrm>
              <a:off x="8921977" y="1701306"/>
              <a:ext cx="2926080" cy="110799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100" noProof="1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dolor. 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4A06750-460C-4463-BCA8-B8C60E2F25FD}"/>
              </a:ext>
            </a:extLst>
          </p:cNvPr>
          <p:cNvGrpSpPr/>
          <p:nvPr/>
        </p:nvGrpSpPr>
        <p:grpSpPr>
          <a:xfrm>
            <a:off x="9172281" y="4582212"/>
            <a:ext cx="1718792" cy="1567152"/>
            <a:chOff x="8921977" y="1242150"/>
            <a:chExt cx="2926080" cy="1567152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58B2C579-2C26-410B-9DAF-E22B35D84060}"/>
                </a:ext>
              </a:extLst>
            </p:cNvPr>
            <p:cNvSpPr txBox="1"/>
            <p:nvPr/>
          </p:nvSpPr>
          <p:spPr>
            <a:xfrm>
              <a:off x="8921977" y="1242150"/>
              <a:ext cx="2926080" cy="461665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r>
                <a:rPr lang="en-US" sz="2400" b="1" noProof="1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6530EC7-F9D9-4FD9-83E0-A84011BCC4E7}"/>
                </a:ext>
              </a:extLst>
            </p:cNvPr>
            <p:cNvSpPr txBox="1"/>
            <p:nvPr/>
          </p:nvSpPr>
          <p:spPr>
            <a:xfrm>
              <a:off x="8921977" y="1701306"/>
              <a:ext cx="2926080" cy="110799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algn="just"/>
              <a:r>
                <a:rPr lang="en-US" sz="1100" noProof="1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dolor. </a:t>
              </a:r>
            </a:p>
          </p:txBody>
        </p:sp>
      </p:grp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E19224B7-964A-41F4-81DF-64CE4F8EB1CB}"/>
              </a:ext>
            </a:extLst>
          </p:cNvPr>
          <p:cNvSpPr/>
          <p:nvPr/>
        </p:nvSpPr>
        <p:spPr>
          <a:xfrm>
            <a:off x="1514160" y="1210769"/>
            <a:ext cx="657225" cy="670655"/>
          </a:xfrm>
          <a:custGeom>
            <a:avLst/>
            <a:gdLst>
              <a:gd name="connsiteX0" fmla="*/ 514350 w 657225"/>
              <a:gd name="connsiteY0" fmla="*/ 365855 h 670655"/>
              <a:gd name="connsiteX1" fmla="*/ 657225 w 657225"/>
              <a:gd name="connsiteY1" fmla="*/ 365855 h 670655"/>
              <a:gd name="connsiteX2" fmla="*/ 657225 w 657225"/>
              <a:gd name="connsiteY2" fmla="*/ 556355 h 670655"/>
              <a:gd name="connsiteX3" fmla="*/ 514350 w 657225"/>
              <a:gd name="connsiteY3" fmla="*/ 556355 h 670655"/>
              <a:gd name="connsiteX4" fmla="*/ 314325 w 657225"/>
              <a:gd name="connsiteY4" fmla="*/ 194405 h 670655"/>
              <a:gd name="connsiteX5" fmla="*/ 457200 w 657225"/>
              <a:gd name="connsiteY5" fmla="*/ 194405 h 670655"/>
              <a:gd name="connsiteX6" fmla="*/ 457200 w 657225"/>
              <a:gd name="connsiteY6" fmla="*/ 556355 h 670655"/>
              <a:gd name="connsiteX7" fmla="*/ 314325 w 657225"/>
              <a:gd name="connsiteY7" fmla="*/ 556355 h 670655"/>
              <a:gd name="connsiteX8" fmla="*/ 114300 w 657225"/>
              <a:gd name="connsiteY8" fmla="*/ 3905 h 670655"/>
              <a:gd name="connsiteX9" fmla="*/ 257175 w 657225"/>
              <a:gd name="connsiteY9" fmla="*/ 3905 h 670655"/>
              <a:gd name="connsiteX10" fmla="*/ 257175 w 657225"/>
              <a:gd name="connsiteY10" fmla="*/ 556355 h 670655"/>
              <a:gd name="connsiteX11" fmla="*/ 114300 w 657225"/>
              <a:gd name="connsiteY11" fmla="*/ 556355 h 670655"/>
              <a:gd name="connsiteX12" fmla="*/ 0 w 657225"/>
              <a:gd name="connsiteY12" fmla="*/ 3905 h 670655"/>
              <a:gd name="connsiteX13" fmla="*/ 57150 w 657225"/>
              <a:gd name="connsiteY13" fmla="*/ 3905 h 670655"/>
              <a:gd name="connsiteX14" fmla="*/ 57150 w 657225"/>
              <a:gd name="connsiteY14" fmla="*/ 613505 h 670655"/>
              <a:gd name="connsiteX15" fmla="*/ 657225 w 657225"/>
              <a:gd name="connsiteY15" fmla="*/ 613505 h 670655"/>
              <a:gd name="connsiteX16" fmla="*/ 657225 w 657225"/>
              <a:gd name="connsiteY16" fmla="*/ 670655 h 670655"/>
              <a:gd name="connsiteX17" fmla="*/ 0 w 657225"/>
              <a:gd name="connsiteY17" fmla="*/ 670655 h 670655"/>
              <a:gd name="connsiteX18" fmla="*/ 365855 w 657225"/>
              <a:gd name="connsiteY18" fmla="*/ 0 h 670655"/>
              <a:gd name="connsiteX19" fmla="*/ 595694 w 657225"/>
              <a:gd name="connsiteY19" fmla="*/ 229838 h 670655"/>
              <a:gd name="connsiteX20" fmla="*/ 647700 w 657225"/>
              <a:gd name="connsiteY20" fmla="*/ 177832 h 670655"/>
              <a:gd name="connsiteX21" fmla="*/ 647700 w 657225"/>
              <a:gd name="connsiteY21" fmla="*/ 308705 h 670655"/>
              <a:gd name="connsiteX22" fmla="*/ 516827 w 657225"/>
              <a:gd name="connsiteY22" fmla="*/ 308705 h 670655"/>
              <a:gd name="connsiteX23" fmla="*/ 568833 w 657225"/>
              <a:gd name="connsiteY23" fmla="*/ 256699 h 670655"/>
              <a:gd name="connsiteX24" fmla="*/ 338995 w 657225"/>
              <a:gd name="connsiteY24" fmla="*/ 26860 h 670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57225" h="670655">
                <a:moveTo>
                  <a:pt x="514350" y="365855"/>
                </a:moveTo>
                <a:lnTo>
                  <a:pt x="657225" y="365855"/>
                </a:lnTo>
                <a:lnTo>
                  <a:pt x="657225" y="556355"/>
                </a:lnTo>
                <a:lnTo>
                  <a:pt x="514350" y="556355"/>
                </a:lnTo>
                <a:close/>
                <a:moveTo>
                  <a:pt x="314325" y="194405"/>
                </a:moveTo>
                <a:lnTo>
                  <a:pt x="457200" y="194405"/>
                </a:lnTo>
                <a:lnTo>
                  <a:pt x="457200" y="556355"/>
                </a:lnTo>
                <a:lnTo>
                  <a:pt x="314325" y="556355"/>
                </a:lnTo>
                <a:close/>
                <a:moveTo>
                  <a:pt x="114300" y="3905"/>
                </a:moveTo>
                <a:lnTo>
                  <a:pt x="257175" y="3905"/>
                </a:lnTo>
                <a:lnTo>
                  <a:pt x="257175" y="556355"/>
                </a:lnTo>
                <a:lnTo>
                  <a:pt x="114300" y="556355"/>
                </a:lnTo>
                <a:close/>
                <a:moveTo>
                  <a:pt x="0" y="3905"/>
                </a:moveTo>
                <a:lnTo>
                  <a:pt x="57150" y="3905"/>
                </a:lnTo>
                <a:lnTo>
                  <a:pt x="57150" y="613505"/>
                </a:lnTo>
                <a:lnTo>
                  <a:pt x="657225" y="613505"/>
                </a:lnTo>
                <a:lnTo>
                  <a:pt x="657225" y="670655"/>
                </a:lnTo>
                <a:lnTo>
                  <a:pt x="0" y="670655"/>
                </a:lnTo>
                <a:close/>
                <a:moveTo>
                  <a:pt x="365855" y="0"/>
                </a:moveTo>
                <a:lnTo>
                  <a:pt x="595694" y="229838"/>
                </a:lnTo>
                <a:lnTo>
                  <a:pt x="647700" y="177832"/>
                </a:lnTo>
                <a:lnTo>
                  <a:pt x="647700" y="308705"/>
                </a:lnTo>
                <a:lnTo>
                  <a:pt x="516827" y="308705"/>
                </a:lnTo>
                <a:lnTo>
                  <a:pt x="568833" y="256699"/>
                </a:lnTo>
                <a:lnTo>
                  <a:pt x="338995" y="26860"/>
                </a:ln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58C170DF-68C0-4EE5-A929-06F3B39CE7B4}"/>
              </a:ext>
            </a:extLst>
          </p:cNvPr>
          <p:cNvSpPr/>
          <p:nvPr/>
        </p:nvSpPr>
        <p:spPr>
          <a:xfrm>
            <a:off x="3568643" y="1144189"/>
            <a:ext cx="647985" cy="768668"/>
          </a:xfrm>
          <a:custGeom>
            <a:avLst/>
            <a:gdLst>
              <a:gd name="connsiteX0" fmla="*/ 195454 w 647985"/>
              <a:gd name="connsiteY0" fmla="*/ 327660 h 768668"/>
              <a:gd name="connsiteX1" fmla="*/ 235459 w 647985"/>
              <a:gd name="connsiteY1" fmla="*/ 367665 h 768668"/>
              <a:gd name="connsiteX2" fmla="*/ 195454 w 647985"/>
              <a:gd name="connsiteY2" fmla="*/ 407670 h 768668"/>
              <a:gd name="connsiteX3" fmla="*/ 155449 w 647985"/>
              <a:gd name="connsiteY3" fmla="*/ 367665 h 768668"/>
              <a:gd name="connsiteX4" fmla="*/ 195454 w 647985"/>
              <a:gd name="connsiteY4" fmla="*/ 327660 h 768668"/>
              <a:gd name="connsiteX5" fmla="*/ 182119 w 647985"/>
              <a:gd name="connsiteY5" fmla="*/ 252412 h 768668"/>
              <a:gd name="connsiteX6" fmla="*/ 170689 w 647985"/>
              <a:gd name="connsiteY6" fmla="*/ 276225 h 768668"/>
              <a:gd name="connsiteX7" fmla="*/ 149734 w 647985"/>
              <a:gd name="connsiteY7" fmla="*/ 284798 h 768668"/>
              <a:gd name="connsiteX8" fmla="*/ 124969 w 647985"/>
              <a:gd name="connsiteY8" fmla="*/ 276225 h 768668"/>
              <a:gd name="connsiteX9" fmla="*/ 105919 w 647985"/>
              <a:gd name="connsiteY9" fmla="*/ 295275 h 768668"/>
              <a:gd name="connsiteX10" fmla="*/ 114491 w 647985"/>
              <a:gd name="connsiteY10" fmla="*/ 320040 h 768668"/>
              <a:gd name="connsiteX11" fmla="*/ 105919 w 647985"/>
              <a:gd name="connsiteY11" fmla="*/ 340995 h 768668"/>
              <a:gd name="connsiteX12" fmla="*/ 82106 w 647985"/>
              <a:gd name="connsiteY12" fmla="*/ 352425 h 768668"/>
              <a:gd name="connsiteX13" fmla="*/ 82106 w 647985"/>
              <a:gd name="connsiteY13" fmla="*/ 379095 h 768668"/>
              <a:gd name="connsiteX14" fmla="*/ 105919 w 647985"/>
              <a:gd name="connsiteY14" fmla="*/ 390525 h 768668"/>
              <a:gd name="connsiteX15" fmla="*/ 114491 w 647985"/>
              <a:gd name="connsiteY15" fmla="*/ 411480 h 768668"/>
              <a:gd name="connsiteX16" fmla="*/ 105919 w 647985"/>
              <a:gd name="connsiteY16" fmla="*/ 436245 h 768668"/>
              <a:gd name="connsiteX17" fmla="*/ 124969 w 647985"/>
              <a:gd name="connsiteY17" fmla="*/ 455295 h 768668"/>
              <a:gd name="connsiteX18" fmla="*/ 149734 w 647985"/>
              <a:gd name="connsiteY18" fmla="*/ 447675 h 768668"/>
              <a:gd name="connsiteX19" fmla="*/ 170689 w 647985"/>
              <a:gd name="connsiteY19" fmla="*/ 456248 h 768668"/>
              <a:gd name="connsiteX20" fmla="*/ 182119 w 647985"/>
              <a:gd name="connsiteY20" fmla="*/ 480060 h 768668"/>
              <a:gd name="connsiteX21" fmla="*/ 208789 w 647985"/>
              <a:gd name="connsiteY21" fmla="*/ 480060 h 768668"/>
              <a:gd name="connsiteX22" fmla="*/ 219266 w 647985"/>
              <a:gd name="connsiteY22" fmla="*/ 457200 h 768668"/>
              <a:gd name="connsiteX23" fmla="*/ 240221 w 647985"/>
              <a:gd name="connsiteY23" fmla="*/ 448628 h 768668"/>
              <a:gd name="connsiteX24" fmla="*/ 264986 w 647985"/>
              <a:gd name="connsiteY24" fmla="*/ 457200 h 768668"/>
              <a:gd name="connsiteX25" fmla="*/ 284036 w 647985"/>
              <a:gd name="connsiteY25" fmla="*/ 438150 h 768668"/>
              <a:gd name="connsiteX26" fmla="*/ 276416 w 647985"/>
              <a:gd name="connsiteY26" fmla="*/ 413385 h 768668"/>
              <a:gd name="connsiteX27" fmla="*/ 284989 w 647985"/>
              <a:gd name="connsiteY27" fmla="*/ 392430 h 768668"/>
              <a:gd name="connsiteX28" fmla="*/ 308801 w 647985"/>
              <a:gd name="connsiteY28" fmla="*/ 381000 h 768668"/>
              <a:gd name="connsiteX29" fmla="*/ 309754 w 647985"/>
              <a:gd name="connsiteY29" fmla="*/ 352425 h 768668"/>
              <a:gd name="connsiteX30" fmla="*/ 285941 w 647985"/>
              <a:gd name="connsiteY30" fmla="*/ 340995 h 768668"/>
              <a:gd name="connsiteX31" fmla="*/ 277369 w 647985"/>
              <a:gd name="connsiteY31" fmla="*/ 320040 h 768668"/>
              <a:gd name="connsiteX32" fmla="*/ 285941 w 647985"/>
              <a:gd name="connsiteY32" fmla="*/ 295275 h 768668"/>
              <a:gd name="connsiteX33" fmla="*/ 266891 w 647985"/>
              <a:gd name="connsiteY33" fmla="*/ 276225 h 768668"/>
              <a:gd name="connsiteX34" fmla="*/ 242126 w 647985"/>
              <a:gd name="connsiteY34" fmla="*/ 284798 h 768668"/>
              <a:gd name="connsiteX35" fmla="*/ 221171 w 647985"/>
              <a:gd name="connsiteY35" fmla="*/ 276225 h 768668"/>
              <a:gd name="connsiteX36" fmla="*/ 209741 w 647985"/>
              <a:gd name="connsiteY36" fmla="*/ 252412 h 768668"/>
              <a:gd name="connsiteX37" fmla="*/ 315469 w 647985"/>
              <a:gd name="connsiteY37" fmla="*/ 134303 h 768668"/>
              <a:gd name="connsiteX38" fmla="*/ 355474 w 647985"/>
              <a:gd name="connsiteY38" fmla="*/ 174308 h 768668"/>
              <a:gd name="connsiteX39" fmla="*/ 315469 w 647985"/>
              <a:gd name="connsiteY39" fmla="*/ 214313 h 768668"/>
              <a:gd name="connsiteX40" fmla="*/ 275464 w 647985"/>
              <a:gd name="connsiteY40" fmla="*/ 174308 h 768668"/>
              <a:gd name="connsiteX41" fmla="*/ 315469 w 647985"/>
              <a:gd name="connsiteY41" fmla="*/ 134303 h 768668"/>
              <a:gd name="connsiteX42" fmla="*/ 302134 w 647985"/>
              <a:gd name="connsiteY42" fmla="*/ 60007 h 768668"/>
              <a:gd name="connsiteX43" fmla="*/ 290704 w 647985"/>
              <a:gd name="connsiteY43" fmla="*/ 83820 h 768668"/>
              <a:gd name="connsiteX44" fmla="*/ 269749 w 647985"/>
              <a:gd name="connsiteY44" fmla="*/ 92393 h 768668"/>
              <a:gd name="connsiteX45" fmla="*/ 244984 w 647985"/>
              <a:gd name="connsiteY45" fmla="*/ 83820 h 768668"/>
              <a:gd name="connsiteX46" fmla="*/ 225934 w 647985"/>
              <a:gd name="connsiteY46" fmla="*/ 102870 h 768668"/>
              <a:gd name="connsiteX47" fmla="*/ 233554 w 647985"/>
              <a:gd name="connsiteY47" fmla="*/ 127635 h 768668"/>
              <a:gd name="connsiteX48" fmla="*/ 224981 w 647985"/>
              <a:gd name="connsiteY48" fmla="*/ 148590 h 768668"/>
              <a:gd name="connsiteX49" fmla="*/ 201169 w 647985"/>
              <a:gd name="connsiteY49" fmla="*/ 160020 h 768668"/>
              <a:gd name="connsiteX50" fmla="*/ 201169 w 647985"/>
              <a:gd name="connsiteY50" fmla="*/ 186690 h 768668"/>
              <a:gd name="connsiteX51" fmla="*/ 224981 w 647985"/>
              <a:gd name="connsiteY51" fmla="*/ 198120 h 768668"/>
              <a:gd name="connsiteX52" fmla="*/ 233554 w 647985"/>
              <a:gd name="connsiteY52" fmla="*/ 219075 h 768668"/>
              <a:gd name="connsiteX53" fmla="*/ 224981 w 647985"/>
              <a:gd name="connsiteY53" fmla="*/ 243840 h 768668"/>
              <a:gd name="connsiteX54" fmla="*/ 244031 w 647985"/>
              <a:gd name="connsiteY54" fmla="*/ 262890 h 768668"/>
              <a:gd name="connsiteX55" fmla="*/ 268796 w 647985"/>
              <a:gd name="connsiteY55" fmla="*/ 254318 h 768668"/>
              <a:gd name="connsiteX56" fmla="*/ 289751 w 647985"/>
              <a:gd name="connsiteY56" fmla="*/ 262890 h 768668"/>
              <a:gd name="connsiteX57" fmla="*/ 301181 w 647985"/>
              <a:gd name="connsiteY57" fmla="*/ 286703 h 768668"/>
              <a:gd name="connsiteX58" fmla="*/ 327851 w 647985"/>
              <a:gd name="connsiteY58" fmla="*/ 286703 h 768668"/>
              <a:gd name="connsiteX59" fmla="*/ 339281 w 647985"/>
              <a:gd name="connsiteY59" fmla="*/ 263843 h 768668"/>
              <a:gd name="connsiteX60" fmla="*/ 360236 w 647985"/>
              <a:gd name="connsiteY60" fmla="*/ 255270 h 768668"/>
              <a:gd name="connsiteX61" fmla="*/ 385001 w 647985"/>
              <a:gd name="connsiteY61" fmla="*/ 263843 h 768668"/>
              <a:gd name="connsiteX62" fmla="*/ 404051 w 647985"/>
              <a:gd name="connsiteY62" fmla="*/ 244793 h 768668"/>
              <a:gd name="connsiteX63" fmla="*/ 395479 w 647985"/>
              <a:gd name="connsiteY63" fmla="*/ 220028 h 768668"/>
              <a:gd name="connsiteX64" fmla="*/ 405004 w 647985"/>
              <a:gd name="connsiteY64" fmla="*/ 199073 h 768668"/>
              <a:gd name="connsiteX65" fmla="*/ 428816 w 647985"/>
              <a:gd name="connsiteY65" fmla="*/ 187643 h 768668"/>
              <a:gd name="connsiteX66" fmla="*/ 428816 w 647985"/>
              <a:gd name="connsiteY66" fmla="*/ 159068 h 768668"/>
              <a:gd name="connsiteX67" fmla="*/ 405004 w 647985"/>
              <a:gd name="connsiteY67" fmla="*/ 147638 h 768668"/>
              <a:gd name="connsiteX68" fmla="*/ 396431 w 647985"/>
              <a:gd name="connsiteY68" fmla="*/ 126683 h 768668"/>
              <a:gd name="connsiteX69" fmla="*/ 405004 w 647985"/>
              <a:gd name="connsiteY69" fmla="*/ 101917 h 768668"/>
              <a:gd name="connsiteX70" fmla="*/ 385954 w 647985"/>
              <a:gd name="connsiteY70" fmla="*/ 82868 h 768668"/>
              <a:gd name="connsiteX71" fmla="*/ 361189 w 647985"/>
              <a:gd name="connsiteY71" fmla="*/ 91440 h 768668"/>
              <a:gd name="connsiteX72" fmla="*/ 340234 w 647985"/>
              <a:gd name="connsiteY72" fmla="*/ 82868 h 768668"/>
              <a:gd name="connsiteX73" fmla="*/ 328804 w 647985"/>
              <a:gd name="connsiteY73" fmla="*/ 60007 h 768668"/>
              <a:gd name="connsiteX74" fmla="*/ 286418 w 647985"/>
              <a:gd name="connsiteY74" fmla="*/ 0 h 768668"/>
              <a:gd name="connsiteX75" fmla="*/ 432626 w 647985"/>
              <a:gd name="connsiteY75" fmla="*/ 40005 h 768668"/>
              <a:gd name="connsiteX76" fmla="*/ 572644 w 647985"/>
              <a:gd name="connsiteY76" fmla="*/ 297180 h 768668"/>
              <a:gd name="connsiteX77" fmla="*/ 572644 w 647985"/>
              <a:gd name="connsiteY77" fmla="*/ 301943 h 768668"/>
              <a:gd name="connsiteX78" fmla="*/ 638366 w 647985"/>
              <a:gd name="connsiteY78" fmla="*/ 416243 h 768668"/>
              <a:gd name="connsiteX79" fmla="*/ 614554 w 647985"/>
              <a:gd name="connsiteY79" fmla="*/ 482918 h 768668"/>
              <a:gd name="connsiteX80" fmla="*/ 572644 w 647985"/>
              <a:gd name="connsiteY80" fmla="*/ 482918 h 768668"/>
              <a:gd name="connsiteX81" fmla="*/ 572644 w 647985"/>
              <a:gd name="connsiteY81" fmla="*/ 540068 h 768668"/>
              <a:gd name="connsiteX82" fmla="*/ 540259 w 647985"/>
              <a:gd name="connsiteY82" fmla="*/ 621030 h 768668"/>
              <a:gd name="connsiteX83" fmla="*/ 460249 w 647985"/>
              <a:gd name="connsiteY83" fmla="*/ 654368 h 768668"/>
              <a:gd name="connsiteX84" fmla="*/ 413576 w 647985"/>
              <a:gd name="connsiteY84" fmla="*/ 654368 h 768668"/>
              <a:gd name="connsiteX85" fmla="*/ 413576 w 647985"/>
              <a:gd name="connsiteY85" fmla="*/ 768668 h 768668"/>
              <a:gd name="connsiteX86" fmla="*/ 112586 w 647985"/>
              <a:gd name="connsiteY86" fmla="*/ 768668 h 768668"/>
              <a:gd name="connsiteX87" fmla="*/ 112586 w 647985"/>
              <a:gd name="connsiteY87" fmla="*/ 527685 h 768668"/>
              <a:gd name="connsiteX88" fmla="*/ 191 w 647985"/>
              <a:gd name="connsiteY88" fmla="*/ 297180 h 768668"/>
              <a:gd name="connsiteX89" fmla="*/ 140209 w 647985"/>
              <a:gd name="connsiteY89" fmla="*/ 40005 h 768668"/>
              <a:gd name="connsiteX90" fmla="*/ 286418 w 647985"/>
              <a:gd name="connsiteY90" fmla="*/ 0 h 768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647985" h="768668">
                <a:moveTo>
                  <a:pt x="195454" y="327660"/>
                </a:moveTo>
                <a:cubicBezTo>
                  <a:pt x="217548" y="327660"/>
                  <a:pt x="235459" y="345571"/>
                  <a:pt x="235459" y="367665"/>
                </a:cubicBezTo>
                <a:cubicBezTo>
                  <a:pt x="235459" y="389759"/>
                  <a:pt x="217548" y="407670"/>
                  <a:pt x="195454" y="407670"/>
                </a:cubicBezTo>
                <a:cubicBezTo>
                  <a:pt x="173360" y="407670"/>
                  <a:pt x="155449" y="389759"/>
                  <a:pt x="155449" y="367665"/>
                </a:cubicBezTo>
                <a:cubicBezTo>
                  <a:pt x="155449" y="345571"/>
                  <a:pt x="173360" y="327660"/>
                  <a:pt x="195454" y="327660"/>
                </a:cubicBezTo>
                <a:close/>
                <a:moveTo>
                  <a:pt x="182119" y="252412"/>
                </a:moveTo>
                <a:lnTo>
                  <a:pt x="170689" y="276225"/>
                </a:lnTo>
                <a:cubicBezTo>
                  <a:pt x="163069" y="278130"/>
                  <a:pt x="156401" y="280988"/>
                  <a:pt x="149734" y="284798"/>
                </a:cubicBezTo>
                <a:lnTo>
                  <a:pt x="124969" y="276225"/>
                </a:lnTo>
                <a:lnTo>
                  <a:pt x="105919" y="295275"/>
                </a:lnTo>
                <a:lnTo>
                  <a:pt x="114491" y="320040"/>
                </a:lnTo>
                <a:cubicBezTo>
                  <a:pt x="110681" y="326708"/>
                  <a:pt x="107824" y="333375"/>
                  <a:pt x="105919" y="340995"/>
                </a:cubicBezTo>
                <a:lnTo>
                  <a:pt x="82106" y="352425"/>
                </a:lnTo>
                <a:lnTo>
                  <a:pt x="82106" y="379095"/>
                </a:lnTo>
                <a:lnTo>
                  <a:pt x="105919" y="390525"/>
                </a:lnTo>
                <a:cubicBezTo>
                  <a:pt x="107824" y="398145"/>
                  <a:pt x="110681" y="404813"/>
                  <a:pt x="114491" y="411480"/>
                </a:cubicBezTo>
                <a:lnTo>
                  <a:pt x="105919" y="436245"/>
                </a:lnTo>
                <a:lnTo>
                  <a:pt x="124969" y="455295"/>
                </a:lnTo>
                <a:lnTo>
                  <a:pt x="149734" y="447675"/>
                </a:lnTo>
                <a:cubicBezTo>
                  <a:pt x="156401" y="451485"/>
                  <a:pt x="163069" y="454343"/>
                  <a:pt x="170689" y="456248"/>
                </a:cubicBezTo>
                <a:lnTo>
                  <a:pt x="182119" y="480060"/>
                </a:lnTo>
                <a:lnTo>
                  <a:pt x="208789" y="480060"/>
                </a:lnTo>
                <a:lnTo>
                  <a:pt x="219266" y="457200"/>
                </a:lnTo>
                <a:cubicBezTo>
                  <a:pt x="226886" y="455295"/>
                  <a:pt x="233554" y="452438"/>
                  <a:pt x="240221" y="448628"/>
                </a:cubicBezTo>
                <a:lnTo>
                  <a:pt x="264986" y="457200"/>
                </a:lnTo>
                <a:lnTo>
                  <a:pt x="284036" y="438150"/>
                </a:lnTo>
                <a:lnTo>
                  <a:pt x="276416" y="413385"/>
                </a:lnTo>
                <a:cubicBezTo>
                  <a:pt x="280226" y="406718"/>
                  <a:pt x="283084" y="400050"/>
                  <a:pt x="284989" y="392430"/>
                </a:cubicBezTo>
                <a:lnTo>
                  <a:pt x="308801" y="381000"/>
                </a:lnTo>
                <a:lnTo>
                  <a:pt x="309754" y="352425"/>
                </a:lnTo>
                <a:lnTo>
                  <a:pt x="285941" y="340995"/>
                </a:lnTo>
                <a:cubicBezTo>
                  <a:pt x="284036" y="333375"/>
                  <a:pt x="281179" y="326708"/>
                  <a:pt x="277369" y="320040"/>
                </a:cubicBezTo>
                <a:lnTo>
                  <a:pt x="285941" y="295275"/>
                </a:lnTo>
                <a:lnTo>
                  <a:pt x="266891" y="276225"/>
                </a:lnTo>
                <a:lnTo>
                  <a:pt x="242126" y="284798"/>
                </a:lnTo>
                <a:cubicBezTo>
                  <a:pt x="235459" y="280988"/>
                  <a:pt x="228791" y="278130"/>
                  <a:pt x="221171" y="276225"/>
                </a:cubicBezTo>
                <a:lnTo>
                  <a:pt x="209741" y="252412"/>
                </a:lnTo>
                <a:close/>
                <a:moveTo>
                  <a:pt x="315469" y="134303"/>
                </a:moveTo>
                <a:cubicBezTo>
                  <a:pt x="337377" y="134303"/>
                  <a:pt x="355474" y="152400"/>
                  <a:pt x="355474" y="174308"/>
                </a:cubicBezTo>
                <a:cubicBezTo>
                  <a:pt x="355474" y="196216"/>
                  <a:pt x="337377" y="214313"/>
                  <a:pt x="315469" y="214313"/>
                </a:cubicBezTo>
                <a:cubicBezTo>
                  <a:pt x="293561" y="214313"/>
                  <a:pt x="275464" y="196216"/>
                  <a:pt x="275464" y="174308"/>
                </a:cubicBezTo>
                <a:cubicBezTo>
                  <a:pt x="275464" y="152400"/>
                  <a:pt x="293561" y="134303"/>
                  <a:pt x="315469" y="134303"/>
                </a:cubicBezTo>
                <a:close/>
                <a:moveTo>
                  <a:pt x="302134" y="60007"/>
                </a:moveTo>
                <a:lnTo>
                  <a:pt x="290704" y="83820"/>
                </a:lnTo>
                <a:cubicBezTo>
                  <a:pt x="283084" y="85725"/>
                  <a:pt x="276416" y="88583"/>
                  <a:pt x="269749" y="92393"/>
                </a:cubicBezTo>
                <a:lnTo>
                  <a:pt x="244984" y="83820"/>
                </a:lnTo>
                <a:lnTo>
                  <a:pt x="225934" y="102870"/>
                </a:lnTo>
                <a:lnTo>
                  <a:pt x="233554" y="127635"/>
                </a:lnTo>
                <a:cubicBezTo>
                  <a:pt x="229744" y="134303"/>
                  <a:pt x="226886" y="140970"/>
                  <a:pt x="224981" y="148590"/>
                </a:cubicBezTo>
                <a:lnTo>
                  <a:pt x="201169" y="160020"/>
                </a:lnTo>
                <a:lnTo>
                  <a:pt x="201169" y="186690"/>
                </a:lnTo>
                <a:lnTo>
                  <a:pt x="224981" y="198120"/>
                </a:lnTo>
                <a:cubicBezTo>
                  <a:pt x="226886" y="205740"/>
                  <a:pt x="229744" y="212408"/>
                  <a:pt x="233554" y="219075"/>
                </a:cubicBezTo>
                <a:lnTo>
                  <a:pt x="224981" y="243840"/>
                </a:lnTo>
                <a:lnTo>
                  <a:pt x="244031" y="262890"/>
                </a:lnTo>
                <a:lnTo>
                  <a:pt x="268796" y="254318"/>
                </a:lnTo>
                <a:cubicBezTo>
                  <a:pt x="275464" y="258128"/>
                  <a:pt x="282131" y="260985"/>
                  <a:pt x="289751" y="262890"/>
                </a:cubicBezTo>
                <a:lnTo>
                  <a:pt x="301181" y="286703"/>
                </a:lnTo>
                <a:lnTo>
                  <a:pt x="327851" y="286703"/>
                </a:lnTo>
                <a:lnTo>
                  <a:pt x="339281" y="263843"/>
                </a:lnTo>
                <a:cubicBezTo>
                  <a:pt x="346901" y="261937"/>
                  <a:pt x="353569" y="259080"/>
                  <a:pt x="360236" y="255270"/>
                </a:cubicBezTo>
                <a:lnTo>
                  <a:pt x="385001" y="263843"/>
                </a:lnTo>
                <a:lnTo>
                  <a:pt x="404051" y="244793"/>
                </a:lnTo>
                <a:lnTo>
                  <a:pt x="395479" y="220028"/>
                </a:lnTo>
                <a:cubicBezTo>
                  <a:pt x="399289" y="213360"/>
                  <a:pt x="403099" y="206693"/>
                  <a:pt x="405004" y="199073"/>
                </a:cubicBezTo>
                <a:lnTo>
                  <a:pt x="428816" y="187643"/>
                </a:lnTo>
                <a:lnTo>
                  <a:pt x="428816" y="159068"/>
                </a:lnTo>
                <a:lnTo>
                  <a:pt x="405004" y="147638"/>
                </a:lnTo>
                <a:cubicBezTo>
                  <a:pt x="403099" y="140018"/>
                  <a:pt x="400241" y="133350"/>
                  <a:pt x="396431" y="126683"/>
                </a:cubicBezTo>
                <a:lnTo>
                  <a:pt x="405004" y="101917"/>
                </a:lnTo>
                <a:lnTo>
                  <a:pt x="385954" y="82868"/>
                </a:lnTo>
                <a:lnTo>
                  <a:pt x="361189" y="91440"/>
                </a:lnTo>
                <a:cubicBezTo>
                  <a:pt x="354521" y="87630"/>
                  <a:pt x="347854" y="84773"/>
                  <a:pt x="340234" y="82868"/>
                </a:cubicBezTo>
                <a:lnTo>
                  <a:pt x="328804" y="60007"/>
                </a:lnTo>
                <a:close/>
                <a:moveTo>
                  <a:pt x="286418" y="0"/>
                </a:moveTo>
                <a:cubicBezTo>
                  <a:pt x="336900" y="0"/>
                  <a:pt x="387383" y="13335"/>
                  <a:pt x="432626" y="40005"/>
                </a:cubicBezTo>
                <a:cubicBezTo>
                  <a:pt x="523114" y="94298"/>
                  <a:pt x="576454" y="192405"/>
                  <a:pt x="572644" y="297180"/>
                </a:cubicBezTo>
                <a:lnTo>
                  <a:pt x="572644" y="301943"/>
                </a:lnTo>
                <a:lnTo>
                  <a:pt x="638366" y="416243"/>
                </a:lnTo>
                <a:cubicBezTo>
                  <a:pt x="661226" y="451485"/>
                  <a:pt x="639319" y="480060"/>
                  <a:pt x="614554" y="482918"/>
                </a:cubicBezTo>
                <a:lnTo>
                  <a:pt x="572644" y="482918"/>
                </a:lnTo>
                <a:lnTo>
                  <a:pt x="572644" y="540068"/>
                </a:lnTo>
                <a:cubicBezTo>
                  <a:pt x="572644" y="570548"/>
                  <a:pt x="561214" y="599123"/>
                  <a:pt x="540259" y="621030"/>
                </a:cubicBezTo>
                <a:cubicBezTo>
                  <a:pt x="519304" y="641985"/>
                  <a:pt x="490729" y="654368"/>
                  <a:pt x="460249" y="654368"/>
                </a:cubicBezTo>
                <a:lnTo>
                  <a:pt x="413576" y="654368"/>
                </a:lnTo>
                <a:lnTo>
                  <a:pt x="413576" y="768668"/>
                </a:lnTo>
                <a:lnTo>
                  <a:pt x="112586" y="768668"/>
                </a:lnTo>
                <a:lnTo>
                  <a:pt x="112586" y="527685"/>
                </a:lnTo>
                <a:cubicBezTo>
                  <a:pt x="41149" y="472440"/>
                  <a:pt x="191" y="387668"/>
                  <a:pt x="191" y="297180"/>
                </a:cubicBezTo>
                <a:cubicBezTo>
                  <a:pt x="-3619" y="192405"/>
                  <a:pt x="49721" y="93345"/>
                  <a:pt x="140209" y="40005"/>
                </a:cubicBezTo>
                <a:cubicBezTo>
                  <a:pt x="185453" y="13335"/>
                  <a:pt x="235935" y="0"/>
                  <a:pt x="286418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4AFA70B6-64DD-41DD-B199-D26623D7CB5F}"/>
              </a:ext>
            </a:extLst>
          </p:cNvPr>
          <p:cNvSpPr/>
          <p:nvPr/>
        </p:nvSpPr>
        <p:spPr>
          <a:xfrm>
            <a:off x="5690183" y="1147999"/>
            <a:ext cx="495300" cy="800100"/>
          </a:xfrm>
          <a:custGeom>
            <a:avLst/>
            <a:gdLst>
              <a:gd name="connsiteX0" fmla="*/ 185738 w 495300"/>
              <a:gd name="connsiteY0" fmla="*/ 742950 h 800100"/>
              <a:gd name="connsiteX1" fmla="*/ 309563 w 495300"/>
              <a:gd name="connsiteY1" fmla="*/ 742950 h 800100"/>
              <a:gd name="connsiteX2" fmla="*/ 247651 w 495300"/>
              <a:gd name="connsiteY2" fmla="*/ 800100 h 800100"/>
              <a:gd name="connsiteX3" fmla="*/ 185738 w 495300"/>
              <a:gd name="connsiteY3" fmla="*/ 742950 h 800100"/>
              <a:gd name="connsiteX4" fmla="*/ 152400 w 495300"/>
              <a:gd name="connsiteY4" fmla="*/ 647700 h 800100"/>
              <a:gd name="connsiteX5" fmla="*/ 342900 w 495300"/>
              <a:gd name="connsiteY5" fmla="*/ 647700 h 800100"/>
              <a:gd name="connsiteX6" fmla="*/ 371475 w 495300"/>
              <a:gd name="connsiteY6" fmla="*/ 676275 h 800100"/>
              <a:gd name="connsiteX7" fmla="*/ 342900 w 495300"/>
              <a:gd name="connsiteY7" fmla="*/ 704850 h 800100"/>
              <a:gd name="connsiteX8" fmla="*/ 152400 w 495300"/>
              <a:gd name="connsiteY8" fmla="*/ 704850 h 800100"/>
              <a:gd name="connsiteX9" fmla="*/ 123825 w 495300"/>
              <a:gd name="connsiteY9" fmla="*/ 676275 h 800100"/>
              <a:gd name="connsiteX10" fmla="*/ 152400 w 495300"/>
              <a:gd name="connsiteY10" fmla="*/ 647700 h 800100"/>
              <a:gd name="connsiteX11" fmla="*/ 152400 w 495300"/>
              <a:gd name="connsiteY11" fmla="*/ 552450 h 800100"/>
              <a:gd name="connsiteX12" fmla="*/ 342900 w 495300"/>
              <a:gd name="connsiteY12" fmla="*/ 552450 h 800100"/>
              <a:gd name="connsiteX13" fmla="*/ 371475 w 495300"/>
              <a:gd name="connsiteY13" fmla="*/ 581025 h 800100"/>
              <a:gd name="connsiteX14" fmla="*/ 342900 w 495300"/>
              <a:gd name="connsiteY14" fmla="*/ 609600 h 800100"/>
              <a:gd name="connsiteX15" fmla="*/ 152400 w 495300"/>
              <a:gd name="connsiteY15" fmla="*/ 609600 h 800100"/>
              <a:gd name="connsiteX16" fmla="*/ 123825 w 495300"/>
              <a:gd name="connsiteY16" fmla="*/ 581025 h 800100"/>
              <a:gd name="connsiteX17" fmla="*/ 152400 w 495300"/>
              <a:gd name="connsiteY17" fmla="*/ 552450 h 800100"/>
              <a:gd name="connsiteX18" fmla="*/ 248602 w 495300"/>
              <a:gd name="connsiteY18" fmla="*/ 56197 h 800100"/>
              <a:gd name="connsiteX19" fmla="*/ 58103 w 495300"/>
              <a:gd name="connsiteY19" fmla="*/ 244793 h 800100"/>
              <a:gd name="connsiteX20" fmla="*/ 58103 w 495300"/>
              <a:gd name="connsiteY20" fmla="*/ 252413 h 800100"/>
              <a:gd name="connsiteX21" fmla="*/ 71438 w 495300"/>
              <a:gd name="connsiteY21" fmla="*/ 319088 h 800100"/>
              <a:gd name="connsiteX22" fmla="*/ 103823 w 495300"/>
              <a:gd name="connsiteY22" fmla="*/ 371475 h 800100"/>
              <a:gd name="connsiteX23" fmla="*/ 159068 w 495300"/>
              <a:gd name="connsiteY23" fmla="*/ 457200 h 800100"/>
              <a:gd name="connsiteX24" fmla="*/ 247650 w 495300"/>
              <a:gd name="connsiteY24" fmla="*/ 457200 h 800100"/>
              <a:gd name="connsiteX25" fmla="*/ 337185 w 495300"/>
              <a:gd name="connsiteY25" fmla="*/ 457200 h 800100"/>
              <a:gd name="connsiteX26" fmla="*/ 392430 w 495300"/>
              <a:gd name="connsiteY26" fmla="*/ 371475 h 800100"/>
              <a:gd name="connsiteX27" fmla="*/ 424815 w 495300"/>
              <a:gd name="connsiteY27" fmla="*/ 319088 h 800100"/>
              <a:gd name="connsiteX28" fmla="*/ 438150 w 495300"/>
              <a:gd name="connsiteY28" fmla="*/ 252413 h 800100"/>
              <a:gd name="connsiteX29" fmla="*/ 439103 w 495300"/>
              <a:gd name="connsiteY29" fmla="*/ 252413 h 800100"/>
              <a:gd name="connsiteX30" fmla="*/ 439103 w 495300"/>
              <a:gd name="connsiteY30" fmla="*/ 244793 h 800100"/>
              <a:gd name="connsiteX31" fmla="*/ 248602 w 495300"/>
              <a:gd name="connsiteY31" fmla="*/ 56197 h 800100"/>
              <a:gd name="connsiteX32" fmla="*/ 247650 w 495300"/>
              <a:gd name="connsiteY32" fmla="*/ 0 h 800100"/>
              <a:gd name="connsiteX33" fmla="*/ 495300 w 495300"/>
              <a:gd name="connsiteY33" fmla="*/ 244793 h 800100"/>
              <a:gd name="connsiteX34" fmla="*/ 495300 w 495300"/>
              <a:gd name="connsiteY34" fmla="*/ 253365 h 800100"/>
              <a:gd name="connsiteX35" fmla="*/ 478155 w 495300"/>
              <a:gd name="connsiteY35" fmla="*/ 339090 h 800100"/>
              <a:gd name="connsiteX36" fmla="*/ 435292 w 495300"/>
              <a:gd name="connsiteY36" fmla="*/ 409575 h 800100"/>
              <a:gd name="connsiteX37" fmla="*/ 377190 w 495300"/>
              <a:gd name="connsiteY37" fmla="*/ 503873 h 800100"/>
              <a:gd name="connsiteX38" fmla="*/ 360045 w 495300"/>
              <a:gd name="connsiteY38" fmla="*/ 514350 h 800100"/>
              <a:gd name="connsiteX39" fmla="*/ 135255 w 495300"/>
              <a:gd name="connsiteY39" fmla="*/ 514350 h 800100"/>
              <a:gd name="connsiteX40" fmla="*/ 118110 w 495300"/>
              <a:gd name="connsiteY40" fmla="*/ 503873 h 800100"/>
              <a:gd name="connsiteX41" fmla="*/ 60007 w 495300"/>
              <a:gd name="connsiteY41" fmla="*/ 409575 h 800100"/>
              <a:gd name="connsiteX42" fmla="*/ 17145 w 495300"/>
              <a:gd name="connsiteY42" fmla="*/ 339090 h 800100"/>
              <a:gd name="connsiteX43" fmla="*/ 0 w 495300"/>
              <a:gd name="connsiteY43" fmla="*/ 253365 h 800100"/>
              <a:gd name="connsiteX44" fmla="*/ 0 w 495300"/>
              <a:gd name="connsiteY44" fmla="*/ 244793 h 800100"/>
              <a:gd name="connsiteX45" fmla="*/ 247650 w 495300"/>
              <a:gd name="connsiteY45" fmla="*/ 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495300" h="800100">
                <a:moveTo>
                  <a:pt x="185738" y="742950"/>
                </a:moveTo>
                <a:lnTo>
                  <a:pt x="309563" y="742950"/>
                </a:lnTo>
                <a:cubicBezTo>
                  <a:pt x="306706" y="775335"/>
                  <a:pt x="280036" y="800100"/>
                  <a:pt x="247651" y="800100"/>
                </a:cubicBezTo>
                <a:cubicBezTo>
                  <a:pt x="215265" y="800100"/>
                  <a:pt x="188595" y="775335"/>
                  <a:pt x="185738" y="742950"/>
                </a:cubicBezTo>
                <a:close/>
                <a:moveTo>
                  <a:pt x="152400" y="647700"/>
                </a:moveTo>
                <a:lnTo>
                  <a:pt x="342900" y="647700"/>
                </a:lnTo>
                <a:cubicBezTo>
                  <a:pt x="359093" y="647700"/>
                  <a:pt x="371475" y="660083"/>
                  <a:pt x="371475" y="676275"/>
                </a:cubicBezTo>
                <a:cubicBezTo>
                  <a:pt x="371475" y="692467"/>
                  <a:pt x="359093" y="704850"/>
                  <a:pt x="342900" y="704850"/>
                </a:cubicBezTo>
                <a:lnTo>
                  <a:pt x="152400" y="704850"/>
                </a:lnTo>
                <a:cubicBezTo>
                  <a:pt x="136207" y="704850"/>
                  <a:pt x="123825" y="692467"/>
                  <a:pt x="123825" y="676275"/>
                </a:cubicBezTo>
                <a:cubicBezTo>
                  <a:pt x="123825" y="660083"/>
                  <a:pt x="136207" y="647700"/>
                  <a:pt x="152400" y="647700"/>
                </a:cubicBezTo>
                <a:close/>
                <a:moveTo>
                  <a:pt x="152400" y="552450"/>
                </a:moveTo>
                <a:lnTo>
                  <a:pt x="342900" y="552450"/>
                </a:lnTo>
                <a:cubicBezTo>
                  <a:pt x="359093" y="552450"/>
                  <a:pt x="371475" y="564833"/>
                  <a:pt x="371475" y="581025"/>
                </a:cubicBezTo>
                <a:cubicBezTo>
                  <a:pt x="371475" y="597217"/>
                  <a:pt x="359093" y="609600"/>
                  <a:pt x="342900" y="609600"/>
                </a:cubicBezTo>
                <a:lnTo>
                  <a:pt x="152400" y="609600"/>
                </a:lnTo>
                <a:cubicBezTo>
                  <a:pt x="136207" y="609600"/>
                  <a:pt x="123825" y="597217"/>
                  <a:pt x="123825" y="581025"/>
                </a:cubicBezTo>
                <a:cubicBezTo>
                  <a:pt x="123825" y="564833"/>
                  <a:pt x="136207" y="552450"/>
                  <a:pt x="152400" y="552450"/>
                </a:cubicBezTo>
                <a:close/>
                <a:moveTo>
                  <a:pt x="248602" y="56197"/>
                </a:moveTo>
                <a:cubicBezTo>
                  <a:pt x="144780" y="57150"/>
                  <a:pt x="60007" y="140970"/>
                  <a:pt x="58103" y="244793"/>
                </a:cubicBezTo>
                <a:lnTo>
                  <a:pt x="58103" y="252413"/>
                </a:lnTo>
                <a:cubicBezTo>
                  <a:pt x="59055" y="275273"/>
                  <a:pt x="62865" y="298133"/>
                  <a:pt x="71438" y="319088"/>
                </a:cubicBezTo>
                <a:cubicBezTo>
                  <a:pt x="79057" y="338138"/>
                  <a:pt x="90488" y="356235"/>
                  <a:pt x="103823" y="371475"/>
                </a:cubicBezTo>
                <a:cubicBezTo>
                  <a:pt x="124777" y="398145"/>
                  <a:pt x="143827" y="426720"/>
                  <a:pt x="159068" y="457200"/>
                </a:cubicBezTo>
                <a:lnTo>
                  <a:pt x="247650" y="457200"/>
                </a:lnTo>
                <a:lnTo>
                  <a:pt x="337185" y="457200"/>
                </a:lnTo>
                <a:cubicBezTo>
                  <a:pt x="351473" y="426720"/>
                  <a:pt x="370523" y="398145"/>
                  <a:pt x="392430" y="371475"/>
                </a:cubicBezTo>
                <a:cubicBezTo>
                  <a:pt x="406717" y="356235"/>
                  <a:pt x="417195" y="338138"/>
                  <a:pt x="424815" y="319088"/>
                </a:cubicBezTo>
                <a:cubicBezTo>
                  <a:pt x="432435" y="298133"/>
                  <a:pt x="437198" y="275273"/>
                  <a:pt x="438150" y="252413"/>
                </a:cubicBezTo>
                <a:lnTo>
                  <a:pt x="439103" y="252413"/>
                </a:lnTo>
                <a:lnTo>
                  <a:pt x="439103" y="244793"/>
                </a:lnTo>
                <a:cubicBezTo>
                  <a:pt x="437198" y="140018"/>
                  <a:pt x="352425" y="57150"/>
                  <a:pt x="248602" y="56197"/>
                </a:cubicBezTo>
                <a:close/>
                <a:moveTo>
                  <a:pt x="247650" y="0"/>
                </a:moveTo>
                <a:cubicBezTo>
                  <a:pt x="382905" y="952"/>
                  <a:pt x="492442" y="109538"/>
                  <a:pt x="495300" y="244793"/>
                </a:cubicBezTo>
                <a:lnTo>
                  <a:pt x="495300" y="253365"/>
                </a:lnTo>
                <a:cubicBezTo>
                  <a:pt x="494348" y="282893"/>
                  <a:pt x="488633" y="311468"/>
                  <a:pt x="478155" y="339090"/>
                </a:cubicBezTo>
                <a:cubicBezTo>
                  <a:pt x="468630" y="364808"/>
                  <a:pt x="453390" y="388620"/>
                  <a:pt x="435292" y="409575"/>
                </a:cubicBezTo>
                <a:cubicBezTo>
                  <a:pt x="412433" y="434340"/>
                  <a:pt x="387668" y="482918"/>
                  <a:pt x="377190" y="503873"/>
                </a:cubicBezTo>
                <a:cubicBezTo>
                  <a:pt x="374333" y="510540"/>
                  <a:pt x="367665" y="514350"/>
                  <a:pt x="360045" y="514350"/>
                </a:cubicBezTo>
                <a:lnTo>
                  <a:pt x="135255" y="514350"/>
                </a:lnTo>
                <a:cubicBezTo>
                  <a:pt x="127635" y="514350"/>
                  <a:pt x="120968" y="510540"/>
                  <a:pt x="118110" y="503873"/>
                </a:cubicBezTo>
                <a:cubicBezTo>
                  <a:pt x="107632" y="482918"/>
                  <a:pt x="82868" y="434340"/>
                  <a:pt x="60007" y="409575"/>
                </a:cubicBezTo>
                <a:cubicBezTo>
                  <a:pt x="41910" y="388620"/>
                  <a:pt x="27622" y="364808"/>
                  <a:pt x="17145" y="339090"/>
                </a:cubicBezTo>
                <a:cubicBezTo>
                  <a:pt x="6668" y="311468"/>
                  <a:pt x="953" y="282893"/>
                  <a:pt x="0" y="253365"/>
                </a:cubicBezTo>
                <a:lnTo>
                  <a:pt x="0" y="244793"/>
                </a:lnTo>
                <a:cubicBezTo>
                  <a:pt x="2857" y="109538"/>
                  <a:pt x="112395" y="952"/>
                  <a:pt x="24765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D2061EC3-ED80-4831-8009-0AC7B1D4E0B4}"/>
              </a:ext>
            </a:extLst>
          </p:cNvPr>
          <p:cNvSpPr/>
          <p:nvPr/>
        </p:nvSpPr>
        <p:spPr>
          <a:xfrm>
            <a:off x="7606745" y="1171812"/>
            <a:ext cx="752475" cy="752475"/>
          </a:xfrm>
          <a:custGeom>
            <a:avLst/>
            <a:gdLst>
              <a:gd name="connsiteX0" fmla="*/ 361950 w 752475"/>
              <a:gd name="connsiteY0" fmla="*/ 161925 h 752475"/>
              <a:gd name="connsiteX1" fmla="*/ 469583 w 752475"/>
              <a:gd name="connsiteY1" fmla="*/ 188595 h 752475"/>
              <a:gd name="connsiteX2" fmla="*/ 426720 w 752475"/>
              <a:gd name="connsiteY2" fmla="*/ 231457 h 752475"/>
              <a:gd name="connsiteX3" fmla="*/ 361950 w 752475"/>
              <a:gd name="connsiteY3" fmla="*/ 219075 h 752475"/>
              <a:gd name="connsiteX4" fmla="*/ 190500 w 752475"/>
              <a:gd name="connsiteY4" fmla="*/ 390525 h 752475"/>
              <a:gd name="connsiteX5" fmla="*/ 361950 w 752475"/>
              <a:gd name="connsiteY5" fmla="*/ 561975 h 752475"/>
              <a:gd name="connsiteX6" fmla="*/ 533400 w 752475"/>
              <a:gd name="connsiteY6" fmla="*/ 390525 h 752475"/>
              <a:gd name="connsiteX7" fmla="*/ 521018 w 752475"/>
              <a:gd name="connsiteY7" fmla="*/ 325755 h 752475"/>
              <a:gd name="connsiteX8" fmla="*/ 563880 w 752475"/>
              <a:gd name="connsiteY8" fmla="*/ 282893 h 752475"/>
              <a:gd name="connsiteX9" fmla="*/ 590550 w 752475"/>
              <a:gd name="connsiteY9" fmla="*/ 390525 h 752475"/>
              <a:gd name="connsiteX10" fmla="*/ 361950 w 752475"/>
              <a:gd name="connsiteY10" fmla="*/ 619125 h 752475"/>
              <a:gd name="connsiteX11" fmla="*/ 133350 w 752475"/>
              <a:gd name="connsiteY11" fmla="*/ 390525 h 752475"/>
              <a:gd name="connsiteX12" fmla="*/ 361950 w 752475"/>
              <a:gd name="connsiteY12" fmla="*/ 161925 h 752475"/>
              <a:gd name="connsiteX13" fmla="*/ 361950 w 752475"/>
              <a:gd name="connsiteY13" fmla="*/ 28575 h 752475"/>
              <a:gd name="connsiteX14" fmla="*/ 532448 w 752475"/>
              <a:gd name="connsiteY14" fmla="*/ 70485 h 752475"/>
              <a:gd name="connsiteX15" fmla="*/ 525780 w 752475"/>
              <a:gd name="connsiteY15" fmla="*/ 77153 h 752475"/>
              <a:gd name="connsiteX16" fmla="*/ 512445 w 752475"/>
              <a:gd name="connsiteY16" fmla="*/ 90488 h 752475"/>
              <a:gd name="connsiteX17" fmla="*/ 515303 w 752475"/>
              <a:gd name="connsiteY17" fmla="*/ 109538 h 752475"/>
              <a:gd name="connsiteX18" fmla="*/ 517208 w 752475"/>
              <a:gd name="connsiteY18" fmla="*/ 128588 h 752475"/>
              <a:gd name="connsiteX19" fmla="*/ 361950 w 752475"/>
              <a:gd name="connsiteY19" fmla="*/ 85725 h 752475"/>
              <a:gd name="connsiteX20" fmla="*/ 57150 w 752475"/>
              <a:gd name="connsiteY20" fmla="*/ 390525 h 752475"/>
              <a:gd name="connsiteX21" fmla="*/ 361950 w 752475"/>
              <a:gd name="connsiteY21" fmla="*/ 695325 h 752475"/>
              <a:gd name="connsiteX22" fmla="*/ 666750 w 752475"/>
              <a:gd name="connsiteY22" fmla="*/ 390525 h 752475"/>
              <a:gd name="connsiteX23" fmla="*/ 623888 w 752475"/>
              <a:gd name="connsiteY23" fmla="*/ 235268 h 752475"/>
              <a:gd name="connsiteX24" fmla="*/ 643890 w 752475"/>
              <a:gd name="connsiteY24" fmla="*/ 238125 h 752475"/>
              <a:gd name="connsiteX25" fmla="*/ 661988 w 752475"/>
              <a:gd name="connsiteY25" fmla="*/ 240030 h 752475"/>
              <a:gd name="connsiteX26" fmla="*/ 674370 w 752475"/>
              <a:gd name="connsiteY26" fmla="*/ 226695 h 752475"/>
              <a:gd name="connsiteX27" fmla="*/ 681038 w 752475"/>
              <a:gd name="connsiteY27" fmla="*/ 220980 h 752475"/>
              <a:gd name="connsiteX28" fmla="*/ 723900 w 752475"/>
              <a:gd name="connsiteY28" fmla="*/ 390525 h 752475"/>
              <a:gd name="connsiteX29" fmla="*/ 361950 w 752475"/>
              <a:gd name="connsiteY29" fmla="*/ 752475 h 752475"/>
              <a:gd name="connsiteX30" fmla="*/ 0 w 752475"/>
              <a:gd name="connsiteY30" fmla="*/ 390525 h 752475"/>
              <a:gd name="connsiteX31" fmla="*/ 361950 w 752475"/>
              <a:gd name="connsiteY31" fmla="*/ 28575 h 752475"/>
              <a:gd name="connsiteX32" fmla="*/ 657225 w 752475"/>
              <a:gd name="connsiteY32" fmla="*/ 0 h 752475"/>
              <a:gd name="connsiteX33" fmla="*/ 666750 w 752475"/>
              <a:gd name="connsiteY33" fmla="*/ 85725 h 752475"/>
              <a:gd name="connsiteX34" fmla="*/ 752475 w 752475"/>
              <a:gd name="connsiteY34" fmla="*/ 95250 h 752475"/>
              <a:gd name="connsiteX35" fmla="*/ 647700 w 752475"/>
              <a:gd name="connsiteY35" fmla="*/ 200025 h 752475"/>
              <a:gd name="connsiteX36" fmla="*/ 598170 w 752475"/>
              <a:gd name="connsiteY36" fmla="*/ 194310 h 752475"/>
              <a:gd name="connsiteX37" fmla="*/ 445769 w 752475"/>
              <a:gd name="connsiteY37" fmla="*/ 346710 h 752475"/>
              <a:gd name="connsiteX38" fmla="*/ 456247 w 752475"/>
              <a:gd name="connsiteY38" fmla="*/ 390525 h 752475"/>
              <a:gd name="connsiteX39" fmla="*/ 360997 w 752475"/>
              <a:gd name="connsiteY39" fmla="*/ 485775 h 752475"/>
              <a:gd name="connsiteX40" fmla="*/ 265747 w 752475"/>
              <a:gd name="connsiteY40" fmla="*/ 390525 h 752475"/>
              <a:gd name="connsiteX41" fmla="*/ 360997 w 752475"/>
              <a:gd name="connsiteY41" fmla="*/ 295275 h 752475"/>
              <a:gd name="connsiteX42" fmla="*/ 405764 w 752475"/>
              <a:gd name="connsiteY42" fmla="*/ 306705 h 752475"/>
              <a:gd name="connsiteX43" fmla="*/ 558164 w 752475"/>
              <a:gd name="connsiteY43" fmla="*/ 154305 h 752475"/>
              <a:gd name="connsiteX44" fmla="*/ 552450 w 752475"/>
              <a:gd name="connsiteY44" fmla="*/ 104775 h 752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752475" h="752475">
                <a:moveTo>
                  <a:pt x="361950" y="161925"/>
                </a:moveTo>
                <a:cubicBezTo>
                  <a:pt x="401003" y="161925"/>
                  <a:pt x="437198" y="171450"/>
                  <a:pt x="469583" y="188595"/>
                </a:cubicBezTo>
                <a:lnTo>
                  <a:pt x="426720" y="231457"/>
                </a:lnTo>
                <a:cubicBezTo>
                  <a:pt x="406718" y="223838"/>
                  <a:pt x="384810" y="219075"/>
                  <a:pt x="361950" y="219075"/>
                </a:cubicBezTo>
                <a:cubicBezTo>
                  <a:pt x="267652" y="219075"/>
                  <a:pt x="190500" y="296227"/>
                  <a:pt x="190500" y="390525"/>
                </a:cubicBezTo>
                <a:cubicBezTo>
                  <a:pt x="190500" y="484823"/>
                  <a:pt x="267652" y="561975"/>
                  <a:pt x="361950" y="561975"/>
                </a:cubicBezTo>
                <a:cubicBezTo>
                  <a:pt x="456248" y="561975"/>
                  <a:pt x="533400" y="484823"/>
                  <a:pt x="533400" y="390525"/>
                </a:cubicBezTo>
                <a:cubicBezTo>
                  <a:pt x="533400" y="367665"/>
                  <a:pt x="529590" y="345758"/>
                  <a:pt x="521018" y="325755"/>
                </a:cubicBezTo>
                <a:lnTo>
                  <a:pt x="563880" y="282893"/>
                </a:lnTo>
                <a:cubicBezTo>
                  <a:pt x="581025" y="315277"/>
                  <a:pt x="590550" y="351473"/>
                  <a:pt x="590550" y="390525"/>
                </a:cubicBezTo>
                <a:cubicBezTo>
                  <a:pt x="590550" y="516255"/>
                  <a:pt x="487680" y="619125"/>
                  <a:pt x="361950" y="619125"/>
                </a:cubicBezTo>
                <a:cubicBezTo>
                  <a:pt x="236220" y="619125"/>
                  <a:pt x="133350" y="516255"/>
                  <a:pt x="133350" y="390525"/>
                </a:cubicBezTo>
                <a:cubicBezTo>
                  <a:pt x="133350" y="264795"/>
                  <a:pt x="236220" y="161925"/>
                  <a:pt x="361950" y="161925"/>
                </a:cubicBezTo>
                <a:close/>
                <a:moveTo>
                  <a:pt x="361950" y="28575"/>
                </a:moveTo>
                <a:cubicBezTo>
                  <a:pt x="423863" y="28575"/>
                  <a:pt x="481013" y="43815"/>
                  <a:pt x="532448" y="70485"/>
                </a:cubicBezTo>
                <a:lnTo>
                  <a:pt x="525780" y="77153"/>
                </a:lnTo>
                <a:lnTo>
                  <a:pt x="512445" y="90488"/>
                </a:lnTo>
                <a:lnTo>
                  <a:pt x="515303" y="109538"/>
                </a:lnTo>
                <a:lnTo>
                  <a:pt x="517208" y="128588"/>
                </a:lnTo>
                <a:cubicBezTo>
                  <a:pt x="471488" y="100965"/>
                  <a:pt x="418148" y="85725"/>
                  <a:pt x="361950" y="85725"/>
                </a:cubicBezTo>
                <a:cubicBezTo>
                  <a:pt x="194310" y="85725"/>
                  <a:pt x="57150" y="222885"/>
                  <a:pt x="57150" y="390525"/>
                </a:cubicBezTo>
                <a:cubicBezTo>
                  <a:pt x="57150" y="558165"/>
                  <a:pt x="194310" y="695325"/>
                  <a:pt x="361950" y="695325"/>
                </a:cubicBezTo>
                <a:cubicBezTo>
                  <a:pt x="529590" y="695325"/>
                  <a:pt x="666750" y="558165"/>
                  <a:pt x="666750" y="390525"/>
                </a:cubicBezTo>
                <a:cubicBezTo>
                  <a:pt x="666750" y="333375"/>
                  <a:pt x="650558" y="280988"/>
                  <a:pt x="623888" y="235268"/>
                </a:cubicBezTo>
                <a:lnTo>
                  <a:pt x="643890" y="238125"/>
                </a:lnTo>
                <a:lnTo>
                  <a:pt x="661988" y="240030"/>
                </a:lnTo>
                <a:lnTo>
                  <a:pt x="674370" y="226695"/>
                </a:lnTo>
                <a:lnTo>
                  <a:pt x="681038" y="220980"/>
                </a:lnTo>
                <a:cubicBezTo>
                  <a:pt x="708660" y="271463"/>
                  <a:pt x="723900" y="328613"/>
                  <a:pt x="723900" y="390525"/>
                </a:cubicBezTo>
                <a:cubicBezTo>
                  <a:pt x="723900" y="590550"/>
                  <a:pt x="561975" y="752475"/>
                  <a:pt x="361950" y="752475"/>
                </a:cubicBezTo>
                <a:cubicBezTo>
                  <a:pt x="161925" y="752475"/>
                  <a:pt x="0" y="590550"/>
                  <a:pt x="0" y="390525"/>
                </a:cubicBezTo>
                <a:cubicBezTo>
                  <a:pt x="0" y="190500"/>
                  <a:pt x="161925" y="28575"/>
                  <a:pt x="361950" y="28575"/>
                </a:cubicBezTo>
                <a:close/>
                <a:moveTo>
                  <a:pt x="657225" y="0"/>
                </a:moveTo>
                <a:lnTo>
                  <a:pt x="666750" y="85725"/>
                </a:lnTo>
                <a:lnTo>
                  <a:pt x="752475" y="95250"/>
                </a:lnTo>
                <a:lnTo>
                  <a:pt x="647700" y="200025"/>
                </a:lnTo>
                <a:lnTo>
                  <a:pt x="598170" y="194310"/>
                </a:lnTo>
                <a:lnTo>
                  <a:pt x="445769" y="346710"/>
                </a:lnTo>
                <a:cubicBezTo>
                  <a:pt x="452437" y="360045"/>
                  <a:pt x="456247" y="374333"/>
                  <a:pt x="456247" y="390525"/>
                </a:cubicBezTo>
                <a:cubicBezTo>
                  <a:pt x="456247" y="442913"/>
                  <a:pt x="413385" y="485775"/>
                  <a:pt x="360997" y="485775"/>
                </a:cubicBezTo>
                <a:cubicBezTo>
                  <a:pt x="308610" y="485775"/>
                  <a:pt x="265747" y="442913"/>
                  <a:pt x="265747" y="390525"/>
                </a:cubicBezTo>
                <a:cubicBezTo>
                  <a:pt x="265747" y="338138"/>
                  <a:pt x="308610" y="295275"/>
                  <a:pt x="360997" y="295275"/>
                </a:cubicBezTo>
                <a:cubicBezTo>
                  <a:pt x="377189" y="295275"/>
                  <a:pt x="392429" y="300038"/>
                  <a:pt x="405764" y="306705"/>
                </a:cubicBezTo>
                <a:lnTo>
                  <a:pt x="558164" y="154305"/>
                </a:lnTo>
                <a:lnTo>
                  <a:pt x="552450" y="104775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81688305-8A1E-4148-B753-8A2204B0BEC2}"/>
              </a:ext>
            </a:extLst>
          </p:cNvPr>
          <p:cNvSpPr/>
          <p:nvPr/>
        </p:nvSpPr>
        <p:spPr>
          <a:xfrm>
            <a:off x="9704281" y="1214674"/>
            <a:ext cx="657225" cy="666750"/>
          </a:xfrm>
          <a:custGeom>
            <a:avLst/>
            <a:gdLst>
              <a:gd name="connsiteX0" fmla="*/ 114300 w 657225"/>
              <a:gd name="connsiteY0" fmla="*/ 361950 h 666750"/>
              <a:gd name="connsiteX1" fmla="*/ 257175 w 657225"/>
              <a:gd name="connsiteY1" fmla="*/ 361950 h 666750"/>
              <a:gd name="connsiteX2" fmla="*/ 257175 w 657225"/>
              <a:gd name="connsiteY2" fmla="*/ 552450 h 666750"/>
              <a:gd name="connsiteX3" fmla="*/ 114300 w 657225"/>
              <a:gd name="connsiteY3" fmla="*/ 552450 h 666750"/>
              <a:gd name="connsiteX4" fmla="*/ 314325 w 657225"/>
              <a:gd name="connsiteY4" fmla="*/ 190500 h 666750"/>
              <a:gd name="connsiteX5" fmla="*/ 457200 w 657225"/>
              <a:gd name="connsiteY5" fmla="*/ 190500 h 666750"/>
              <a:gd name="connsiteX6" fmla="*/ 457200 w 657225"/>
              <a:gd name="connsiteY6" fmla="*/ 552450 h 666750"/>
              <a:gd name="connsiteX7" fmla="*/ 314325 w 657225"/>
              <a:gd name="connsiteY7" fmla="*/ 552450 h 666750"/>
              <a:gd name="connsiteX8" fmla="*/ 514350 w 657225"/>
              <a:gd name="connsiteY8" fmla="*/ 0 h 666750"/>
              <a:gd name="connsiteX9" fmla="*/ 657225 w 657225"/>
              <a:gd name="connsiteY9" fmla="*/ 0 h 666750"/>
              <a:gd name="connsiteX10" fmla="*/ 657225 w 657225"/>
              <a:gd name="connsiteY10" fmla="*/ 552450 h 666750"/>
              <a:gd name="connsiteX11" fmla="*/ 514350 w 657225"/>
              <a:gd name="connsiteY11" fmla="*/ 552450 h 666750"/>
              <a:gd name="connsiteX12" fmla="*/ 288227 w 657225"/>
              <a:gd name="connsiteY12" fmla="*/ 0 h 666750"/>
              <a:gd name="connsiteX13" fmla="*/ 419100 w 657225"/>
              <a:gd name="connsiteY13" fmla="*/ 0 h 666750"/>
              <a:gd name="connsiteX14" fmla="*/ 419100 w 657225"/>
              <a:gd name="connsiteY14" fmla="*/ 130874 h 666750"/>
              <a:gd name="connsiteX15" fmla="*/ 367094 w 657225"/>
              <a:gd name="connsiteY15" fmla="*/ 78962 h 666750"/>
              <a:gd name="connsiteX16" fmla="*/ 137255 w 657225"/>
              <a:gd name="connsiteY16" fmla="*/ 308705 h 666750"/>
              <a:gd name="connsiteX17" fmla="*/ 110395 w 657225"/>
              <a:gd name="connsiteY17" fmla="*/ 281845 h 666750"/>
              <a:gd name="connsiteX18" fmla="*/ 340233 w 657225"/>
              <a:gd name="connsiteY18" fmla="*/ 52006 h 666750"/>
              <a:gd name="connsiteX19" fmla="*/ 0 w 657225"/>
              <a:gd name="connsiteY19" fmla="*/ 0 h 666750"/>
              <a:gd name="connsiteX20" fmla="*/ 57150 w 657225"/>
              <a:gd name="connsiteY20" fmla="*/ 0 h 666750"/>
              <a:gd name="connsiteX21" fmla="*/ 57150 w 657225"/>
              <a:gd name="connsiteY21" fmla="*/ 609600 h 666750"/>
              <a:gd name="connsiteX22" fmla="*/ 657225 w 657225"/>
              <a:gd name="connsiteY22" fmla="*/ 609600 h 666750"/>
              <a:gd name="connsiteX23" fmla="*/ 657225 w 657225"/>
              <a:gd name="connsiteY23" fmla="*/ 666750 h 666750"/>
              <a:gd name="connsiteX24" fmla="*/ 0 w 657225"/>
              <a:gd name="connsiteY24" fmla="*/ 66675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57225" h="666750">
                <a:moveTo>
                  <a:pt x="114300" y="361950"/>
                </a:moveTo>
                <a:lnTo>
                  <a:pt x="257175" y="361950"/>
                </a:lnTo>
                <a:lnTo>
                  <a:pt x="257175" y="552450"/>
                </a:lnTo>
                <a:lnTo>
                  <a:pt x="114300" y="552450"/>
                </a:lnTo>
                <a:close/>
                <a:moveTo>
                  <a:pt x="314325" y="190500"/>
                </a:moveTo>
                <a:lnTo>
                  <a:pt x="457200" y="190500"/>
                </a:lnTo>
                <a:lnTo>
                  <a:pt x="457200" y="552450"/>
                </a:lnTo>
                <a:lnTo>
                  <a:pt x="314325" y="552450"/>
                </a:lnTo>
                <a:close/>
                <a:moveTo>
                  <a:pt x="514350" y="0"/>
                </a:moveTo>
                <a:lnTo>
                  <a:pt x="657225" y="0"/>
                </a:lnTo>
                <a:lnTo>
                  <a:pt x="657225" y="552450"/>
                </a:lnTo>
                <a:lnTo>
                  <a:pt x="514350" y="552450"/>
                </a:lnTo>
                <a:close/>
                <a:moveTo>
                  <a:pt x="288227" y="0"/>
                </a:moveTo>
                <a:lnTo>
                  <a:pt x="419100" y="0"/>
                </a:lnTo>
                <a:lnTo>
                  <a:pt x="419100" y="130874"/>
                </a:lnTo>
                <a:lnTo>
                  <a:pt x="367094" y="78962"/>
                </a:lnTo>
                <a:lnTo>
                  <a:pt x="137255" y="308705"/>
                </a:lnTo>
                <a:lnTo>
                  <a:pt x="110395" y="281845"/>
                </a:lnTo>
                <a:lnTo>
                  <a:pt x="340233" y="52006"/>
                </a:lnTo>
                <a:close/>
                <a:moveTo>
                  <a:pt x="0" y="0"/>
                </a:moveTo>
                <a:lnTo>
                  <a:pt x="57150" y="0"/>
                </a:lnTo>
                <a:lnTo>
                  <a:pt x="57150" y="609600"/>
                </a:lnTo>
                <a:lnTo>
                  <a:pt x="657225" y="609600"/>
                </a:lnTo>
                <a:lnTo>
                  <a:pt x="657225" y="666750"/>
                </a:lnTo>
                <a:lnTo>
                  <a:pt x="0" y="6667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7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8533</TotalTime>
  <Words>408</Words>
  <PresentationFormat>Widescreen</PresentationFormat>
  <Paragraphs>28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Link Process Diagram – Slide Template</vt:lpstr>
      <vt:lpstr>Link Process Diagram – Slide Template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 Process Diagram</dc:title>
  <dc:creator>PresentationGO.com</dc:creator>
  <dc:description>© Copyright PresentationGO.com</dc:description>
  <dcterms:created xsi:type="dcterms:W3CDTF">2014-11-26T05:14:11Z</dcterms:created>
  <dcterms:modified xsi:type="dcterms:W3CDTF">2019-05-21T16:55:09Z</dcterms:modified>
  <cp:category>Charts &amp; Diagrams</cp:category>
</cp:coreProperties>
</file>