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37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35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00E2AB1-9E48-4202-9F48-EFCDABCD8209}"/>
              </a:ext>
            </a:extLst>
          </p:cNvPr>
          <p:cNvSpPr/>
          <p:nvPr/>
        </p:nvSpPr>
        <p:spPr>
          <a:xfrm>
            <a:off x="1156534" y="1583788"/>
            <a:ext cx="9878933" cy="2046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1" h="21202" extrusionOk="0">
                <a:moveTo>
                  <a:pt x="19445" y="48"/>
                </a:moveTo>
                <a:cubicBezTo>
                  <a:pt x="18435" y="-398"/>
                  <a:pt x="17556" y="2324"/>
                  <a:pt x="17182" y="6385"/>
                </a:cubicBezTo>
                <a:cubicBezTo>
                  <a:pt x="17042" y="7903"/>
                  <a:pt x="16733" y="8929"/>
                  <a:pt x="16387" y="8929"/>
                </a:cubicBezTo>
                <a:lnTo>
                  <a:pt x="16387" y="8929"/>
                </a:lnTo>
                <a:cubicBezTo>
                  <a:pt x="16032" y="8929"/>
                  <a:pt x="15733" y="7903"/>
                  <a:pt x="15593" y="6385"/>
                </a:cubicBezTo>
                <a:cubicBezTo>
                  <a:pt x="15247" y="2637"/>
                  <a:pt x="14471" y="4"/>
                  <a:pt x="13554" y="4"/>
                </a:cubicBezTo>
                <a:cubicBezTo>
                  <a:pt x="12647" y="4"/>
                  <a:pt x="11862" y="2637"/>
                  <a:pt x="11516" y="6385"/>
                </a:cubicBezTo>
                <a:cubicBezTo>
                  <a:pt x="11376" y="7903"/>
                  <a:pt x="11067" y="8929"/>
                  <a:pt x="10721" y="8929"/>
                </a:cubicBezTo>
                <a:lnTo>
                  <a:pt x="10721" y="8929"/>
                </a:lnTo>
                <a:cubicBezTo>
                  <a:pt x="10366" y="8929"/>
                  <a:pt x="10066" y="7903"/>
                  <a:pt x="9926" y="6385"/>
                </a:cubicBezTo>
                <a:cubicBezTo>
                  <a:pt x="9580" y="2637"/>
                  <a:pt x="8804" y="4"/>
                  <a:pt x="7888" y="4"/>
                </a:cubicBezTo>
                <a:cubicBezTo>
                  <a:pt x="6981" y="4"/>
                  <a:pt x="6195" y="2637"/>
                  <a:pt x="5849" y="6385"/>
                </a:cubicBezTo>
                <a:cubicBezTo>
                  <a:pt x="5709" y="7903"/>
                  <a:pt x="5400" y="8929"/>
                  <a:pt x="5055" y="8929"/>
                </a:cubicBezTo>
                <a:lnTo>
                  <a:pt x="5055" y="8929"/>
                </a:lnTo>
                <a:cubicBezTo>
                  <a:pt x="4709" y="8929"/>
                  <a:pt x="4400" y="7903"/>
                  <a:pt x="4260" y="6385"/>
                </a:cubicBezTo>
                <a:cubicBezTo>
                  <a:pt x="3895" y="2324"/>
                  <a:pt x="3007" y="-398"/>
                  <a:pt x="1997" y="48"/>
                </a:cubicBezTo>
                <a:cubicBezTo>
                  <a:pt x="922" y="539"/>
                  <a:pt x="71" y="4779"/>
                  <a:pt x="5" y="9911"/>
                </a:cubicBezTo>
                <a:cubicBezTo>
                  <a:pt x="-79" y="16070"/>
                  <a:pt x="950" y="21202"/>
                  <a:pt x="2221" y="21202"/>
                </a:cubicBezTo>
                <a:cubicBezTo>
                  <a:pt x="3128" y="21202"/>
                  <a:pt x="3914" y="18569"/>
                  <a:pt x="4260" y="14820"/>
                </a:cubicBezTo>
                <a:cubicBezTo>
                  <a:pt x="4400" y="13303"/>
                  <a:pt x="4709" y="12276"/>
                  <a:pt x="5055" y="12276"/>
                </a:cubicBezTo>
                <a:lnTo>
                  <a:pt x="5055" y="12276"/>
                </a:lnTo>
                <a:cubicBezTo>
                  <a:pt x="5410" y="12276"/>
                  <a:pt x="5709" y="13303"/>
                  <a:pt x="5849" y="14820"/>
                </a:cubicBezTo>
                <a:cubicBezTo>
                  <a:pt x="6195" y="18569"/>
                  <a:pt x="6971" y="21202"/>
                  <a:pt x="7888" y="21202"/>
                </a:cubicBezTo>
                <a:cubicBezTo>
                  <a:pt x="8795" y="21202"/>
                  <a:pt x="9580" y="18569"/>
                  <a:pt x="9926" y="14820"/>
                </a:cubicBezTo>
                <a:cubicBezTo>
                  <a:pt x="10066" y="13303"/>
                  <a:pt x="10375" y="12276"/>
                  <a:pt x="10721" y="12276"/>
                </a:cubicBezTo>
                <a:lnTo>
                  <a:pt x="10721" y="12276"/>
                </a:lnTo>
                <a:cubicBezTo>
                  <a:pt x="11076" y="12276"/>
                  <a:pt x="11376" y="13303"/>
                  <a:pt x="11516" y="14820"/>
                </a:cubicBezTo>
                <a:cubicBezTo>
                  <a:pt x="11862" y="18569"/>
                  <a:pt x="12638" y="21202"/>
                  <a:pt x="13554" y="21202"/>
                </a:cubicBezTo>
                <a:cubicBezTo>
                  <a:pt x="14461" y="21202"/>
                  <a:pt x="15247" y="18569"/>
                  <a:pt x="15593" y="14820"/>
                </a:cubicBezTo>
                <a:cubicBezTo>
                  <a:pt x="15733" y="13303"/>
                  <a:pt x="16042" y="12276"/>
                  <a:pt x="16387" y="12276"/>
                </a:cubicBezTo>
                <a:lnTo>
                  <a:pt x="16387" y="12276"/>
                </a:lnTo>
                <a:cubicBezTo>
                  <a:pt x="16743" y="12276"/>
                  <a:pt x="17042" y="13303"/>
                  <a:pt x="17182" y="14820"/>
                </a:cubicBezTo>
                <a:cubicBezTo>
                  <a:pt x="17528" y="18569"/>
                  <a:pt x="18304" y="21202"/>
                  <a:pt x="19221" y="21202"/>
                </a:cubicBezTo>
                <a:cubicBezTo>
                  <a:pt x="20492" y="21202"/>
                  <a:pt x="21521" y="16070"/>
                  <a:pt x="21437" y="9911"/>
                </a:cubicBezTo>
                <a:cubicBezTo>
                  <a:pt x="21371" y="4779"/>
                  <a:pt x="20520" y="539"/>
                  <a:pt x="19445" y="4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2DE53296-7CC7-4166-B485-41F6EC8CD842}"/>
              </a:ext>
            </a:extLst>
          </p:cNvPr>
          <p:cNvSpPr/>
          <p:nvPr/>
        </p:nvSpPr>
        <p:spPr>
          <a:xfrm>
            <a:off x="1415032" y="1842286"/>
            <a:ext cx="1516504" cy="151650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01DEDEF0-3747-4486-89CF-C249D8FF2BBB}"/>
              </a:ext>
            </a:extLst>
          </p:cNvPr>
          <p:cNvSpPr/>
          <p:nvPr/>
        </p:nvSpPr>
        <p:spPr>
          <a:xfrm>
            <a:off x="4043058" y="1842286"/>
            <a:ext cx="1516504" cy="151650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2BEE45E8-9879-4DD0-972B-81CCD96BC0B3}"/>
              </a:ext>
            </a:extLst>
          </p:cNvPr>
          <p:cNvSpPr/>
          <p:nvPr/>
        </p:nvSpPr>
        <p:spPr>
          <a:xfrm>
            <a:off x="6671084" y="1842286"/>
            <a:ext cx="1516504" cy="151650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7F86DED6-A83E-4DC5-A68D-57304E7D085E}"/>
              </a:ext>
            </a:extLst>
          </p:cNvPr>
          <p:cNvSpPr/>
          <p:nvPr/>
        </p:nvSpPr>
        <p:spPr>
          <a:xfrm>
            <a:off x="9256028" y="1842286"/>
            <a:ext cx="1516504" cy="151650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F0F04C8-66C7-4FA6-9594-84923A92C9B3}"/>
              </a:ext>
            </a:extLst>
          </p:cNvPr>
          <p:cNvGrpSpPr/>
          <p:nvPr/>
        </p:nvGrpSpPr>
        <p:grpSpPr>
          <a:xfrm>
            <a:off x="1285783" y="3889012"/>
            <a:ext cx="1775002" cy="1844151"/>
            <a:chOff x="8921977" y="1466725"/>
            <a:chExt cx="2926080" cy="184415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C5456B0-D7BB-4D83-A396-404DEC046B6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65F454-BF4C-41BA-93B3-D466172B84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CD77CA7-C6E1-425A-AB73-220A034DB897}"/>
              </a:ext>
            </a:extLst>
          </p:cNvPr>
          <p:cNvGrpSpPr/>
          <p:nvPr/>
        </p:nvGrpSpPr>
        <p:grpSpPr>
          <a:xfrm>
            <a:off x="3917114" y="3889012"/>
            <a:ext cx="1775002" cy="1844151"/>
            <a:chOff x="8921977" y="1466725"/>
            <a:chExt cx="2926080" cy="184415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EAB505-3AD0-4798-A2E1-F612CAE7516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04B766-ADAF-4FC1-B3E7-A506937ED0F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DFBE60C-2D43-4EA7-B413-F3C7E2994A43}"/>
              </a:ext>
            </a:extLst>
          </p:cNvPr>
          <p:cNvGrpSpPr/>
          <p:nvPr/>
        </p:nvGrpSpPr>
        <p:grpSpPr>
          <a:xfrm>
            <a:off x="6541834" y="3889012"/>
            <a:ext cx="1775002" cy="1844151"/>
            <a:chOff x="8921977" y="1466725"/>
            <a:chExt cx="2926080" cy="184415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D1DC63-F457-422E-B7AB-FB513C8DA01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860FF47-FEED-4501-B610-A225BB5F276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5078816-3C10-483D-A506-26736914716B}"/>
              </a:ext>
            </a:extLst>
          </p:cNvPr>
          <p:cNvGrpSpPr/>
          <p:nvPr/>
        </p:nvGrpSpPr>
        <p:grpSpPr>
          <a:xfrm>
            <a:off x="9131217" y="3889012"/>
            <a:ext cx="1775002" cy="1844151"/>
            <a:chOff x="8921977" y="1466725"/>
            <a:chExt cx="2926080" cy="184415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6D0A024-6CA7-4C5B-84CC-BCB85F0B91F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4982343-0D4E-47A5-93CF-05AA60F2275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287F285-FA69-42FF-8908-7DB0D0372E7A}"/>
              </a:ext>
            </a:extLst>
          </p:cNvPr>
          <p:cNvSpPr/>
          <p:nvPr/>
        </p:nvSpPr>
        <p:spPr>
          <a:xfrm>
            <a:off x="4448535" y="2173097"/>
            <a:ext cx="705549" cy="853799"/>
          </a:xfrm>
          <a:custGeom>
            <a:avLst/>
            <a:gdLst>
              <a:gd name="connsiteX0" fmla="*/ 230494 w 705549"/>
              <a:gd name="connsiteY0" fmla="*/ 543229 h 853799"/>
              <a:gd name="connsiteX1" fmla="*/ 149334 w 705549"/>
              <a:gd name="connsiteY1" fmla="*/ 624388 h 853799"/>
              <a:gd name="connsiteX2" fmla="*/ 230494 w 705549"/>
              <a:gd name="connsiteY2" fmla="*/ 705548 h 853799"/>
              <a:gd name="connsiteX3" fmla="*/ 311653 w 705549"/>
              <a:gd name="connsiteY3" fmla="*/ 624388 h 853799"/>
              <a:gd name="connsiteX4" fmla="*/ 230494 w 705549"/>
              <a:gd name="connsiteY4" fmla="*/ 543229 h 853799"/>
              <a:gd name="connsiteX5" fmla="*/ 203440 w 705549"/>
              <a:gd name="connsiteY5" fmla="*/ 393895 h 853799"/>
              <a:gd name="connsiteX6" fmla="*/ 257547 w 705549"/>
              <a:gd name="connsiteY6" fmla="*/ 393895 h 853799"/>
              <a:gd name="connsiteX7" fmla="*/ 281354 w 705549"/>
              <a:gd name="connsiteY7" fmla="*/ 441509 h 853799"/>
              <a:gd name="connsiteX8" fmla="*/ 323557 w 705549"/>
              <a:gd name="connsiteY8" fmla="*/ 458823 h 853799"/>
              <a:gd name="connsiteX9" fmla="*/ 374417 w 705549"/>
              <a:gd name="connsiteY9" fmla="*/ 441509 h 853799"/>
              <a:gd name="connsiteX10" fmla="*/ 413373 w 705549"/>
              <a:gd name="connsiteY10" fmla="*/ 480465 h 853799"/>
              <a:gd name="connsiteX11" fmla="*/ 396059 w 705549"/>
              <a:gd name="connsiteY11" fmla="*/ 531325 h 853799"/>
              <a:gd name="connsiteX12" fmla="*/ 413373 w 705549"/>
              <a:gd name="connsiteY12" fmla="*/ 573528 h 853799"/>
              <a:gd name="connsiteX13" fmla="*/ 460987 w 705549"/>
              <a:gd name="connsiteY13" fmla="*/ 597335 h 853799"/>
              <a:gd name="connsiteX14" fmla="*/ 460987 w 705549"/>
              <a:gd name="connsiteY14" fmla="*/ 651441 h 853799"/>
              <a:gd name="connsiteX15" fmla="*/ 413373 w 705549"/>
              <a:gd name="connsiteY15" fmla="*/ 675248 h 853799"/>
              <a:gd name="connsiteX16" fmla="*/ 396059 w 705549"/>
              <a:gd name="connsiteY16" fmla="*/ 717451 h 853799"/>
              <a:gd name="connsiteX17" fmla="*/ 412291 w 705549"/>
              <a:gd name="connsiteY17" fmla="*/ 767229 h 853799"/>
              <a:gd name="connsiteX18" fmla="*/ 374417 w 705549"/>
              <a:gd name="connsiteY18" fmla="*/ 806185 h 853799"/>
              <a:gd name="connsiteX19" fmla="*/ 323557 w 705549"/>
              <a:gd name="connsiteY19" fmla="*/ 788871 h 853799"/>
              <a:gd name="connsiteX20" fmla="*/ 281354 w 705549"/>
              <a:gd name="connsiteY20" fmla="*/ 806185 h 853799"/>
              <a:gd name="connsiteX21" fmla="*/ 257547 w 705549"/>
              <a:gd name="connsiteY21" fmla="*/ 853799 h 853799"/>
              <a:gd name="connsiteX22" fmla="*/ 203440 w 705549"/>
              <a:gd name="connsiteY22" fmla="*/ 853799 h 853799"/>
              <a:gd name="connsiteX23" fmla="*/ 179633 w 705549"/>
              <a:gd name="connsiteY23" fmla="*/ 806185 h 853799"/>
              <a:gd name="connsiteX24" fmla="*/ 137430 w 705549"/>
              <a:gd name="connsiteY24" fmla="*/ 788871 h 853799"/>
              <a:gd name="connsiteX25" fmla="*/ 86570 w 705549"/>
              <a:gd name="connsiteY25" fmla="*/ 805103 h 853799"/>
              <a:gd name="connsiteX26" fmla="*/ 48696 w 705549"/>
              <a:gd name="connsiteY26" fmla="*/ 767229 h 853799"/>
              <a:gd name="connsiteX27" fmla="*/ 64928 w 705549"/>
              <a:gd name="connsiteY27" fmla="*/ 716369 h 853799"/>
              <a:gd name="connsiteX28" fmla="*/ 47614 w 705549"/>
              <a:gd name="connsiteY28" fmla="*/ 674166 h 853799"/>
              <a:gd name="connsiteX29" fmla="*/ 0 w 705549"/>
              <a:gd name="connsiteY29" fmla="*/ 650359 h 853799"/>
              <a:gd name="connsiteX30" fmla="*/ 0 w 705549"/>
              <a:gd name="connsiteY30" fmla="*/ 596253 h 853799"/>
              <a:gd name="connsiteX31" fmla="*/ 47614 w 705549"/>
              <a:gd name="connsiteY31" fmla="*/ 572446 h 853799"/>
              <a:gd name="connsiteX32" fmla="*/ 64928 w 705549"/>
              <a:gd name="connsiteY32" fmla="*/ 530243 h 853799"/>
              <a:gd name="connsiteX33" fmla="*/ 48696 w 705549"/>
              <a:gd name="connsiteY33" fmla="*/ 479383 h 853799"/>
              <a:gd name="connsiteX34" fmla="*/ 86570 w 705549"/>
              <a:gd name="connsiteY34" fmla="*/ 441509 h 853799"/>
              <a:gd name="connsiteX35" fmla="*/ 137430 w 705549"/>
              <a:gd name="connsiteY35" fmla="*/ 458823 h 853799"/>
              <a:gd name="connsiteX36" fmla="*/ 179633 w 705549"/>
              <a:gd name="connsiteY36" fmla="*/ 441509 h 853799"/>
              <a:gd name="connsiteX37" fmla="*/ 475056 w 705549"/>
              <a:gd name="connsiteY37" fmla="*/ 149334 h 853799"/>
              <a:gd name="connsiteX38" fmla="*/ 393896 w 705549"/>
              <a:gd name="connsiteY38" fmla="*/ 230493 h 853799"/>
              <a:gd name="connsiteX39" fmla="*/ 475056 w 705549"/>
              <a:gd name="connsiteY39" fmla="*/ 311653 h 853799"/>
              <a:gd name="connsiteX40" fmla="*/ 556215 w 705549"/>
              <a:gd name="connsiteY40" fmla="*/ 230493 h 853799"/>
              <a:gd name="connsiteX41" fmla="*/ 475056 w 705549"/>
              <a:gd name="connsiteY41" fmla="*/ 149334 h 853799"/>
              <a:gd name="connsiteX42" fmla="*/ 448002 w 705549"/>
              <a:gd name="connsiteY42" fmla="*/ 0 h 853799"/>
              <a:gd name="connsiteX43" fmla="*/ 502109 w 705549"/>
              <a:gd name="connsiteY43" fmla="*/ 0 h 853799"/>
              <a:gd name="connsiteX44" fmla="*/ 525916 w 705549"/>
              <a:gd name="connsiteY44" fmla="*/ 47614 h 853799"/>
              <a:gd name="connsiteX45" fmla="*/ 568119 w 705549"/>
              <a:gd name="connsiteY45" fmla="*/ 64928 h 853799"/>
              <a:gd name="connsiteX46" fmla="*/ 618979 w 705549"/>
              <a:gd name="connsiteY46" fmla="*/ 47614 h 853799"/>
              <a:gd name="connsiteX47" fmla="*/ 657935 w 705549"/>
              <a:gd name="connsiteY47" fmla="*/ 86570 h 853799"/>
              <a:gd name="connsiteX48" fmla="*/ 640621 w 705549"/>
              <a:gd name="connsiteY48" fmla="*/ 137430 h 853799"/>
              <a:gd name="connsiteX49" fmla="*/ 657935 w 705549"/>
              <a:gd name="connsiteY49" fmla="*/ 179633 h 853799"/>
              <a:gd name="connsiteX50" fmla="*/ 705549 w 705549"/>
              <a:gd name="connsiteY50" fmla="*/ 203440 h 853799"/>
              <a:gd name="connsiteX51" fmla="*/ 705549 w 705549"/>
              <a:gd name="connsiteY51" fmla="*/ 257546 h 853799"/>
              <a:gd name="connsiteX52" fmla="*/ 657935 w 705549"/>
              <a:gd name="connsiteY52" fmla="*/ 281353 h 853799"/>
              <a:gd name="connsiteX53" fmla="*/ 639539 w 705549"/>
              <a:gd name="connsiteY53" fmla="*/ 323556 h 853799"/>
              <a:gd name="connsiteX54" fmla="*/ 656853 w 705549"/>
              <a:gd name="connsiteY54" fmla="*/ 374416 h 853799"/>
              <a:gd name="connsiteX55" fmla="*/ 617897 w 705549"/>
              <a:gd name="connsiteY55" fmla="*/ 412290 h 853799"/>
              <a:gd name="connsiteX56" fmla="*/ 567037 w 705549"/>
              <a:gd name="connsiteY56" fmla="*/ 394976 h 853799"/>
              <a:gd name="connsiteX57" fmla="*/ 524833 w 705549"/>
              <a:gd name="connsiteY57" fmla="*/ 412290 h 853799"/>
              <a:gd name="connsiteX58" fmla="*/ 501027 w 705549"/>
              <a:gd name="connsiteY58" fmla="*/ 459904 h 853799"/>
              <a:gd name="connsiteX59" fmla="*/ 446920 w 705549"/>
              <a:gd name="connsiteY59" fmla="*/ 459904 h 853799"/>
              <a:gd name="connsiteX60" fmla="*/ 423113 w 705549"/>
              <a:gd name="connsiteY60" fmla="*/ 412290 h 853799"/>
              <a:gd name="connsiteX61" fmla="*/ 380910 w 705549"/>
              <a:gd name="connsiteY61" fmla="*/ 394976 h 853799"/>
              <a:gd name="connsiteX62" fmla="*/ 330050 w 705549"/>
              <a:gd name="connsiteY62" fmla="*/ 412290 h 853799"/>
              <a:gd name="connsiteX63" fmla="*/ 292176 w 705549"/>
              <a:gd name="connsiteY63" fmla="*/ 374416 h 853799"/>
              <a:gd name="connsiteX64" fmla="*/ 309490 w 705549"/>
              <a:gd name="connsiteY64" fmla="*/ 323556 h 853799"/>
              <a:gd name="connsiteX65" fmla="*/ 292176 w 705549"/>
              <a:gd name="connsiteY65" fmla="*/ 281353 h 853799"/>
              <a:gd name="connsiteX66" fmla="*/ 244562 w 705549"/>
              <a:gd name="connsiteY66" fmla="*/ 257546 h 853799"/>
              <a:gd name="connsiteX67" fmla="*/ 244562 w 705549"/>
              <a:gd name="connsiteY67" fmla="*/ 203440 h 853799"/>
              <a:gd name="connsiteX68" fmla="*/ 292176 w 705549"/>
              <a:gd name="connsiteY68" fmla="*/ 179633 h 853799"/>
              <a:gd name="connsiteX69" fmla="*/ 309490 w 705549"/>
              <a:gd name="connsiteY69" fmla="*/ 137430 h 853799"/>
              <a:gd name="connsiteX70" fmla="*/ 292176 w 705549"/>
              <a:gd name="connsiteY70" fmla="*/ 86570 h 853799"/>
              <a:gd name="connsiteX71" fmla="*/ 331132 w 705549"/>
              <a:gd name="connsiteY71" fmla="*/ 47614 h 853799"/>
              <a:gd name="connsiteX72" fmla="*/ 381992 w 705549"/>
              <a:gd name="connsiteY72" fmla="*/ 64928 h 853799"/>
              <a:gd name="connsiteX73" fmla="*/ 424195 w 705549"/>
              <a:gd name="connsiteY73" fmla="*/ 47614 h 85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705549" h="853799">
                <a:moveTo>
                  <a:pt x="230494" y="543229"/>
                </a:moveTo>
                <a:cubicBezTo>
                  <a:pt x="186126" y="543229"/>
                  <a:pt x="149334" y="578939"/>
                  <a:pt x="149334" y="624388"/>
                </a:cubicBezTo>
                <a:cubicBezTo>
                  <a:pt x="149334" y="668755"/>
                  <a:pt x="185044" y="705548"/>
                  <a:pt x="230494" y="705548"/>
                </a:cubicBezTo>
                <a:cubicBezTo>
                  <a:pt x="275943" y="705548"/>
                  <a:pt x="311653" y="668755"/>
                  <a:pt x="311653" y="624388"/>
                </a:cubicBezTo>
                <a:cubicBezTo>
                  <a:pt x="311653" y="580021"/>
                  <a:pt x="275943" y="543229"/>
                  <a:pt x="230494" y="543229"/>
                </a:cubicBezTo>
                <a:close/>
                <a:moveTo>
                  <a:pt x="203440" y="393895"/>
                </a:moveTo>
                <a:lnTo>
                  <a:pt x="257547" y="393895"/>
                </a:lnTo>
                <a:lnTo>
                  <a:pt x="281354" y="441509"/>
                </a:lnTo>
                <a:cubicBezTo>
                  <a:pt x="295421" y="445837"/>
                  <a:pt x="310571" y="451248"/>
                  <a:pt x="323557" y="458823"/>
                </a:cubicBezTo>
                <a:lnTo>
                  <a:pt x="374417" y="441509"/>
                </a:lnTo>
                <a:lnTo>
                  <a:pt x="413373" y="480465"/>
                </a:lnTo>
                <a:lnTo>
                  <a:pt x="396059" y="531325"/>
                </a:lnTo>
                <a:cubicBezTo>
                  <a:pt x="403634" y="544311"/>
                  <a:pt x="409045" y="558378"/>
                  <a:pt x="413373" y="573528"/>
                </a:cubicBezTo>
                <a:lnTo>
                  <a:pt x="460987" y="597335"/>
                </a:lnTo>
                <a:lnTo>
                  <a:pt x="460987" y="651441"/>
                </a:lnTo>
                <a:lnTo>
                  <a:pt x="413373" y="675248"/>
                </a:lnTo>
                <a:cubicBezTo>
                  <a:pt x="409045" y="690398"/>
                  <a:pt x="403634" y="704465"/>
                  <a:pt x="396059" y="717451"/>
                </a:cubicBezTo>
                <a:lnTo>
                  <a:pt x="412291" y="767229"/>
                </a:lnTo>
                <a:lnTo>
                  <a:pt x="374417" y="806185"/>
                </a:lnTo>
                <a:lnTo>
                  <a:pt x="323557" y="788871"/>
                </a:lnTo>
                <a:cubicBezTo>
                  <a:pt x="310571" y="796446"/>
                  <a:pt x="296503" y="801857"/>
                  <a:pt x="281354" y="806185"/>
                </a:cubicBezTo>
                <a:lnTo>
                  <a:pt x="257547" y="853799"/>
                </a:lnTo>
                <a:lnTo>
                  <a:pt x="203440" y="853799"/>
                </a:lnTo>
                <a:lnTo>
                  <a:pt x="179633" y="806185"/>
                </a:lnTo>
                <a:cubicBezTo>
                  <a:pt x="164484" y="801857"/>
                  <a:pt x="150416" y="796446"/>
                  <a:pt x="137430" y="788871"/>
                </a:cubicBezTo>
                <a:lnTo>
                  <a:pt x="86570" y="805103"/>
                </a:lnTo>
                <a:lnTo>
                  <a:pt x="48696" y="767229"/>
                </a:lnTo>
                <a:lnTo>
                  <a:pt x="64928" y="716369"/>
                </a:lnTo>
                <a:cubicBezTo>
                  <a:pt x="57353" y="703383"/>
                  <a:pt x="51942" y="689316"/>
                  <a:pt x="47614" y="674166"/>
                </a:cubicBezTo>
                <a:lnTo>
                  <a:pt x="0" y="650359"/>
                </a:lnTo>
                <a:lnTo>
                  <a:pt x="0" y="596253"/>
                </a:lnTo>
                <a:lnTo>
                  <a:pt x="47614" y="572446"/>
                </a:lnTo>
                <a:cubicBezTo>
                  <a:pt x="51942" y="558378"/>
                  <a:pt x="57353" y="543229"/>
                  <a:pt x="64928" y="530243"/>
                </a:cubicBezTo>
                <a:lnTo>
                  <a:pt x="48696" y="479383"/>
                </a:lnTo>
                <a:lnTo>
                  <a:pt x="86570" y="441509"/>
                </a:lnTo>
                <a:lnTo>
                  <a:pt x="137430" y="458823"/>
                </a:lnTo>
                <a:cubicBezTo>
                  <a:pt x="150416" y="451248"/>
                  <a:pt x="164484" y="445837"/>
                  <a:pt x="179633" y="441509"/>
                </a:cubicBezTo>
                <a:close/>
                <a:moveTo>
                  <a:pt x="475056" y="149334"/>
                </a:moveTo>
                <a:cubicBezTo>
                  <a:pt x="430688" y="149334"/>
                  <a:pt x="393896" y="186126"/>
                  <a:pt x="393896" y="230493"/>
                </a:cubicBezTo>
                <a:cubicBezTo>
                  <a:pt x="393896" y="274860"/>
                  <a:pt x="429606" y="311653"/>
                  <a:pt x="475056" y="311653"/>
                </a:cubicBezTo>
                <a:cubicBezTo>
                  <a:pt x="519423" y="311653"/>
                  <a:pt x="556215" y="274860"/>
                  <a:pt x="556215" y="230493"/>
                </a:cubicBezTo>
                <a:cubicBezTo>
                  <a:pt x="556215" y="186126"/>
                  <a:pt x="520505" y="149334"/>
                  <a:pt x="475056" y="149334"/>
                </a:cubicBezTo>
                <a:close/>
                <a:moveTo>
                  <a:pt x="448002" y="0"/>
                </a:moveTo>
                <a:lnTo>
                  <a:pt x="502109" y="0"/>
                </a:lnTo>
                <a:lnTo>
                  <a:pt x="525916" y="47614"/>
                </a:lnTo>
                <a:cubicBezTo>
                  <a:pt x="541065" y="51942"/>
                  <a:pt x="555133" y="57353"/>
                  <a:pt x="568119" y="64928"/>
                </a:cubicBezTo>
                <a:lnTo>
                  <a:pt x="618979" y="47614"/>
                </a:lnTo>
                <a:lnTo>
                  <a:pt x="657935" y="86570"/>
                </a:lnTo>
                <a:lnTo>
                  <a:pt x="640621" y="137430"/>
                </a:lnTo>
                <a:cubicBezTo>
                  <a:pt x="648196" y="150416"/>
                  <a:pt x="653607" y="164483"/>
                  <a:pt x="657935" y="179633"/>
                </a:cubicBezTo>
                <a:lnTo>
                  <a:pt x="705549" y="203440"/>
                </a:lnTo>
                <a:lnTo>
                  <a:pt x="705549" y="257546"/>
                </a:lnTo>
                <a:lnTo>
                  <a:pt x="657935" y="281353"/>
                </a:lnTo>
                <a:cubicBezTo>
                  <a:pt x="653607" y="295421"/>
                  <a:pt x="647114" y="310570"/>
                  <a:pt x="639539" y="323556"/>
                </a:cubicBezTo>
                <a:lnTo>
                  <a:pt x="656853" y="374416"/>
                </a:lnTo>
                <a:lnTo>
                  <a:pt x="617897" y="412290"/>
                </a:lnTo>
                <a:lnTo>
                  <a:pt x="567037" y="394976"/>
                </a:lnTo>
                <a:cubicBezTo>
                  <a:pt x="554051" y="402551"/>
                  <a:pt x="539983" y="407962"/>
                  <a:pt x="524833" y="412290"/>
                </a:cubicBezTo>
                <a:lnTo>
                  <a:pt x="501027" y="459904"/>
                </a:lnTo>
                <a:lnTo>
                  <a:pt x="446920" y="459904"/>
                </a:lnTo>
                <a:lnTo>
                  <a:pt x="423113" y="412290"/>
                </a:lnTo>
                <a:cubicBezTo>
                  <a:pt x="407963" y="407962"/>
                  <a:pt x="393896" y="402551"/>
                  <a:pt x="380910" y="394976"/>
                </a:cubicBezTo>
                <a:lnTo>
                  <a:pt x="330050" y="412290"/>
                </a:lnTo>
                <a:lnTo>
                  <a:pt x="292176" y="374416"/>
                </a:lnTo>
                <a:lnTo>
                  <a:pt x="309490" y="323556"/>
                </a:lnTo>
                <a:cubicBezTo>
                  <a:pt x="301915" y="310570"/>
                  <a:pt x="296504" y="296503"/>
                  <a:pt x="292176" y="281353"/>
                </a:cubicBezTo>
                <a:lnTo>
                  <a:pt x="244562" y="257546"/>
                </a:lnTo>
                <a:lnTo>
                  <a:pt x="244562" y="203440"/>
                </a:lnTo>
                <a:lnTo>
                  <a:pt x="292176" y="179633"/>
                </a:lnTo>
                <a:cubicBezTo>
                  <a:pt x="296504" y="164483"/>
                  <a:pt x="301915" y="150416"/>
                  <a:pt x="309490" y="137430"/>
                </a:cubicBezTo>
                <a:lnTo>
                  <a:pt x="292176" y="86570"/>
                </a:lnTo>
                <a:lnTo>
                  <a:pt x="331132" y="47614"/>
                </a:lnTo>
                <a:lnTo>
                  <a:pt x="381992" y="64928"/>
                </a:lnTo>
                <a:cubicBezTo>
                  <a:pt x="394978" y="57353"/>
                  <a:pt x="409046" y="51942"/>
                  <a:pt x="424195" y="4761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08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25037F7-1634-49DF-ADAF-0332F9E65FEA}"/>
              </a:ext>
            </a:extLst>
          </p:cNvPr>
          <p:cNvSpPr/>
          <p:nvPr/>
        </p:nvSpPr>
        <p:spPr>
          <a:xfrm>
            <a:off x="1805199" y="2142074"/>
            <a:ext cx="736171" cy="872919"/>
          </a:xfrm>
          <a:custGeom>
            <a:avLst/>
            <a:gdLst>
              <a:gd name="connsiteX0" fmla="*/ 276885 w 736171"/>
              <a:gd name="connsiteY0" fmla="*/ 497453 h 872919"/>
              <a:gd name="connsiteX1" fmla="*/ 311513 w 736171"/>
              <a:gd name="connsiteY1" fmla="*/ 529430 h 872919"/>
              <a:gd name="connsiteX2" fmla="*/ 346065 w 736171"/>
              <a:gd name="connsiteY2" fmla="*/ 497453 h 872919"/>
              <a:gd name="connsiteX3" fmla="*/ 263834 w 736171"/>
              <a:gd name="connsiteY3" fmla="*/ 443390 h 872919"/>
              <a:gd name="connsiteX4" fmla="*/ 248283 w 736171"/>
              <a:gd name="connsiteY4" fmla="*/ 458941 h 872919"/>
              <a:gd name="connsiteX5" fmla="*/ 263834 w 736171"/>
              <a:gd name="connsiteY5" fmla="*/ 475323 h 872919"/>
              <a:gd name="connsiteX6" fmla="*/ 359191 w 736171"/>
              <a:gd name="connsiteY6" fmla="*/ 475323 h 872919"/>
              <a:gd name="connsiteX7" fmla="*/ 374743 w 736171"/>
              <a:gd name="connsiteY7" fmla="*/ 459772 h 872919"/>
              <a:gd name="connsiteX8" fmla="*/ 359191 w 736171"/>
              <a:gd name="connsiteY8" fmla="*/ 443390 h 872919"/>
              <a:gd name="connsiteX9" fmla="*/ 316523 w 736171"/>
              <a:gd name="connsiteY9" fmla="*/ 194024 h 872919"/>
              <a:gd name="connsiteX10" fmla="*/ 259278 w 736171"/>
              <a:gd name="connsiteY10" fmla="*/ 305765 h 872919"/>
              <a:gd name="connsiteX11" fmla="*/ 316523 w 736171"/>
              <a:gd name="connsiteY11" fmla="*/ 292779 h 872919"/>
              <a:gd name="connsiteX12" fmla="*/ 316523 w 736171"/>
              <a:gd name="connsiteY12" fmla="*/ 356289 h 872919"/>
              <a:gd name="connsiteX13" fmla="*/ 375975 w 736171"/>
              <a:gd name="connsiteY13" fmla="*/ 246962 h 872919"/>
              <a:gd name="connsiteX14" fmla="*/ 316523 w 736171"/>
              <a:gd name="connsiteY14" fmla="*/ 258725 h 872919"/>
              <a:gd name="connsiteX15" fmla="*/ 311512 w 736171"/>
              <a:gd name="connsiteY15" fmla="*/ 165759 h 872919"/>
              <a:gd name="connsiteX16" fmla="*/ 417897 w 736171"/>
              <a:gd name="connsiteY16" fmla="*/ 270855 h 872919"/>
              <a:gd name="connsiteX17" fmla="*/ 417897 w 736171"/>
              <a:gd name="connsiteY17" fmla="*/ 274848 h 872919"/>
              <a:gd name="connsiteX18" fmla="*/ 410322 w 736171"/>
              <a:gd name="connsiteY18" fmla="*/ 312106 h 872919"/>
              <a:gd name="connsiteX19" fmla="*/ 392326 w 736171"/>
              <a:gd name="connsiteY19" fmla="*/ 341323 h 872919"/>
              <a:gd name="connsiteX20" fmla="*/ 361193 w 736171"/>
              <a:gd name="connsiteY20" fmla="*/ 389218 h 872919"/>
              <a:gd name="connsiteX21" fmla="*/ 261778 w 736171"/>
              <a:gd name="connsiteY21" fmla="*/ 389218 h 872919"/>
              <a:gd name="connsiteX22" fmla="*/ 230645 w 736171"/>
              <a:gd name="connsiteY22" fmla="*/ 341323 h 872919"/>
              <a:gd name="connsiteX23" fmla="*/ 212660 w 736171"/>
              <a:gd name="connsiteY23" fmla="*/ 312106 h 872919"/>
              <a:gd name="connsiteX24" fmla="*/ 205085 w 736171"/>
              <a:gd name="connsiteY24" fmla="*/ 274848 h 872919"/>
              <a:gd name="connsiteX25" fmla="*/ 205085 w 736171"/>
              <a:gd name="connsiteY25" fmla="*/ 270855 h 872919"/>
              <a:gd name="connsiteX26" fmla="*/ 311512 w 736171"/>
              <a:gd name="connsiteY26" fmla="*/ 165759 h 872919"/>
              <a:gd name="connsiteX27" fmla="*/ 311502 w 736171"/>
              <a:gd name="connsiteY27" fmla="*/ 133826 h 872919"/>
              <a:gd name="connsiteX28" fmla="*/ 173054 w 736171"/>
              <a:gd name="connsiteY28" fmla="*/ 270628 h 872919"/>
              <a:gd name="connsiteX29" fmla="*/ 173054 w 736171"/>
              <a:gd name="connsiteY29" fmla="*/ 275411 h 872919"/>
              <a:gd name="connsiteX30" fmla="*/ 182685 w 736171"/>
              <a:gd name="connsiteY30" fmla="*/ 323306 h 872919"/>
              <a:gd name="connsiteX31" fmla="*/ 206741 w 736171"/>
              <a:gd name="connsiteY31" fmla="*/ 362696 h 872919"/>
              <a:gd name="connsiteX32" fmla="*/ 239205 w 736171"/>
              <a:gd name="connsiteY32" fmla="*/ 415320 h 872919"/>
              <a:gd name="connsiteX33" fmla="*/ 248728 w 736171"/>
              <a:gd name="connsiteY33" fmla="*/ 421228 h 872919"/>
              <a:gd name="connsiteX34" fmla="*/ 374255 w 736171"/>
              <a:gd name="connsiteY34" fmla="*/ 421228 h 872919"/>
              <a:gd name="connsiteX35" fmla="*/ 383788 w 736171"/>
              <a:gd name="connsiteY35" fmla="*/ 415320 h 872919"/>
              <a:gd name="connsiteX36" fmla="*/ 416187 w 736171"/>
              <a:gd name="connsiteY36" fmla="*/ 362696 h 872919"/>
              <a:gd name="connsiteX37" fmla="*/ 440243 w 736171"/>
              <a:gd name="connsiteY37" fmla="*/ 323306 h 872919"/>
              <a:gd name="connsiteX38" fmla="*/ 449874 w 736171"/>
              <a:gd name="connsiteY38" fmla="*/ 275411 h 872919"/>
              <a:gd name="connsiteX39" fmla="*/ 449874 w 736171"/>
              <a:gd name="connsiteY39" fmla="*/ 270596 h 872919"/>
              <a:gd name="connsiteX40" fmla="*/ 311502 w 736171"/>
              <a:gd name="connsiteY40" fmla="*/ 133826 h 872919"/>
              <a:gd name="connsiteX41" fmla="*/ 337262 w 736171"/>
              <a:gd name="connsiteY41" fmla="*/ 221 h 872919"/>
              <a:gd name="connsiteX42" fmla="*/ 650576 w 736171"/>
              <a:gd name="connsiteY42" fmla="*/ 337266 h 872919"/>
              <a:gd name="connsiteX43" fmla="*/ 650576 w 736171"/>
              <a:gd name="connsiteY43" fmla="*/ 342676 h 872919"/>
              <a:gd name="connsiteX44" fmla="*/ 725243 w 736171"/>
              <a:gd name="connsiteY44" fmla="*/ 472532 h 872919"/>
              <a:gd name="connsiteX45" fmla="*/ 698190 w 736171"/>
              <a:gd name="connsiteY45" fmla="*/ 548281 h 872919"/>
              <a:gd name="connsiteX46" fmla="*/ 650576 w 736171"/>
              <a:gd name="connsiteY46" fmla="*/ 548281 h 872919"/>
              <a:gd name="connsiteX47" fmla="*/ 650576 w 736171"/>
              <a:gd name="connsiteY47" fmla="*/ 613208 h 872919"/>
              <a:gd name="connsiteX48" fmla="*/ 650595 w 736171"/>
              <a:gd name="connsiteY48" fmla="*/ 615391 h 872919"/>
              <a:gd name="connsiteX49" fmla="*/ 522885 w 736171"/>
              <a:gd name="connsiteY49" fmla="*/ 743063 h 872919"/>
              <a:gd name="connsiteX50" fmla="*/ 469861 w 736171"/>
              <a:gd name="connsiteY50" fmla="*/ 743063 h 872919"/>
              <a:gd name="connsiteX51" fmla="*/ 469861 w 736171"/>
              <a:gd name="connsiteY51" fmla="*/ 872919 h 872919"/>
              <a:gd name="connsiteX52" fmla="*/ 127908 w 736171"/>
              <a:gd name="connsiteY52" fmla="*/ 872919 h 872919"/>
              <a:gd name="connsiteX53" fmla="*/ 127908 w 736171"/>
              <a:gd name="connsiteY53" fmla="*/ 599141 h 872919"/>
              <a:gd name="connsiteX54" fmla="*/ 217 w 736171"/>
              <a:gd name="connsiteY54" fmla="*/ 337266 h 872919"/>
              <a:gd name="connsiteX55" fmla="*/ 217 w 736171"/>
              <a:gd name="connsiteY55" fmla="*/ 313534 h 872919"/>
              <a:gd name="connsiteX56" fmla="*/ 337262 w 736171"/>
              <a:gd name="connsiteY56" fmla="*/ 221 h 87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36171" h="872919">
                <a:moveTo>
                  <a:pt x="276885" y="497453"/>
                </a:moveTo>
                <a:cubicBezTo>
                  <a:pt x="278303" y="515520"/>
                  <a:pt x="293389" y="529452"/>
                  <a:pt x="311513" y="529430"/>
                </a:cubicBezTo>
                <a:cubicBezTo>
                  <a:pt x="329607" y="529413"/>
                  <a:pt x="344649" y="515491"/>
                  <a:pt x="346065" y="497453"/>
                </a:cubicBezTo>
                <a:close/>
                <a:moveTo>
                  <a:pt x="263834" y="443390"/>
                </a:moveTo>
                <a:cubicBezTo>
                  <a:pt x="255338" y="443611"/>
                  <a:pt x="248505" y="450445"/>
                  <a:pt x="248283" y="458941"/>
                </a:cubicBezTo>
                <a:cubicBezTo>
                  <a:pt x="248053" y="467759"/>
                  <a:pt x="255016" y="475094"/>
                  <a:pt x="263834" y="475323"/>
                </a:cubicBezTo>
                <a:lnTo>
                  <a:pt x="359191" y="475323"/>
                </a:lnTo>
                <a:cubicBezTo>
                  <a:pt x="367687" y="475103"/>
                  <a:pt x="374521" y="468268"/>
                  <a:pt x="374743" y="459772"/>
                </a:cubicBezTo>
                <a:cubicBezTo>
                  <a:pt x="374972" y="450954"/>
                  <a:pt x="368010" y="443619"/>
                  <a:pt x="359191" y="443390"/>
                </a:cubicBezTo>
                <a:close/>
                <a:moveTo>
                  <a:pt x="316523" y="194024"/>
                </a:moveTo>
                <a:lnTo>
                  <a:pt x="259278" y="305765"/>
                </a:lnTo>
                <a:lnTo>
                  <a:pt x="316523" y="292779"/>
                </a:lnTo>
                <a:lnTo>
                  <a:pt x="316523" y="356289"/>
                </a:lnTo>
                <a:lnTo>
                  <a:pt x="375975" y="246962"/>
                </a:lnTo>
                <a:lnTo>
                  <a:pt x="316523" y="258725"/>
                </a:lnTo>
                <a:close/>
                <a:moveTo>
                  <a:pt x="311512" y="165759"/>
                </a:moveTo>
                <a:cubicBezTo>
                  <a:pt x="369603" y="166153"/>
                  <a:pt x="416795" y="212774"/>
                  <a:pt x="417897" y="270855"/>
                </a:cubicBezTo>
                <a:lnTo>
                  <a:pt x="417897" y="274848"/>
                </a:lnTo>
                <a:cubicBezTo>
                  <a:pt x="417428" y="287599"/>
                  <a:pt x="414869" y="300185"/>
                  <a:pt x="410322" y="312106"/>
                </a:cubicBezTo>
                <a:cubicBezTo>
                  <a:pt x="406095" y="322831"/>
                  <a:pt x="400002" y="332723"/>
                  <a:pt x="392326" y="341323"/>
                </a:cubicBezTo>
                <a:cubicBezTo>
                  <a:pt x="380133" y="356033"/>
                  <a:pt x="369687" y="372104"/>
                  <a:pt x="361193" y="389218"/>
                </a:cubicBezTo>
                <a:lnTo>
                  <a:pt x="261778" y="389218"/>
                </a:lnTo>
                <a:cubicBezTo>
                  <a:pt x="253288" y="372102"/>
                  <a:pt x="242842" y="356029"/>
                  <a:pt x="230645" y="341323"/>
                </a:cubicBezTo>
                <a:cubicBezTo>
                  <a:pt x="222972" y="332723"/>
                  <a:pt x="216882" y="322831"/>
                  <a:pt x="212660" y="312106"/>
                </a:cubicBezTo>
                <a:cubicBezTo>
                  <a:pt x="208107" y="300186"/>
                  <a:pt x="205548" y="287599"/>
                  <a:pt x="205085" y="274848"/>
                </a:cubicBezTo>
                <a:lnTo>
                  <a:pt x="205085" y="270855"/>
                </a:lnTo>
                <a:cubicBezTo>
                  <a:pt x="206153" y="212743"/>
                  <a:pt x="253391" y="166096"/>
                  <a:pt x="311512" y="165759"/>
                </a:cubicBezTo>
                <a:close/>
                <a:moveTo>
                  <a:pt x="311502" y="133826"/>
                </a:moveTo>
                <a:cubicBezTo>
                  <a:pt x="235871" y="134289"/>
                  <a:pt x="174422" y="195008"/>
                  <a:pt x="173054" y="270628"/>
                </a:cubicBezTo>
                <a:lnTo>
                  <a:pt x="173054" y="275411"/>
                </a:lnTo>
                <a:cubicBezTo>
                  <a:pt x="173574" y="291801"/>
                  <a:pt x="176829" y="307990"/>
                  <a:pt x="182685" y="323306"/>
                </a:cubicBezTo>
                <a:cubicBezTo>
                  <a:pt x="188294" y="337764"/>
                  <a:pt x="196440" y="351103"/>
                  <a:pt x="206741" y="362696"/>
                </a:cubicBezTo>
                <a:cubicBezTo>
                  <a:pt x="219574" y="378914"/>
                  <a:pt x="230469" y="396574"/>
                  <a:pt x="239205" y="415320"/>
                </a:cubicBezTo>
                <a:cubicBezTo>
                  <a:pt x="241000" y="418937"/>
                  <a:pt x="244689" y="421226"/>
                  <a:pt x="248728" y="421228"/>
                </a:cubicBezTo>
                <a:lnTo>
                  <a:pt x="374255" y="421228"/>
                </a:lnTo>
                <a:cubicBezTo>
                  <a:pt x="378295" y="421225"/>
                  <a:pt x="381988" y="418937"/>
                  <a:pt x="383788" y="415320"/>
                </a:cubicBezTo>
                <a:cubicBezTo>
                  <a:pt x="392503" y="396577"/>
                  <a:pt x="403376" y="378916"/>
                  <a:pt x="416187" y="362696"/>
                </a:cubicBezTo>
                <a:cubicBezTo>
                  <a:pt x="426488" y="351103"/>
                  <a:pt x="434634" y="337764"/>
                  <a:pt x="440243" y="323306"/>
                </a:cubicBezTo>
                <a:cubicBezTo>
                  <a:pt x="446109" y="307992"/>
                  <a:pt x="449365" y="291802"/>
                  <a:pt x="449874" y="275411"/>
                </a:cubicBezTo>
                <a:lnTo>
                  <a:pt x="449874" y="270596"/>
                </a:lnTo>
                <a:cubicBezTo>
                  <a:pt x="448495" y="195015"/>
                  <a:pt x="387094" y="134324"/>
                  <a:pt x="311502" y="133826"/>
                </a:cubicBezTo>
                <a:close/>
                <a:moveTo>
                  <a:pt x="337262" y="221"/>
                </a:moveTo>
                <a:cubicBezTo>
                  <a:pt x="516854" y="6774"/>
                  <a:pt x="657130" y="157674"/>
                  <a:pt x="650576" y="337266"/>
                </a:cubicBezTo>
                <a:lnTo>
                  <a:pt x="650576" y="342676"/>
                </a:lnTo>
                <a:lnTo>
                  <a:pt x="725243" y="472532"/>
                </a:lnTo>
                <a:cubicBezTo>
                  <a:pt x="751214" y="512570"/>
                  <a:pt x="726325" y="545034"/>
                  <a:pt x="698190" y="548281"/>
                </a:cubicBezTo>
                <a:lnTo>
                  <a:pt x="650576" y="548281"/>
                </a:lnTo>
                <a:lnTo>
                  <a:pt x="650576" y="613208"/>
                </a:lnTo>
                <a:cubicBezTo>
                  <a:pt x="650588" y="613935"/>
                  <a:pt x="650595" y="614664"/>
                  <a:pt x="650595" y="615391"/>
                </a:cubicBezTo>
                <a:cubicBezTo>
                  <a:pt x="650585" y="685913"/>
                  <a:pt x="593407" y="743073"/>
                  <a:pt x="522885" y="743063"/>
                </a:cubicBezTo>
                <a:lnTo>
                  <a:pt x="469861" y="743063"/>
                </a:lnTo>
                <a:lnTo>
                  <a:pt x="469861" y="872919"/>
                </a:lnTo>
                <a:lnTo>
                  <a:pt x="127908" y="872919"/>
                </a:lnTo>
                <a:lnTo>
                  <a:pt x="127908" y="599141"/>
                </a:lnTo>
                <a:cubicBezTo>
                  <a:pt x="46981" y="536419"/>
                  <a:pt x="-203" y="439652"/>
                  <a:pt x="217" y="337266"/>
                </a:cubicBezTo>
                <a:cubicBezTo>
                  <a:pt x="-72" y="329358"/>
                  <a:pt x="-72" y="321442"/>
                  <a:pt x="217" y="313534"/>
                </a:cubicBezTo>
                <a:cubicBezTo>
                  <a:pt x="6770" y="133943"/>
                  <a:pt x="157671" y="-6333"/>
                  <a:pt x="337262" y="22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08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DF95822-A015-47ED-8212-5DC296EF8B13}"/>
              </a:ext>
            </a:extLst>
          </p:cNvPr>
          <p:cNvSpPr/>
          <p:nvPr/>
        </p:nvSpPr>
        <p:spPr>
          <a:xfrm>
            <a:off x="9586838" y="2173097"/>
            <a:ext cx="854883" cy="854881"/>
          </a:xfrm>
          <a:custGeom>
            <a:avLst/>
            <a:gdLst>
              <a:gd name="connsiteX0" fmla="*/ 411210 w 854883"/>
              <a:gd name="connsiteY0" fmla="*/ 183962 h 854881"/>
              <a:gd name="connsiteX1" fmla="*/ 533491 w 854883"/>
              <a:gd name="connsiteY1" fmla="*/ 214262 h 854881"/>
              <a:gd name="connsiteX2" fmla="*/ 484795 w 854883"/>
              <a:gd name="connsiteY2" fmla="*/ 262957 h 854881"/>
              <a:gd name="connsiteX3" fmla="*/ 411210 w 854883"/>
              <a:gd name="connsiteY3" fmla="*/ 248890 h 854881"/>
              <a:gd name="connsiteX4" fmla="*/ 216427 w 854883"/>
              <a:gd name="connsiteY4" fmla="*/ 443673 h 854881"/>
              <a:gd name="connsiteX5" fmla="*/ 411210 w 854883"/>
              <a:gd name="connsiteY5" fmla="*/ 638455 h 854881"/>
              <a:gd name="connsiteX6" fmla="*/ 605993 w 854883"/>
              <a:gd name="connsiteY6" fmla="*/ 443673 h 854881"/>
              <a:gd name="connsiteX7" fmla="*/ 591926 w 854883"/>
              <a:gd name="connsiteY7" fmla="*/ 370088 h 854881"/>
              <a:gd name="connsiteX8" fmla="*/ 640621 w 854883"/>
              <a:gd name="connsiteY8" fmla="*/ 321392 h 854881"/>
              <a:gd name="connsiteX9" fmla="*/ 670921 w 854883"/>
              <a:gd name="connsiteY9" fmla="*/ 443673 h 854881"/>
              <a:gd name="connsiteX10" fmla="*/ 411210 w 854883"/>
              <a:gd name="connsiteY10" fmla="*/ 703383 h 854881"/>
              <a:gd name="connsiteX11" fmla="*/ 151499 w 854883"/>
              <a:gd name="connsiteY11" fmla="*/ 443673 h 854881"/>
              <a:gd name="connsiteX12" fmla="*/ 411210 w 854883"/>
              <a:gd name="connsiteY12" fmla="*/ 183962 h 854881"/>
              <a:gd name="connsiteX13" fmla="*/ 411209 w 854883"/>
              <a:gd name="connsiteY13" fmla="*/ 32464 h 854881"/>
              <a:gd name="connsiteX14" fmla="*/ 604910 w 854883"/>
              <a:gd name="connsiteY14" fmla="*/ 80078 h 854881"/>
              <a:gd name="connsiteX15" fmla="*/ 597335 w 854883"/>
              <a:gd name="connsiteY15" fmla="*/ 87652 h 854881"/>
              <a:gd name="connsiteX16" fmla="*/ 582186 w 854883"/>
              <a:gd name="connsiteY16" fmla="*/ 102802 h 854881"/>
              <a:gd name="connsiteX17" fmla="*/ 585432 w 854883"/>
              <a:gd name="connsiteY17" fmla="*/ 124445 h 854881"/>
              <a:gd name="connsiteX18" fmla="*/ 587596 w 854883"/>
              <a:gd name="connsiteY18" fmla="*/ 146087 h 854881"/>
              <a:gd name="connsiteX19" fmla="*/ 411209 w 854883"/>
              <a:gd name="connsiteY19" fmla="*/ 97392 h 854881"/>
              <a:gd name="connsiteX20" fmla="*/ 64928 w 854883"/>
              <a:gd name="connsiteY20" fmla="*/ 443672 h 854881"/>
              <a:gd name="connsiteX21" fmla="*/ 411209 w 854883"/>
              <a:gd name="connsiteY21" fmla="*/ 789953 h 854881"/>
              <a:gd name="connsiteX22" fmla="*/ 757490 w 854883"/>
              <a:gd name="connsiteY22" fmla="*/ 443672 h 854881"/>
              <a:gd name="connsiteX23" fmla="*/ 708795 w 854883"/>
              <a:gd name="connsiteY23" fmla="*/ 267286 h 854881"/>
              <a:gd name="connsiteX24" fmla="*/ 731519 w 854883"/>
              <a:gd name="connsiteY24" fmla="*/ 270532 h 854881"/>
              <a:gd name="connsiteX25" fmla="*/ 752080 w 854883"/>
              <a:gd name="connsiteY25" fmla="*/ 272696 h 854881"/>
              <a:gd name="connsiteX26" fmla="*/ 766148 w 854883"/>
              <a:gd name="connsiteY26" fmla="*/ 257546 h 854881"/>
              <a:gd name="connsiteX27" fmla="*/ 773722 w 854883"/>
              <a:gd name="connsiteY27" fmla="*/ 251054 h 854881"/>
              <a:gd name="connsiteX28" fmla="*/ 822418 w 854883"/>
              <a:gd name="connsiteY28" fmla="*/ 443672 h 854881"/>
              <a:gd name="connsiteX29" fmla="*/ 411209 w 854883"/>
              <a:gd name="connsiteY29" fmla="*/ 854881 h 854881"/>
              <a:gd name="connsiteX30" fmla="*/ 0 w 854883"/>
              <a:gd name="connsiteY30" fmla="*/ 443672 h 854881"/>
              <a:gd name="connsiteX31" fmla="*/ 411209 w 854883"/>
              <a:gd name="connsiteY31" fmla="*/ 32464 h 854881"/>
              <a:gd name="connsiteX32" fmla="*/ 746670 w 854883"/>
              <a:gd name="connsiteY32" fmla="*/ 0 h 854881"/>
              <a:gd name="connsiteX33" fmla="*/ 757491 w 854883"/>
              <a:gd name="connsiteY33" fmla="*/ 97391 h 854881"/>
              <a:gd name="connsiteX34" fmla="*/ 854883 w 854883"/>
              <a:gd name="connsiteY34" fmla="*/ 108213 h 854881"/>
              <a:gd name="connsiteX35" fmla="*/ 735849 w 854883"/>
              <a:gd name="connsiteY35" fmla="*/ 227247 h 854881"/>
              <a:gd name="connsiteX36" fmla="*/ 679578 w 854883"/>
              <a:gd name="connsiteY36" fmla="*/ 220754 h 854881"/>
              <a:gd name="connsiteX37" fmla="*/ 506437 w 854883"/>
              <a:gd name="connsiteY37" fmla="*/ 393894 h 854881"/>
              <a:gd name="connsiteX38" fmla="*/ 518341 w 854883"/>
              <a:gd name="connsiteY38" fmla="*/ 443672 h 854881"/>
              <a:gd name="connsiteX39" fmla="*/ 410128 w 854883"/>
              <a:gd name="connsiteY39" fmla="*/ 551885 h 854881"/>
              <a:gd name="connsiteX40" fmla="*/ 301915 w 854883"/>
              <a:gd name="connsiteY40" fmla="*/ 443672 h 854881"/>
              <a:gd name="connsiteX41" fmla="*/ 410128 w 854883"/>
              <a:gd name="connsiteY41" fmla="*/ 335459 h 854881"/>
              <a:gd name="connsiteX42" fmla="*/ 460988 w 854883"/>
              <a:gd name="connsiteY42" fmla="*/ 348445 h 854881"/>
              <a:gd name="connsiteX43" fmla="*/ 634129 w 854883"/>
              <a:gd name="connsiteY43" fmla="*/ 175305 h 854881"/>
              <a:gd name="connsiteX44" fmla="*/ 627636 w 854883"/>
              <a:gd name="connsiteY44" fmla="*/ 119034 h 8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854883" h="854881">
                <a:moveTo>
                  <a:pt x="411210" y="183962"/>
                </a:moveTo>
                <a:cubicBezTo>
                  <a:pt x="455577" y="183962"/>
                  <a:pt x="496698" y="194783"/>
                  <a:pt x="533491" y="214262"/>
                </a:cubicBezTo>
                <a:lnTo>
                  <a:pt x="484795" y="262957"/>
                </a:lnTo>
                <a:cubicBezTo>
                  <a:pt x="462070" y="254300"/>
                  <a:pt x="437181" y="248890"/>
                  <a:pt x="411210" y="248890"/>
                </a:cubicBezTo>
                <a:cubicBezTo>
                  <a:pt x="304079" y="248890"/>
                  <a:pt x="216427" y="336542"/>
                  <a:pt x="216427" y="443673"/>
                </a:cubicBezTo>
                <a:cubicBezTo>
                  <a:pt x="216427" y="550803"/>
                  <a:pt x="304079" y="638455"/>
                  <a:pt x="411210" y="638455"/>
                </a:cubicBezTo>
                <a:cubicBezTo>
                  <a:pt x="518341" y="638455"/>
                  <a:pt x="605993" y="550803"/>
                  <a:pt x="605993" y="443673"/>
                </a:cubicBezTo>
                <a:cubicBezTo>
                  <a:pt x="605993" y="417701"/>
                  <a:pt x="601665" y="392813"/>
                  <a:pt x="591926" y="370088"/>
                </a:cubicBezTo>
                <a:lnTo>
                  <a:pt x="640621" y="321392"/>
                </a:lnTo>
                <a:cubicBezTo>
                  <a:pt x="660100" y="358184"/>
                  <a:pt x="670921" y="399305"/>
                  <a:pt x="670921" y="443673"/>
                </a:cubicBezTo>
                <a:cubicBezTo>
                  <a:pt x="670921" y="586513"/>
                  <a:pt x="554051" y="703383"/>
                  <a:pt x="411210" y="703383"/>
                </a:cubicBezTo>
                <a:cubicBezTo>
                  <a:pt x="268369" y="703383"/>
                  <a:pt x="151499" y="586513"/>
                  <a:pt x="151499" y="443673"/>
                </a:cubicBezTo>
                <a:cubicBezTo>
                  <a:pt x="151499" y="300832"/>
                  <a:pt x="268369" y="183962"/>
                  <a:pt x="411210" y="183962"/>
                </a:cubicBezTo>
                <a:close/>
                <a:moveTo>
                  <a:pt x="411209" y="32464"/>
                </a:moveTo>
                <a:cubicBezTo>
                  <a:pt x="481547" y="32464"/>
                  <a:pt x="546475" y="49778"/>
                  <a:pt x="604910" y="80078"/>
                </a:cubicBezTo>
                <a:lnTo>
                  <a:pt x="597335" y="87652"/>
                </a:lnTo>
                <a:lnTo>
                  <a:pt x="582186" y="102802"/>
                </a:lnTo>
                <a:lnTo>
                  <a:pt x="585432" y="124445"/>
                </a:lnTo>
                <a:lnTo>
                  <a:pt x="587596" y="146087"/>
                </a:lnTo>
                <a:cubicBezTo>
                  <a:pt x="535654" y="114706"/>
                  <a:pt x="475055" y="97392"/>
                  <a:pt x="411209" y="97392"/>
                </a:cubicBezTo>
                <a:cubicBezTo>
                  <a:pt x="220754" y="97392"/>
                  <a:pt x="64928" y="253218"/>
                  <a:pt x="64928" y="443672"/>
                </a:cubicBezTo>
                <a:cubicBezTo>
                  <a:pt x="64928" y="634127"/>
                  <a:pt x="220754" y="789953"/>
                  <a:pt x="411209" y="789953"/>
                </a:cubicBezTo>
                <a:cubicBezTo>
                  <a:pt x="601664" y="789953"/>
                  <a:pt x="757490" y="634127"/>
                  <a:pt x="757490" y="443672"/>
                </a:cubicBezTo>
                <a:cubicBezTo>
                  <a:pt x="757490" y="378745"/>
                  <a:pt x="739094" y="319228"/>
                  <a:pt x="708795" y="267286"/>
                </a:cubicBezTo>
                <a:lnTo>
                  <a:pt x="731519" y="270532"/>
                </a:lnTo>
                <a:lnTo>
                  <a:pt x="752080" y="272696"/>
                </a:lnTo>
                <a:lnTo>
                  <a:pt x="766148" y="257546"/>
                </a:lnTo>
                <a:lnTo>
                  <a:pt x="773722" y="251054"/>
                </a:lnTo>
                <a:cubicBezTo>
                  <a:pt x="805104" y="308406"/>
                  <a:pt x="822418" y="373334"/>
                  <a:pt x="822418" y="443672"/>
                </a:cubicBezTo>
                <a:cubicBezTo>
                  <a:pt x="822418" y="670919"/>
                  <a:pt x="638456" y="854881"/>
                  <a:pt x="411209" y="854881"/>
                </a:cubicBezTo>
                <a:cubicBezTo>
                  <a:pt x="183962" y="854881"/>
                  <a:pt x="0" y="670919"/>
                  <a:pt x="0" y="443672"/>
                </a:cubicBezTo>
                <a:cubicBezTo>
                  <a:pt x="0" y="216426"/>
                  <a:pt x="183962" y="32464"/>
                  <a:pt x="411209" y="32464"/>
                </a:cubicBezTo>
                <a:close/>
                <a:moveTo>
                  <a:pt x="746670" y="0"/>
                </a:moveTo>
                <a:lnTo>
                  <a:pt x="757491" y="97391"/>
                </a:lnTo>
                <a:lnTo>
                  <a:pt x="854883" y="108213"/>
                </a:lnTo>
                <a:lnTo>
                  <a:pt x="735849" y="227247"/>
                </a:lnTo>
                <a:lnTo>
                  <a:pt x="679578" y="220754"/>
                </a:lnTo>
                <a:lnTo>
                  <a:pt x="506437" y="393894"/>
                </a:lnTo>
                <a:cubicBezTo>
                  <a:pt x="514012" y="409044"/>
                  <a:pt x="518341" y="425276"/>
                  <a:pt x="518341" y="443672"/>
                </a:cubicBezTo>
                <a:cubicBezTo>
                  <a:pt x="518341" y="503189"/>
                  <a:pt x="469645" y="551885"/>
                  <a:pt x="410128" y="551885"/>
                </a:cubicBezTo>
                <a:cubicBezTo>
                  <a:pt x="350611" y="551885"/>
                  <a:pt x="301915" y="503189"/>
                  <a:pt x="301915" y="443672"/>
                </a:cubicBezTo>
                <a:cubicBezTo>
                  <a:pt x="301915" y="384155"/>
                  <a:pt x="350611" y="335459"/>
                  <a:pt x="410128" y="335459"/>
                </a:cubicBezTo>
                <a:cubicBezTo>
                  <a:pt x="428524" y="335459"/>
                  <a:pt x="445838" y="340870"/>
                  <a:pt x="460988" y="348445"/>
                </a:cubicBezTo>
                <a:lnTo>
                  <a:pt x="634129" y="175305"/>
                </a:lnTo>
                <a:lnTo>
                  <a:pt x="627636" y="11903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08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6" name="Graphic 22" descr="Database">
            <a:extLst>
              <a:ext uri="{FF2B5EF4-FFF2-40B4-BE49-F238E27FC236}">
                <a16:creationId xmlns:a16="http://schemas.microsoft.com/office/drawing/2014/main" id="{9949E592-09DC-428B-A312-C440E191F21B}"/>
              </a:ext>
            </a:extLst>
          </p:cNvPr>
          <p:cNvGrpSpPr/>
          <p:nvPr/>
        </p:nvGrpSpPr>
        <p:grpSpPr>
          <a:xfrm>
            <a:off x="7126339" y="2189329"/>
            <a:ext cx="605992" cy="822416"/>
            <a:chOff x="7126338" y="2005179"/>
            <a:chExt cx="605992" cy="82241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C33982-70D1-4A0E-A472-D574807343ED}"/>
                </a:ext>
              </a:extLst>
            </p:cNvPr>
            <p:cNvSpPr/>
            <p:nvPr/>
          </p:nvSpPr>
          <p:spPr>
            <a:xfrm>
              <a:off x="7126338" y="2005179"/>
              <a:ext cx="605992" cy="173140"/>
            </a:xfrm>
            <a:custGeom>
              <a:avLst/>
              <a:gdLst>
                <a:gd name="connsiteX0" fmla="*/ 605992 w 605992"/>
                <a:gd name="connsiteY0" fmla="*/ 86570 h 173140"/>
                <a:gd name="connsiteX1" fmla="*/ 302996 w 605992"/>
                <a:gd name="connsiteY1" fmla="*/ 173140 h 173140"/>
                <a:gd name="connsiteX2" fmla="*/ 0 w 605992"/>
                <a:gd name="connsiteY2" fmla="*/ 86570 h 173140"/>
                <a:gd name="connsiteX3" fmla="*/ 302996 w 605992"/>
                <a:gd name="connsiteY3" fmla="*/ 0 h 173140"/>
                <a:gd name="connsiteX4" fmla="*/ 605992 w 605992"/>
                <a:gd name="connsiteY4" fmla="*/ 86570 h 17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992" h="173140">
                  <a:moveTo>
                    <a:pt x="605992" y="86570"/>
                  </a:moveTo>
                  <a:cubicBezTo>
                    <a:pt x="605992" y="134382"/>
                    <a:pt x="470336" y="173140"/>
                    <a:pt x="302996" y="173140"/>
                  </a:cubicBezTo>
                  <a:cubicBezTo>
                    <a:pt x="135656" y="173140"/>
                    <a:pt x="0" y="134382"/>
                    <a:pt x="0" y="86570"/>
                  </a:cubicBezTo>
                  <a:cubicBezTo>
                    <a:pt x="0" y="38759"/>
                    <a:pt x="135656" y="0"/>
                    <a:pt x="302996" y="0"/>
                  </a:cubicBezTo>
                  <a:cubicBezTo>
                    <a:pt x="470336" y="0"/>
                    <a:pt x="605992" y="38759"/>
                    <a:pt x="605992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4AF145A-1053-47F4-9B11-1E54D7F7D16D}"/>
                </a:ext>
              </a:extLst>
            </p:cNvPr>
            <p:cNvSpPr/>
            <p:nvPr/>
          </p:nvSpPr>
          <p:spPr>
            <a:xfrm>
              <a:off x="7126338" y="2135034"/>
              <a:ext cx="605992" cy="259710"/>
            </a:xfrm>
            <a:custGeom>
              <a:avLst/>
              <a:gdLst>
                <a:gd name="connsiteX0" fmla="*/ 519422 w 605992"/>
                <a:gd name="connsiteY0" fmla="*/ 173140 h 259710"/>
                <a:gd name="connsiteX1" fmla="*/ 497779 w 605992"/>
                <a:gd name="connsiteY1" fmla="*/ 151498 h 259710"/>
                <a:gd name="connsiteX2" fmla="*/ 519422 w 605992"/>
                <a:gd name="connsiteY2" fmla="*/ 129855 h 259710"/>
                <a:gd name="connsiteX3" fmla="*/ 541065 w 605992"/>
                <a:gd name="connsiteY3" fmla="*/ 151498 h 259710"/>
                <a:gd name="connsiteX4" fmla="*/ 519422 w 605992"/>
                <a:gd name="connsiteY4" fmla="*/ 173140 h 259710"/>
                <a:gd name="connsiteX5" fmla="*/ 302996 w 605992"/>
                <a:gd name="connsiteY5" fmla="*/ 86570 h 259710"/>
                <a:gd name="connsiteX6" fmla="*/ 0 w 605992"/>
                <a:gd name="connsiteY6" fmla="*/ 0 h 259710"/>
                <a:gd name="connsiteX7" fmla="*/ 0 w 605992"/>
                <a:gd name="connsiteY7" fmla="*/ 173140 h 259710"/>
                <a:gd name="connsiteX8" fmla="*/ 302996 w 605992"/>
                <a:gd name="connsiteY8" fmla="*/ 259711 h 259710"/>
                <a:gd name="connsiteX9" fmla="*/ 605992 w 605992"/>
                <a:gd name="connsiteY9" fmla="*/ 173140 h 259710"/>
                <a:gd name="connsiteX10" fmla="*/ 605992 w 605992"/>
                <a:gd name="connsiteY10" fmla="*/ 0 h 259710"/>
                <a:gd name="connsiteX11" fmla="*/ 302996 w 605992"/>
                <a:gd name="connsiteY11" fmla="*/ 86570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5992" h="259710">
                  <a:moveTo>
                    <a:pt x="519422" y="173140"/>
                  </a:moveTo>
                  <a:cubicBezTo>
                    <a:pt x="506436" y="173140"/>
                    <a:pt x="497779" y="164483"/>
                    <a:pt x="497779" y="151498"/>
                  </a:cubicBezTo>
                  <a:cubicBezTo>
                    <a:pt x="497779" y="138512"/>
                    <a:pt x="506436" y="129855"/>
                    <a:pt x="519422" y="129855"/>
                  </a:cubicBezTo>
                  <a:cubicBezTo>
                    <a:pt x="532408" y="129855"/>
                    <a:pt x="541065" y="138512"/>
                    <a:pt x="541065" y="151498"/>
                  </a:cubicBezTo>
                  <a:cubicBezTo>
                    <a:pt x="541065" y="164483"/>
                    <a:pt x="532408" y="173140"/>
                    <a:pt x="519422" y="173140"/>
                  </a:cubicBezTo>
                  <a:close/>
                  <a:moveTo>
                    <a:pt x="302996" y="86570"/>
                  </a:moveTo>
                  <a:cubicBezTo>
                    <a:pt x="136348" y="86570"/>
                    <a:pt x="0" y="47614"/>
                    <a:pt x="0" y="0"/>
                  </a:cubicBezTo>
                  <a:lnTo>
                    <a:pt x="0" y="173140"/>
                  </a:lnTo>
                  <a:cubicBezTo>
                    <a:pt x="0" y="220754"/>
                    <a:pt x="136348" y="259711"/>
                    <a:pt x="302996" y="259711"/>
                  </a:cubicBezTo>
                  <a:cubicBezTo>
                    <a:pt x="469644" y="259711"/>
                    <a:pt x="605992" y="220754"/>
                    <a:pt x="605992" y="173140"/>
                  </a:cubicBezTo>
                  <a:lnTo>
                    <a:pt x="605992" y="0"/>
                  </a:lnTo>
                  <a:cubicBezTo>
                    <a:pt x="605992" y="47614"/>
                    <a:pt x="469644" y="86570"/>
                    <a:pt x="302996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FBDDE37-3505-48BA-AAA4-B66C0DA6F08A}"/>
                </a:ext>
              </a:extLst>
            </p:cNvPr>
            <p:cNvSpPr/>
            <p:nvPr/>
          </p:nvSpPr>
          <p:spPr>
            <a:xfrm>
              <a:off x="7126338" y="2351460"/>
              <a:ext cx="605992" cy="259710"/>
            </a:xfrm>
            <a:custGeom>
              <a:avLst/>
              <a:gdLst>
                <a:gd name="connsiteX0" fmla="*/ 519422 w 605992"/>
                <a:gd name="connsiteY0" fmla="*/ 173140 h 259710"/>
                <a:gd name="connsiteX1" fmla="*/ 497779 w 605992"/>
                <a:gd name="connsiteY1" fmla="*/ 151498 h 259710"/>
                <a:gd name="connsiteX2" fmla="*/ 519422 w 605992"/>
                <a:gd name="connsiteY2" fmla="*/ 129855 h 259710"/>
                <a:gd name="connsiteX3" fmla="*/ 541065 w 605992"/>
                <a:gd name="connsiteY3" fmla="*/ 151498 h 259710"/>
                <a:gd name="connsiteX4" fmla="*/ 519422 w 605992"/>
                <a:gd name="connsiteY4" fmla="*/ 173140 h 259710"/>
                <a:gd name="connsiteX5" fmla="*/ 302996 w 605992"/>
                <a:gd name="connsiteY5" fmla="*/ 86570 h 259710"/>
                <a:gd name="connsiteX6" fmla="*/ 0 w 605992"/>
                <a:gd name="connsiteY6" fmla="*/ 0 h 259710"/>
                <a:gd name="connsiteX7" fmla="*/ 0 w 605992"/>
                <a:gd name="connsiteY7" fmla="*/ 173140 h 259710"/>
                <a:gd name="connsiteX8" fmla="*/ 302996 w 605992"/>
                <a:gd name="connsiteY8" fmla="*/ 259711 h 259710"/>
                <a:gd name="connsiteX9" fmla="*/ 605992 w 605992"/>
                <a:gd name="connsiteY9" fmla="*/ 173140 h 259710"/>
                <a:gd name="connsiteX10" fmla="*/ 605992 w 605992"/>
                <a:gd name="connsiteY10" fmla="*/ 0 h 259710"/>
                <a:gd name="connsiteX11" fmla="*/ 302996 w 605992"/>
                <a:gd name="connsiteY11" fmla="*/ 86570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5992" h="259710">
                  <a:moveTo>
                    <a:pt x="519422" y="173140"/>
                  </a:moveTo>
                  <a:cubicBezTo>
                    <a:pt x="506436" y="173140"/>
                    <a:pt x="497779" y="164483"/>
                    <a:pt x="497779" y="151498"/>
                  </a:cubicBezTo>
                  <a:cubicBezTo>
                    <a:pt x="497779" y="138512"/>
                    <a:pt x="506436" y="129855"/>
                    <a:pt x="519422" y="129855"/>
                  </a:cubicBezTo>
                  <a:cubicBezTo>
                    <a:pt x="532408" y="129855"/>
                    <a:pt x="541065" y="138512"/>
                    <a:pt x="541065" y="151498"/>
                  </a:cubicBezTo>
                  <a:cubicBezTo>
                    <a:pt x="541065" y="164483"/>
                    <a:pt x="532408" y="173140"/>
                    <a:pt x="519422" y="173140"/>
                  </a:cubicBezTo>
                  <a:close/>
                  <a:moveTo>
                    <a:pt x="302996" y="86570"/>
                  </a:moveTo>
                  <a:cubicBezTo>
                    <a:pt x="136348" y="86570"/>
                    <a:pt x="0" y="47614"/>
                    <a:pt x="0" y="0"/>
                  </a:cubicBezTo>
                  <a:lnTo>
                    <a:pt x="0" y="173140"/>
                  </a:lnTo>
                  <a:cubicBezTo>
                    <a:pt x="0" y="220754"/>
                    <a:pt x="136348" y="259711"/>
                    <a:pt x="302996" y="259711"/>
                  </a:cubicBezTo>
                  <a:cubicBezTo>
                    <a:pt x="469644" y="259711"/>
                    <a:pt x="605992" y="220754"/>
                    <a:pt x="605992" y="173140"/>
                  </a:cubicBezTo>
                  <a:lnTo>
                    <a:pt x="605992" y="0"/>
                  </a:lnTo>
                  <a:cubicBezTo>
                    <a:pt x="605992" y="47614"/>
                    <a:pt x="469644" y="86570"/>
                    <a:pt x="302996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F90D4CF-5CC6-4449-85C1-DB9ACB89B8FC}"/>
                </a:ext>
              </a:extLst>
            </p:cNvPr>
            <p:cNvSpPr/>
            <p:nvPr/>
          </p:nvSpPr>
          <p:spPr>
            <a:xfrm>
              <a:off x="7126338" y="2567885"/>
              <a:ext cx="605992" cy="259710"/>
            </a:xfrm>
            <a:custGeom>
              <a:avLst/>
              <a:gdLst>
                <a:gd name="connsiteX0" fmla="*/ 519422 w 605992"/>
                <a:gd name="connsiteY0" fmla="*/ 173140 h 259710"/>
                <a:gd name="connsiteX1" fmla="*/ 497779 w 605992"/>
                <a:gd name="connsiteY1" fmla="*/ 151498 h 259710"/>
                <a:gd name="connsiteX2" fmla="*/ 519422 w 605992"/>
                <a:gd name="connsiteY2" fmla="*/ 129855 h 259710"/>
                <a:gd name="connsiteX3" fmla="*/ 541065 w 605992"/>
                <a:gd name="connsiteY3" fmla="*/ 151498 h 259710"/>
                <a:gd name="connsiteX4" fmla="*/ 519422 w 605992"/>
                <a:gd name="connsiteY4" fmla="*/ 173140 h 259710"/>
                <a:gd name="connsiteX5" fmla="*/ 302996 w 605992"/>
                <a:gd name="connsiteY5" fmla="*/ 86570 h 259710"/>
                <a:gd name="connsiteX6" fmla="*/ 0 w 605992"/>
                <a:gd name="connsiteY6" fmla="*/ 0 h 259710"/>
                <a:gd name="connsiteX7" fmla="*/ 0 w 605992"/>
                <a:gd name="connsiteY7" fmla="*/ 173140 h 259710"/>
                <a:gd name="connsiteX8" fmla="*/ 302996 w 605992"/>
                <a:gd name="connsiteY8" fmla="*/ 259711 h 259710"/>
                <a:gd name="connsiteX9" fmla="*/ 605992 w 605992"/>
                <a:gd name="connsiteY9" fmla="*/ 173140 h 259710"/>
                <a:gd name="connsiteX10" fmla="*/ 605992 w 605992"/>
                <a:gd name="connsiteY10" fmla="*/ 0 h 259710"/>
                <a:gd name="connsiteX11" fmla="*/ 302996 w 605992"/>
                <a:gd name="connsiteY11" fmla="*/ 86570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5992" h="259710">
                  <a:moveTo>
                    <a:pt x="519422" y="173140"/>
                  </a:moveTo>
                  <a:cubicBezTo>
                    <a:pt x="506436" y="173140"/>
                    <a:pt x="497779" y="164483"/>
                    <a:pt x="497779" y="151498"/>
                  </a:cubicBezTo>
                  <a:cubicBezTo>
                    <a:pt x="497779" y="138512"/>
                    <a:pt x="506436" y="129855"/>
                    <a:pt x="519422" y="129855"/>
                  </a:cubicBezTo>
                  <a:cubicBezTo>
                    <a:pt x="532408" y="129855"/>
                    <a:pt x="541065" y="138512"/>
                    <a:pt x="541065" y="151498"/>
                  </a:cubicBezTo>
                  <a:cubicBezTo>
                    <a:pt x="541065" y="164483"/>
                    <a:pt x="532408" y="173140"/>
                    <a:pt x="519422" y="173140"/>
                  </a:cubicBezTo>
                  <a:close/>
                  <a:moveTo>
                    <a:pt x="302996" y="86570"/>
                  </a:moveTo>
                  <a:cubicBezTo>
                    <a:pt x="136348" y="86570"/>
                    <a:pt x="0" y="47614"/>
                    <a:pt x="0" y="0"/>
                  </a:cubicBezTo>
                  <a:lnTo>
                    <a:pt x="0" y="173140"/>
                  </a:lnTo>
                  <a:cubicBezTo>
                    <a:pt x="0" y="220754"/>
                    <a:pt x="136348" y="259711"/>
                    <a:pt x="302996" y="259711"/>
                  </a:cubicBezTo>
                  <a:cubicBezTo>
                    <a:pt x="469644" y="259711"/>
                    <a:pt x="605992" y="220754"/>
                    <a:pt x="605992" y="173140"/>
                  </a:cubicBezTo>
                  <a:lnTo>
                    <a:pt x="605992" y="0"/>
                  </a:lnTo>
                  <a:cubicBezTo>
                    <a:pt x="605992" y="47614"/>
                    <a:pt x="469644" y="86570"/>
                    <a:pt x="302996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00E2AB1-9E48-4202-9F48-EFCDABCD8209}"/>
              </a:ext>
            </a:extLst>
          </p:cNvPr>
          <p:cNvSpPr/>
          <p:nvPr/>
        </p:nvSpPr>
        <p:spPr>
          <a:xfrm>
            <a:off x="1156534" y="1583788"/>
            <a:ext cx="9878933" cy="2046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1" h="21202" extrusionOk="0">
                <a:moveTo>
                  <a:pt x="19445" y="48"/>
                </a:moveTo>
                <a:cubicBezTo>
                  <a:pt x="18435" y="-398"/>
                  <a:pt x="17556" y="2324"/>
                  <a:pt x="17182" y="6385"/>
                </a:cubicBezTo>
                <a:cubicBezTo>
                  <a:pt x="17042" y="7903"/>
                  <a:pt x="16733" y="8929"/>
                  <a:pt x="16387" y="8929"/>
                </a:cubicBezTo>
                <a:lnTo>
                  <a:pt x="16387" y="8929"/>
                </a:lnTo>
                <a:cubicBezTo>
                  <a:pt x="16032" y="8929"/>
                  <a:pt x="15733" y="7903"/>
                  <a:pt x="15593" y="6385"/>
                </a:cubicBezTo>
                <a:cubicBezTo>
                  <a:pt x="15247" y="2637"/>
                  <a:pt x="14471" y="4"/>
                  <a:pt x="13554" y="4"/>
                </a:cubicBezTo>
                <a:cubicBezTo>
                  <a:pt x="12647" y="4"/>
                  <a:pt x="11862" y="2637"/>
                  <a:pt x="11516" y="6385"/>
                </a:cubicBezTo>
                <a:cubicBezTo>
                  <a:pt x="11376" y="7903"/>
                  <a:pt x="11067" y="8929"/>
                  <a:pt x="10721" y="8929"/>
                </a:cubicBezTo>
                <a:lnTo>
                  <a:pt x="10721" y="8929"/>
                </a:lnTo>
                <a:cubicBezTo>
                  <a:pt x="10366" y="8929"/>
                  <a:pt x="10066" y="7903"/>
                  <a:pt x="9926" y="6385"/>
                </a:cubicBezTo>
                <a:cubicBezTo>
                  <a:pt x="9580" y="2637"/>
                  <a:pt x="8804" y="4"/>
                  <a:pt x="7888" y="4"/>
                </a:cubicBezTo>
                <a:cubicBezTo>
                  <a:pt x="6981" y="4"/>
                  <a:pt x="6195" y="2637"/>
                  <a:pt x="5849" y="6385"/>
                </a:cubicBezTo>
                <a:cubicBezTo>
                  <a:pt x="5709" y="7903"/>
                  <a:pt x="5400" y="8929"/>
                  <a:pt x="5055" y="8929"/>
                </a:cubicBezTo>
                <a:lnTo>
                  <a:pt x="5055" y="8929"/>
                </a:lnTo>
                <a:cubicBezTo>
                  <a:pt x="4709" y="8929"/>
                  <a:pt x="4400" y="7903"/>
                  <a:pt x="4260" y="6385"/>
                </a:cubicBezTo>
                <a:cubicBezTo>
                  <a:pt x="3895" y="2324"/>
                  <a:pt x="3007" y="-398"/>
                  <a:pt x="1997" y="48"/>
                </a:cubicBezTo>
                <a:cubicBezTo>
                  <a:pt x="922" y="539"/>
                  <a:pt x="71" y="4779"/>
                  <a:pt x="5" y="9911"/>
                </a:cubicBezTo>
                <a:cubicBezTo>
                  <a:pt x="-79" y="16070"/>
                  <a:pt x="950" y="21202"/>
                  <a:pt x="2221" y="21202"/>
                </a:cubicBezTo>
                <a:cubicBezTo>
                  <a:pt x="3128" y="21202"/>
                  <a:pt x="3914" y="18569"/>
                  <a:pt x="4260" y="14820"/>
                </a:cubicBezTo>
                <a:cubicBezTo>
                  <a:pt x="4400" y="13303"/>
                  <a:pt x="4709" y="12276"/>
                  <a:pt x="5055" y="12276"/>
                </a:cubicBezTo>
                <a:lnTo>
                  <a:pt x="5055" y="12276"/>
                </a:lnTo>
                <a:cubicBezTo>
                  <a:pt x="5410" y="12276"/>
                  <a:pt x="5709" y="13303"/>
                  <a:pt x="5849" y="14820"/>
                </a:cubicBezTo>
                <a:cubicBezTo>
                  <a:pt x="6195" y="18569"/>
                  <a:pt x="6971" y="21202"/>
                  <a:pt x="7888" y="21202"/>
                </a:cubicBezTo>
                <a:cubicBezTo>
                  <a:pt x="8795" y="21202"/>
                  <a:pt x="9580" y="18569"/>
                  <a:pt x="9926" y="14820"/>
                </a:cubicBezTo>
                <a:cubicBezTo>
                  <a:pt x="10066" y="13303"/>
                  <a:pt x="10375" y="12276"/>
                  <a:pt x="10721" y="12276"/>
                </a:cubicBezTo>
                <a:lnTo>
                  <a:pt x="10721" y="12276"/>
                </a:lnTo>
                <a:cubicBezTo>
                  <a:pt x="11076" y="12276"/>
                  <a:pt x="11376" y="13303"/>
                  <a:pt x="11516" y="14820"/>
                </a:cubicBezTo>
                <a:cubicBezTo>
                  <a:pt x="11862" y="18569"/>
                  <a:pt x="12638" y="21202"/>
                  <a:pt x="13554" y="21202"/>
                </a:cubicBezTo>
                <a:cubicBezTo>
                  <a:pt x="14461" y="21202"/>
                  <a:pt x="15247" y="18569"/>
                  <a:pt x="15593" y="14820"/>
                </a:cubicBezTo>
                <a:cubicBezTo>
                  <a:pt x="15733" y="13303"/>
                  <a:pt x="16042" y="12276"/>
                  <a:pt x="16387" y="12276"/>
                </a:cubicBezTo>
                <a:lnTo>
                  <a:pt x="16387" y="12276"/>
                </a:lnTo>
                <a:cubicBezTo>
                  <a:pt x="16743" y="12276"/>
                  <a:pt x="17042" y="13303"/>
                  <a:pt x="17182" y="14820"/>
                </a:cubicBezTo>
                <a:cubicBezTo>
                  <a:pt x="17528" y="18569"/>
                  <a:pt x="18304" y="21202"/>
                  <a:pt x="19221" y="21202"/>
                </a:cubicBezTo>
                <a:cubicBezTo>
                  <a:pt x="20492" y="21202"/>
                  <a:pt x="21521" y="16070"/>
                  <a:pt x="21437" y="9911"/>
                </a:cubicBezTo>
                <a:cubicBezTo>
                  <a:pt x="21371" y="4779"/>
                  <a:pt x="20520" y="539"/>
                  <a:pt x="19445" y="4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2DE53296-7CC7-4166-B485-41F6EC8CD842}"/>
              </a:ext>
            </a:extLst>
          </p:cNvPr>
          <p:cNvSpPr/>
          <p:nvPr/>
        </p:nvSpPr>
        <p:spPr>
          <a:xfrm>
            <a:off x="1415032" y="1842286"/>
            <a:ext cx="1516504" cy="151650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01DEDEF0-3747-4486-89CF-C249D8FF2BBB}"/>
              </a:ext>
            </a:extLst>
          </p:cNvPr>
          <p:cNvSpPr/>
          <p:nvPr/>
        </p:nvSpPr>
        <p:spPr>
          <a:xfrm>
            <a:off x="4043058" y="1842286"/>
            <a:ext cx="1516504" cy="151650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2BEE45E8-9879-4DD0-972B-81CCD96BC0B3}"/>
              </a:ext>
            </a:extLst>
          </p:cNvPr>
          <p:cNvSpPr/>
          <p:nvPr/>
        </p:nvSpPr>
        <p:spPr>
          <a:xfrm>
            <a:off x="6671084" y="1842286"/>
            <a:ext cx="1516504" cy="151650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7F86DED6-A83E-4DC5-A68D-57304E7D085E}"/>
              </a:ext>
            </a:extLst>
          </p:cNvPr>
          <p:cNvSpPr/>
          <p:nvPr/>
        </p:nvSpPr>
        <p:spPr>
          <a:xfrm>
            <a:off x="9256028" y="1842286"/>
            <a:ext cx="1516504" cy="151650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F0F04C8-66C7-4FA6-9594-84923A92C9B3}"/>
              </a:ext>
            </a:extLst>
          </p:cNvPr>
          <p:cNvGrpSpPr/>
          <p:nvPr/>
        </p:nvGrpSpPr>
        <p:grpSpPr>
          <a:xfrm>
            <a:off x="1285783" y="3889012"/>
            <a:ext cx="1775002" cy="1844151"/>
            <a:chOff x="8921977" y="1466725"/>
            <a:chExt cx="2926080" cy="184415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C5456B0-D7BB-4D83-A396-404DEC046B6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65F454-BF4C-41BA-93B3-D466172B84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 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CD77CA7-C6E1-425A-AB73-220A034DB897}"/>
              </a:ext>
            </a:extLst>
          </p:cNvPr>
          <p:cNvGrpSpPr/>
          <p:nvPr/>
        </p:nvGrpSpPr>
        <p:grpSpPr>
          <a:xfrm>
            <a:off x="3917114" y="3889012"/>
            <a:ext cx="1775002" cy="1844151"/>
            <a:chOff x="8921977" y="1466725"/>
            <a:chExt cx="2926080" cy="184415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EAB505-3AD0-4798-A2E1-F612CAE7516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04B766-ADAF-4FC1-B3E7-A506937ED0F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 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DFBE60C-2D43-4EA7-B413-F3C7E2994A43}"/>
              </a:ext>
            </a:extLst>
          </p:cNvPr>
          <p:cNvGrpSpPr/>
          <p:nvPr/>
        </p:nvGrpSpPr>
        <p:grpSpPr>
          <a:xfrm>
            <a:off x="6541834" y="3889012"/>
            <a:ext cx="1775002" cy="1844151"/>
            <a:chOff x="8921977" y="1466725"/>
            <a:chExt cx="2926080" cy="184415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D1DC63-F457-422E-B7AB-FB513C8DA01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860FF47-FEED-4501-B610-A225BB5F276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 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5078816-3C10-483D-A506-26736914716B}"/>
              </a:ext>
            </a:extLst>
          </p:cNvPr>
          <p:cNvGrpSpPr/>
          <p:nvPr/>
        </p:nvGrpSpPr>
        <p:grpSpPr>
          <a:xfrm>
            <a:off x="9131217" y="3889012"/>
            <a:ext cx="1775002" cy="1844151"/>
            <a:chOff x="8921977" y="1466725"/>
            <a:chExt cx="2926080" cy="184415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6D0A024-6CA7-4C5B-84CC-BCB85F0B91F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4982343-0D4E-47A5-93CF-05AA60F2275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 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287F285-FA69-42FF-8908-7DB0D0372E7A}"/>
              </a:ext>
            </a:extLst>
          </p:cNvPr>
          <p:cNvSpPr/>
          <p:nvPr/>
        </p:nvSpPr>
        <p:spPr>
          <a:xfrm>
            <a:off x="4448535" y="2173097"/>
            <a:ext cx="705549" cy="853799"/>
          </a:xfrm>
          <a:custGeom>
            <a:avLst/>
            <a:gdLst>
              <a:gd name="connsiteX0" fmla="*/ 230494 w 705549"/>
              <a:gd name="connsiteY0" fmla="*/ 543229 h 853799"/>
              <a:gd name="connsiteX1" fmla="*/ 149334 w 705549"/>
              <a:gd name="connsiteY1" fmla="*/ 624388 h 853799"/>
              <a:gd name="connsiteX2" fmla="*/ 230494 w 705549"/>
              <a:gd name="connsiteY2" fmla="*/ 705548 h 853799"/>
              <a:gd name="connsiteX3" fmla="*/ 311653 w 705549"/>
              <a:gd name="connsiteY3" fmla="*/ 624388 h 853799"/>
              <a:gd name="connsiteX4" fmla="*/ 230494 w 705549"/>
              <a:gd name="connsiteY4" fmla="*/ 543229 h 853799"/>
              <a:gd name="connsiteX5" fmla="*/ 203440 w 705549"/>
              <a:gd name="connsiteY5" fmla="*/ 393895 h 853799"/>
              <a:gd name="connsiteX6" fmla="*/ 257547 w 705549"/>
              <a:gd name="connsiteY6" fmla="*/ 393895 h 853799"/>
              <a:gd name="connsiteX7" fmla="*/ 281354 w 705549"/>
              <a:gd name="connsiteY7" fmla="*/ 441509 h 853799"/>
              <a:gd name="connsiteX8" fmla="*/ 323557 w 705549"/>
              <a:gd name="connsiteY8" fmla="*/ 458823 h 853799"/>
              <a:gd name="connsiteX9" fmla="*/ 374417 w 705549"/>
              <a:gd name="connsiteY9" fmla="*/ 441509 h 853799"/>
              <a:gd name="connsiteX10" fmla="*/ 413373 w 705549"/>
              <a:gd name="connsiteY10" fmla="*/ 480465 h 853799"/>
              <a:gd name="connsiteX11" fmla="*/ 396059 w 705549"/>
              <a:gd name="connsiteY11" fmla="*/ 531325 h 853799"/>
              <a:gd name="connsiteX12" fmla="*/ 413373 w 705549"/>
              <a:gd name="connsiteY12" fmla="*/ 573528 h 853799"/>
              <a:gd name="connsiteX13" fmla="*/ 460987 w 705549"/>
              <a:gd name="connsiteY13" fmla="*/ 597335 h 853799"/>
              <a:gd name="connsiteX14" fmla="*/ 460987 w 705549"/>
              <a:gd name="connsiteY14" fmla="*/ 651441 h 853799"/>
              <a:gd name="connsiteX15" fmla="*/ 413373 w 705549"/>
              <a:gd name="connsiteY15" fmla="*/ 675248 h 853799"/>
              <a:gd name="connsiteX16" fmla="*/ 396059 w 705549"/>
              <a:gd name="connsiteY16" fmla="*/ 717451 h 853799"/>
              <a:gd name="connsiteX17" fmla="*/ 412291 w 705549"/>
              <a:gd name="connsiteY17" fmla="*/ 767229 h 853799"/>
              <a:gd name="connsiteX18" fmla="*/ 374417 w 705549"/>
              <a:gd name="connsiteY18" fmla="*/ 806185 h 853799"/>
              <a:gd name="connsiteX19" fmla="*/ 323557 w 705549"/>
              <a:gd name="connsiteY19" fmla="*/ 788871 h 853799"/>
              <a:gd name="connsiteX20" fmla="*/ 281354 w 705549"/>
              <a:gd name="connsiteY20" fmla="*/ 806185 h 853799"/>
              <a:gd name="connsiteX21" fmla="*/ 257547 w 705549"/>
              <a:gd name="connsiteY21" fmla="*/ 853799 h 853799"/>
              <a:gd name="connsiteX22" fmla="*/ 203440 w 705549"/>
              <a:gd name="connsiteY22" fmla="*/ 853799 h 853799"/>
              <a:gd name="connsiteX23" fmla="*/ 179633 w 705549"/>
              <a:gd name="connsiteY23" fmla="*/ 806185 h 853799"/>
              <a:gd name="connsiteX24" fmla="*/ 137430 w 705549"/>
              <a:gd name="connsiteY24" fmla="*/ 788871 h 853799"/>
              <a:gd name="connsiteX25" fmla="*/ 86570 w 705549"/>
              <a:gd name="connsiteY25" fmla="*/ 805103 h 853799"/>
              <a:gd name="connsiteX26" fmla="*/ 48696 w 705549"/>
              <a:gd name="connsiteY26" fmla="*/ 767229 h 853799"/>
              <a:gd name="connsiteX27" fmla="*/ 64928 w 705549"/>
              <a:gd name="connsiteY27" fmla="*/ 716369 h 853799"/>
              <a:gd name="connsiteX28" fmla="*/ 47614 w 705549"/>
              <a:gd name="connsiteY28" fmla="*/ 674166 h 853799"/>
              <a:gd name="connsiteX29" fmla="*/ 0 w 705549"/>
              <a:gd name="connsiteY29" fmla="*/ 650359 h 853799"/>
              <a:gd name="connsiteX30" fmla="*/ 0 w 705549"/>
              <a:gd name="connsiteY30" fmla="*/ 596253 h 853799"/>
              <a:gd name="connsiteX31" fmla="*/ 47614 w 705549"/>
              <a:gd name="connsiteY31" fmla="*/ 572446 h 853799"/>
              <a:gd name="connsiteX32" fmla="*/ 64928 w 705549"/>
              <a:gd name="connsiteY32" fmla="*/ 530243 h 853799"/>
              <a:gd name="connsiteX33" fmla="*/ 48696 w 705549"/>
              <a:gd name="connsiteY33" fmla="*/ 479383 h 853799"/>
              <a:gd name="connsiteX34" fmla="*/ 86570 w 705549"/>
              <a:gd name="connsiteY34" fmla="*/ 441509 h 853799"/>
              <a:gd name="connsiteX35" fmla="*/ 137430 w 705549"/>
              <a:gd name="connsiteY35" fmla="*/ 458823 h 853799"/>
              <a:gd name="connsiteX36" fmla="*/ 179633 w 705549"/>
              <a:gd name="connsiteY36" fmla="*/ 441509 h 853799"/>
              <a:gd name="connsiteX37" fmla="*/ 475056 w 705549"/>
              <a:gd name="connsiteY37" fmla="*/ 149334 h 853799"/>
              <a:gd name="connsiteX38" fmla="*/ 393896 w 705549"/>
              <a:gd name="connsiteY38" fmla="*/ 230493 h 853799"/>
              <a:gd name="connsiteX39" fmla="*/ 475056 w 705549"/>
              <a:gd name="connsiteY39" fmla="*/ 311653 h 853799"/>
              <a:gd name="connsiteX40" fmla="*/ 556215 w 705549"/>
              <a:gd name="connsiteY40" fmla="*/ 230493 h 853799"/>
              <a:gd name="connsiteX41" fmla="*/ 475056 w 705549"/>
              <a:gd name="connsiteY41" fmla="*/ 149334 h 853799"/>
              <a:gd name="connsiteX42" fmla="*/ 448002 w 705549"/>
              <a:gd name="connsiteY42" fmla="*/ 0 h 853799"/>
              <a:gd name="connsiteX43" fmla="*/ 502109 w 705549"/>
              <a:gd name="connsiteY43" fmla="*/ 0 h 853799"/>
              <a:gd name="connsiteX44" fmla="*/ 525916 w 705549"/>
              <a:gd name="connsiteY44" fmla="*/ 47614 h 853799"/>
              <a:gd name="connsiteX45" fmla="*/ 568119 w 705549"/>
              <a:gd name="connsiteY45" fmla="*/ 64928 h 853799"/>
              <a:gd name="connsiteX46" fmla="*/ 618979 w 705549"/>
              <a:gd name="connsiteY46" fmla="*/ 47614 h 853799"/>
              <a:gd name="connsiteX47" fmla="*/ 657935 w 705549"/>
              <a:gd name="connsiteY47" fmla="*/ 86570 h 853799"/>
              <a:gd name="connsiteX48" fmla="*/ 640621 w 705549"/>
              <a:gd name="connsiteY48" fmla="*/ 137430 h 853799"/>
              <a:gd name="connsiteX49" fmla="*/ 657935 w 705549"/>
              <a:gd name="connsiteY49" fmla="*/ 179633 h 853799"/>
              <a:gd name="connsiteX50" fmla="*/ 705549 w 705549"/>
              <a:gd name="connsiteY50" fmla="*/ 203440 h 853799"/>
              <a:gd name="connsiteX51" fmla="*/ 705549 w 705549"/>
              <a:gd name="connsiteY51" fmla="*/ 257546 h 853799"/>
              <a:gd name="connsiteX52" fmla="*/ 657935 w 705549"/>
              <a:gd name="connsiteY52" fmla="*/ 281353 h 853799"/>
              <a:gd name="connsiteX53" fmla="*/ 639539 w 705549"/>
              <a:gd name="connsiteY53" fmla="*/ 323556 h 853799"/>
              <a:gd name="connsiteX54" fmla="*/ 656853 w 705549"/>
              <a:gd name="connsiteY54" fmla="*/ 374416 h 853799"/>
              <a:gd name="connsiteX55" fmla="*/ 617897 w 705549"/>
              <a:gd name="connsiteY55" fmla="*/ 412290 h 853799"/>
              <a:gd name="connsiteX56" fmla="*/ 567037 w 705549"/>
              <a:gd name="connsiteY56" fmla="*/ 394976 h 853799"/>
              <a:gd name="connsiteX57" fmla="*/ 524833 w 705549"/>
              <a:gd name="connsiteY57" fmla="*/ 412290 h 853799"/>
              <a:gd name="connsiteX58" fmla="*/ 501027 w 705549"/>
              <a:gd name="connsiteY58" fmla="*/ 459904 h 853799"/>
              <a:gd name="connsiteX59" fmla="*/ 446920 w 705549"/>
              <a:gd name="connsiteY59" fmla="*/ 459904 h 853799"/>
              <a:gd name="connsiteX60" fmla="*/ 423113 w 705549"/>
              <a:gd name="connsiteY60" fmla="*/ 412290 h 853799"/>
              <a:gd name="connsiteX61" fmla="*/ 380910 w 705549"/>
              <a:gd name="connsiteY61" fmla="*/ 394976 h 853799"/>
              <a:gd name="connsiteX62" fmla="*/ 330050 w 705549"/>
              <a:gd name="connsiteY62" fmla="*/ 412290 h 853799"/>
              <a:gd name="connsiteX63" fmla="*/ 292176 w 705549"/>
              <a:gd name="connsiteY63" fmla="*/ 374416 h 853799"/>
              <a:gd name="connsiteX64" fmla="*/ 309490 w 705549"/>
              <a:gd name="connsiteY64" fmla="*/ 323556 h 853799"/>
              <a:gd name="connsiteX65" fmla="*/ 292176 w 705549"/>
              <a:gd name="connsiteY65" fmla="*/ 281353 h 853799"/>
              <a:gd name="connsiteX66" fmla="*/ 244562 w 705549"/>
              <a:gd name="connsiteY66" fmla="*/ 257546 h 853799"/>
              <a:gd name="connsiteX67" fmla="*/ 244562 w 705549"/>
              <a:gd name="connsiteY67" fmla="*/ 203440 h 853799"/>
              <a:gd name="connsiteX68" fmla="*/ 292176 w 705549"/>
              <a:gd name="connsiteY68" fmla="*/ 179633 h 853799"/>
              <a:gd name="connsiteX69" fmla="*/ 309490 w 705549"/>
              <a:gd name="connsiteY69" fmla="*/ 137430 h 853799"/>
              <a:gd name="connsiteX70" fmla="*/ 292176 w 705549"/>
              <a:gd name="connsiteY70" fmla="*/ 86570 h 853799"/>
              <a:gd name="connsiteX71" fmla="*/ 331132 w 705549"/>
              <a:gd name="connsiteY71" fmla="*/ 47614 h 853799"/>
              <a:gd name="connsiteX72" fmla="*/ 381992 w 705549"/>
              <a:gd name="connsiteY72" fmla="*/ 64928 h 853799"/>
              <a:gd name="connsiteX73" fmla="*/ 424195 w 705549"/>
              <a:gd name="connsiteY73" fmla="*/ 47614 h 85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705549" h="853799">
                <a:moveTo>
                  <a:pt x="230494" y="543229"/>
                </a:moveTo>
                <a:cubicBezTo>
                  <a:pt x="186126" y="543229"/>
                  <a:pt x="149334" y="578939"/>
                  <a:pt x="149334" y="624388"/>
                </a:cubicBezTo>
                <a:cubicBezTo>
                  <a:pt x="149334" y="668755"/>
                  <a:pt x="185044" y="705548"/>
                  <a:pt x="230494" y="705548"/>
                </a:cubicBezTo>
                <a:cubicBezTo>
                  <a:pt x="275943" y="705548"/>
                  <a:pt x="311653" y="668755"/>
                  <a:pt x="311653" y="624388"/>
                </a:cubicBezTo>
                <a:cubicBezTo>
                  <a:pt x="311653" y="580021"/>
                  <a:pt x="275943" y="543229"/>
                  <a:pt x="230494" y="543229"/>
                </a:cubicBezTo>
                <a:close/>
                <a:moveTo>
                  <a:pt x="203440" y="393895"/>
                </a:moveTo>
                <a:lnTo>
                  <a:pt x="257547" y="393895"/>
                </a:lnTo>
                <a:lnTo>
                  <a:pt x="281354" y="441509"/>
                </a:lnTo>
                <a:cubicBezTo>
                  <a:pt x="295421" y="445837"/>
                  <a:pt x="310571" y="451248"/>
                  <a:pt x="323557" y="458823"/>
                </a:cubicBezTo>
                <a:lnTo>
                  <a:pt x="374417" y="441509"/>
                </a:lnTo>
                <a:lnTo>
                  <a:pt x="413373" y="480465"/>
                </a:lnTo>
                <a:lnTo>
                  <a:pt x="396059" y="531325"/>
                </a:lnTo>
                <a:cubicBezTo>
                  <a:pt x="403634" y="544311"/>
                  <a:pt x="409045" y="558378"/>
                  <a:pt x="413373" y="573528"/>
                </a:cubicBezTo>
                <a:lnTo>
                  <a:pt x="460987" y="597335"/>
                </a:lnTo>
                <a:lnTo>
                  <a:pt x="460987" y="651441"/>
                </a:lnTo>
                <a:lnTo>
                  <a:pt x="413373" y="675248"/>
                </a:lnTo>
                <a:cubicBezTo>
                  <a:pt x="409045" y="690398"/>
                  <a:pt x="403634" y="704465"/>
                  <a:pt x="396059" y="717451"/>
                </a:cubicBezTo>
                <a:lnTo>
                  <a:pt x="412291" y="767229"/>
                </a:lnTo>
                <a:lnTo>
                  <a:pt x="374417" y="806185"/>
                </a:lnTo>
                <a:lnTo>
                  <a:pt x="323557" y="788871"/>
                </a:lnTo>
                <a:cubicBezTo>
                  <a:pt x="310571" y="796446"/>
                  <a:pt x="296503" y="801857"/>
                  <a:pt x="281354" y="806185"/>
                </a:cubicBezTo>
                <a:lnTo>
                  <a:pt x="257547" y="853799"/>
                </a:lnTo>
                <a:lnTo>
                  <a:pt x="203440" y="853799"/>
                </a:lnTo>
                <a:lnTo>
                  <a:pt x="179633" y="806185"/>
                </a:lnTo>
                <a:cubicBezTo>
                  <a:pt x="164484" y="801857"/>
                  <a:pt x="150416" y="796446"/>
                  <a:pt x="137430" y="788871"/>
                </a:cubicBezTo>
                <a:lnTo>
                  <a:pt x="86570" y="805103"/>
                </a:lnTo>
                <a:lnTo>
                  <a:pt x="48696" y="767229"/>
                </a:lnTo>
                <a:lnTo>
                  <a:pt x="64928" y="716369"/>
                </a:lnTo>
                <a:cubicBezTo>
                  <a:pt x="57353" y="703383"/>
                  <a:pt x="51942" y="689316"/>
                  <a:pt x="47614" y="674166"/>
                </a:cubicBezTo>
                <a:lnTo>
                  <a:pt x="0" y="650359"/>
                </a:lnTo>
                <a:lnTo>
                  <a:pt x="0" y="596253"/>
                </a:lnTo>
                <a:lnTo>
                  <a:pt x="47614" y="572446"/>
                </a:lnTo>
                <a:cubicBezTo>
                  <a:pt x="51942" y="558378"/>
                  <a:pt x="57353" y="543229"/>
                  <a:pt x="64928" y="530243"/>
                </a:cubicBezTo>
                <a:lnTo>
                  <a:pt x="48696" y="479383"/>
                </a:lnTo>
                <a:lnTo>
                  <a:pt x="86570" y="441509"/>
                </a:lnTo>
                <a:lnTo>
                  <a:pt x="137430" y="458823"/>
                </a:lnTo>
                <a:cubicBezTo>
                  <a:pt x="150416" y="451248"/>
                  <a:pt x="164484" y="445837"/>
                  <a:pt x="179633" y="441509"/>
                </a:cubicBezTo>
                <a:close/>
                <a:moveTo>
                  <a:pt x="475056" y="149334"/>
                </a:moveTo>
                <a:cubicBezTo>
                  <a:pt x="430688" y="149334"/>
                  <a:pt x="393896" y="186126"/>
                  <a:pt x="393896" y="230493"/>
                </a:cubicBezTo>
                <a:cubicBezTo>
                  <a:pt x="393896" y="274860"/>
                  <a:pt x="429606" y="311653"/>
                  <a:pt x="475056" y="311653"/>
                </a:cubicBezTo>
                <a:cubicBezTo>
                  <a:pt x="519423" y="311653"/>
                  <a:pt x="556215" y="274860"/>
                  <a:pt x="556215" y="230493"/>
                </a:cubicBezTo>
                <a:cubicBezTo>
                  <a:pt x="556215" y="186126"/>
                  <a:pt x="520505" y="149334"/>
                  <a:pt x="475056" y="149334"/>
                </a:cubicBezTo>
                <a:close/>
                <a:moveTo>
                  <a:pt x="448002" y="0"/>
                </a:moveTo>
                <a:lnTo>
                  <a:pt x="502109" y="0"/>
                </a:lnTo>
                <a:lnTo>
                  <a:pt x="525916" y="47614"/>
                </a:lnTo>
                <a:cubicBezTo>
                  <a:pt x="541065" y="51942"/>
                  <a:pt x="555133" y="57353"/>
                  <a:pt x="568119" y="64928"/>
                </a:cubicBezTo>
                <a:lnTo>
                  <a:pt x="618979" y="47614"/>
                </a:lnTo>
                <a:lnTo>
                  <a:pt x="657935" y="86570"/>
                </a:lnTo>
                <a:lnTo>
                  <a:pt x="640621" y="137430"/>
                </a:lnTo>
                <a:cubicBezTo>
                  <a:pt x="648196" y="150416"/>
                  <a:pt x="653607" y="164483"/>
                  <a:pt x="657935" y="179633"/>
                </a:cubicBezTo>
                <a:lnTo>
                  <a:pt x="705549" y="203440"/>
                </a:lnTo>
                <a:lnTo>
                  <a:pt x="705549" y="257546"/>
                </a:lnTo>
                <a:lnTo>
                  <a:pt x="657935" y="281353"/>
                </a:lnTo>
                <a:cubicBezTo>
                  <a:pt x="653607" y="295421"/>
                  <a:pt x="647114" y="310570"/>
                  <a:pt x="639539" y="323556"/>
                </a:cubicBezTo>
                <a:lnTo>
                  <a:pt x="656853" y="374416"/>
                </a:lnTo>
                <a:lnTo>
                  <a:pt x="617897" y="412290"/>
                </a:lnTo>
                <a:lnTo>
                  <a:pt x="567037" y="394976"/>
                </a:lnTo>
                <a:cubicBezTo>
                  <a:pt x="554051" y="402551"/>
                  <a:pt x="539983" y="407962"/>
                  <a:pt x="524833" y="412290"/>
                </a:cubicBezTo>
                <a:lnTo>
                  <a:pt x="501027" y="459904"/>
                </a:lnTo>
                <a:lnTo>
                  <a:pt x="446920" y="459904"/>
                </a:lnTo>
                <a:lnTo>
                  <a:pt x="423113" y="412290"/>
                </a:lnTo>
                <a:cubicBezTo>
                  <a:pt x="407963" y="407962"/>
                  <a:pt x="393896" y="402551"/>
                  <a:pt x="380910" y="394976"/>
                </a:cubicBezTo>
                <a:lnTo>
                  <a:pt x="330050" y="412290"/>
                </a:lnTo>
                <a:lnTo>
                  <a:pt x="292176" y="374416"/>
                </a:lnTo>
                <a:lnTo>
                  <a:pt x="309490" y="323556"/>
                </a:lnTo>
                <a:cubicBezTo>
                  <a:pt x="301915" y="310570"/>
                  <a:pt x="296504" y="296503"/>
                  <a:pt x="292176" y="281353"/>
                </a:cubicBezTo>
                <a:lnTo>
                  <a:pt x="244562" y="257546"/>
                </a:lnTo>
                <a:lnTo>
                  <a:pt x="244562" y="203440"/>
                </a:lnTo>
                <a:lnTo>
                  <a:pt x="292176" y="179633"/>
                </a:lnTo>
                <a:cubicBezTo>
                  <a:pt x="296504" y="164483"/>
                  <a:pt x="301915" y="150416"/>
                  <a:pt x="309490" y="137430"/>
                </a:cubicBezTo>
                <a:lnTo>
                  <a:pt x="292176" y="86570"/>
                </a:lnTo>
                <a:lnTo>
                  <a:pt x="331132" y="47614"/>
                </a:lnTo>
                <a:lnTo>
                  <a:pt x="381992" y="64928"/>
                </a:lnTo>
                <a:cubicBezTo>
                  <a:pt x="394978" y="57353"/>
                  <a:pt x="409046" y="51942"/>
                  <a:pt x="424195" y="4761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08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25037F7-1634-49DF-ADAF-0332F9E65FEA}"/>
              </a:ext>
            </a:extLst>
          </p:cNvPr>
          <p:cNvSpPr/>
          <p:nvPr/>
        </p:nvSpPr>
        <p:spPr>
          <a:xfrm>
            <a:off x="1805199" y="2142074"/>
            <a:ext cx="736171" cy="872919"/>
          </a:xfrm>
          <a:custGeom>
            <a:avLst/>
            <a:gdLst>
              <a:gd name="connsiteX0" fmla="*/ 276885 w 736171"/>
              <a:gd name="connsiteY0" fmla="*/ 497453 h 872919"/>
              <a:gd name="connsiteX1" fmla="*/ 311513 w 736171"/>
              <a:gd name="connsiteY1" fmla="*/ 529430 h 872919"/>
              <a:gd name="connsiteX2" fmla="*/ 346065 w 736171"/>
              <a:gd name="connsiteY2" fmla="*/ 497453 h 872919"/>
              <a:gd name="connsiteX3" fmla="*/ 263834 w 736171"/>
              <a:gd name="connsiteY3" fmla="*/ 443390 h 872919"/>
              <a:gd name="connsiteX4" fmla="*/ 248283 w 736171"/>
              <a:gd name="connsiteY4" fmla="*/ 458941 h 872919"/>
              <a:gd name="connsiteX5" fmla="*/ 263834 w 736171"/>
              <a:gd name="connsiteY5" fmla="*/ 475323 h 872919"/>
              <a:gd name="connsiteX6" fmla="*/ 359191 w 736171"/>
              <a:gd name="connsiteY6" fmla="*/ 475323 h 872919"/>
              <a:gd name="connsiteX7" fmla="*/ 374743 w 736171"/>
              <a:gd name="connsiteY7" fmla="*/ 459772 h 872919"/>
              <a:gd name="connsiteX8" fmla="*/ 359191 w 736171"/>
              <a:gd name="connsiteY8" fmla="*/ 443390 h 872919"/>
              <a:gd name="connsiteX9" fmla="*/ 316523 w 736171"/>
              <a:gd name="connsiteY9" fmla="*/ 194024 h 872919"/>
              <a:gd name="connsiteX10" fmla="*/ 259278 w 736171"/>
              <a:gd name="connsiteY10" fmla="*/ 305765 h 872919"/>
              <a:gd name="connsiteX11" fmla="*/ 316523 w 736171"/>
              <a:gd name="connsiteY11" fmla="*/ 292779 h 872919"/>
              <a:gd name="connsiteX12" fmla="*/ 316523 w 736171"/>
              <a:gd name="connsiteY12" fmla="*/ 356289 h 872919"/>
              <a:gd name="connsiteX13" fmla="*/ 375975 w 736171"/>
              <a:gd name="connsiteY13" fmla="*/ 246962 h 872919"/>
              <a:gd name="connsiteX14" fmla="*/ 316523 w 736171"/>
              <a:gd name="connsiteY14" fmla="*/ 258725 h 872919"/>
              <a:gd name="connsiteX15" fmla="*/ 311512 w 736171"/>
              <a:gd name="connsiteY15" fmla="*/ 165759 h 872919"/>
              <a:gd name="connsiteX16" fmla="*/ 417897 w 736171"/>
              <a:gd name="connsiteY16" fmla="*/ 270855 h 872919"/>
              <a:gd name="connsiteX17" fmla="*/ 417897 w 736171"/>
              <a:gd name="connsiteY17" fmla="*/ 274848 h 872919"/>
              <a:gd name="connsiteX18" fmla="*/ 410322 w 736171"/>
              <a:gd name="connsiteY18" fmla="*/ 312106 h 872919"/>
              <a:gd name="connsiteX19" fmla="*/ 392326 w 736171"/>
              <a:gd name="connsiteY19" fmla="*/ 341323 h 872919"/>
              <a:gd name="connsiteX20" fmla="*/ 361193 w 736171"/>
              <a:gd name="connsiteY20" fmla="*/ 389218 h 872919"/>
              <a:gd name="connsiteX21" fmla="*/ 261778 w 736171"/>
              <a:gd name="connsiteY21" fmla="*/ 389218 h 872919"/>
              <a:gd name="connsiteX22" fmla="*/ 230645 w 736171"/>
              <a:gd name="connsiteY22" fmla="*/ 341323 h 872919"/>
              <a:gd name="connsiteX23" fmla="*/ 212660 w 736171"/>
              <a:gd name="connsiteY23" fmla="*/ 312106 h 872919"/>
              <a:gd name="connsiteX24" fmla="*/ 205085 w 736171"/>
              <a:gd name="connsiteY24" fmla="*/ 274848 h 872919"/>
              <a:gd name="connsiteX25" fmla="*/ 205085 w 736171"/>
              <a:gd name="connsiteY25" fmla="*/ 270855 h 872919"/>
              <a:gd name="connsiteX26" fmla="*/ 311512 w 736171"/>
              <a:gd name="connsiteY26" fmla="*/ 165759 h 872919"/>
              <a:gd name="connsiteX27" fmla="*/ 311502 w 736171"/>
              <a:gd name="connsiteY27" fmla="*/ 133826 h 872919"/>
              <a:gd name="connsiteX28" fmla="*/ 173054 w 736171"/>
              <a:gd name="connsiteY28" fmla="*/ 270628 h 872919"/>
              <a:gd name="connsiteX29" fmla="*/ 173054 w 736171"/>
              <a:gd name="connsiteY29" fmla="*/ 275411 h 872919"/>
              <a:gd name="connsiteX30" fmla="*/ 182685 w 736171"/>
              <a:gd name="connsiteY30" fmla="*/ 323306 h 872919"/>
              <a:gd name="connsiteX31" fmla="*/ 206741 w 736171"/>
              <a:gd name="connsiteY31" fmla="*/ 362696 h 872919"/>
              <a:gd name="connsiteX32" fmla="*/ 239205 w 736171"/>
              <a:gd name="connsiteY32" fmla="*/ 415320 h 872919"/>
              <a:gd name="connsiteX33" fmla="*/ 248728 w 736171"/>
              <a:gd name="connsiteY33" fmla="*/ 421228 h 872919"/>
              <a:gd name="connsiteX34" fmla="*/ 374255 w 736171"/>
              <a:gd name="connsiteY34" fmla="*/ 421228 h 872919"/>
              <a:gd name="connsiteX35" fmla="*/ 383788 w 736171"/>
              <a:gd name="connsiteY35" fmla="*/ 415320 h 872919"/>
              <a:gd name="connsiteX36" fmla="*/ 416187 w 736171"/>
              <a:gd name="connsiteY36" fmla="*/ 362696 h 872919"/>
              <a:gd name="connsiteX37" fmla="*/ 440243 w 736171"/>
              <a:gd name="connsiteY37" fmla="*/ 323306 h 872919"/>
              <a:gd name="connsiteX38" fmla="*/ 449874 w 736171"/>
              <a:gd name="connsiteY38" fmla="*/ 275411 h 872919"/>
              <a:gd name="connsiteX39" fmla="*/ 449874 w 736171"/>
              <a:gd name="connsiteY39" fmla="*/ 270596 h 872919"/>
              <a:gd name="connsiteX40" fmla="*/ 311502 w 736171"/>
              <a:gd name="connsiteY40" fmla="*/ 133826 h 872919"/>
              <a:gd name="connsiteX41" fmla="*/ 337262 w 736171"/>
              <a:gd name="connsiteY41" fmla="*/ 221 h 872919"/>
              <a:gd name="connsiteX42" fmla="*/ 650576 w 736171"/>
              <a:gd name="connsiteY42" fmla="*/ 337266 h 872919"/>
              <a:gd name="connsiteX43" fmla="*/ 650576 w 736171"/>
              <a:gd name="connsiteY43" fmla="*/ 342676 h 872919"/>
              <a:gd name="connsiteX44" fmla="*/ 725243 w 736171"/>
              <a:gd name="connsiteY44" fmla="*/ 472532 h 872919"/>
              <a:gd name="connsiteX45" fmla="*/ 698190 w 736171"/>
              <a:gd name="connsiteY45" fmla="*/ 548281 h 872919"/>
              <a:gd name="connsiteX46" fmla="*/ 650576 w 736171"/>
              <a:gd name="connsiteY46" fmla="*/ 548281 h 872919"/>
              <a:gd name="connsiteX47" fmla="*/ 650576 w 736171"/>
              <a:gd name="connsiteY47" fmla="*/ 613208 h 872919"/>
              <a:gd name="connsiteX48" fmla="*/ 650595 w 736171"/>
              <a:gd name="connsiteY48" fmla="*/ 615391 h 872919"/>
              <a:gd name="connsiteX49" fmla="*/ 522885 w 736171"/>
              <a:gd name="connsiteY49" fmla="*/ 743063 h 872919"/>
              <a:gd name="connsiteX50" fmla="*/ 469861 w 736171"/>
              <a:gd name="connsiteY50" fmla="*/ 743063 h 872919"/>
              <a:gd name="connsiteX51" fmla="*/ 469861 w 736171"/>
              <a:gd name="connsiteY51" fmla="*/ 872919 h 872919"/>
              <a:gd name="connsiteX52" fmla="*/ 127908 w 736171"/>
              <a:gd name="connsiteY52" fmla="*/ 872919 h 872919"/>
              <a:gd name="connsiteX53" fmla="*/ 127908 w 736171"/>
              <a:gd name="connsiteY53" fmla="*/ 599141 h 872919"/>
              <a:gd name="connsiteX54" fmla="*/ 217 w 736171"/>
              <a:gd name="connsiteY54" fmla="*/ 337266 h 872919"/>
              <a:gd name="connsiteX55" fmla="*/ 217 w 736171"/>
              <a:gd name="connsiteY55" fmla="*/ 313534 h 872919"/>
              <a:gd name="connsiteX56" fmla="*/ 337262 w 736171"/>
              <a:gd name="connsiteY56" fmla="*/ 221 h 87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36171" h="872919">
                <a:moveTo>
                  <a:pt x="276885" y="497453"/>
                </a:moveTo>
                <a:cubicBezTo>
                  <a:pt x="278303" y="515520"/>
                  <a:pt x="293389" y="529452"/>
                  <a:pt x="311513" y="529430"/>
                </a:cubicBezTo>
                <a:cubicBezTo>
                  <a:pt x="329607" y="529413"/>
                  <a:pt x="344649" y="515491"/>
                  <a:pt x="346065" y="497453"/>
                </a:cubicBezTo>
                <a:close/>
                <a:moveTo>
                  <a:pt x="263834" y="443390"/>
                </a:moveTo>
                <a:cubicBezTo>
                  <a:pt x="255338" y="443611"/>
                  <a:pt x="248505" y="450445"/>
                  <a:pt x="248283" y="458941"/>
                </a:cubicBezTo>
                <a:cubicBezTo>
                  <a:pt x="248053" y="467759"/>
                  <a:pt x="255016" y="475094"/>
                  <a:pt x="263834" y="475323"/>
                </a:cubicBezTo>
                <a:lnTo>
                  <a:pt x="359191" y="475323"/>
                </a:lnTo>
                <a:cubicBezTo>
                  <a:pt x="367687" y="475103"/>
                  <a:pt x="374521" y="468268"/>
                  <a:pt x="374743" y="459772"/>
                </a:cubicBezTo>
                <a:cubicBezTo>
                  <a:pt x="374972" y="450954"/>
                  <a:pt x="368010" y="443619"/>
                  <a:pt x="359191" y="443390"/>
                </a:cubicBezTo>
                <a:close/>
                <a:moveTo>
                  <a:pt x="316523" y="194024"/>
                </a:moveTo>
                <a:lnTo>
                  <a:pt x="259278" y="305765"/>
                </a:lnTo>
                <a:lnTo>
                  <a:pt x="316523" y="292779"/>
                </a:lnTo>
                <a:lnTo>
                  <a:pt x="316523" y="356289"/>
                </a:lnTo>
                <a:lnTo>
                  <a:pt x="375975" y="246962"/>
                </a:lnTo>
                <a:lnTo>
                  <a:pt x="316523" y="258725"/>
                </a:lnTo>
                <a:close/>
                <a:moveTo>
                  <a:pt x="311512" y="165759"/>
                </a:moveTo>
                <a:cubicBezTo>
                  <a:pt x="369603" y="166153"/>
                  <a:pt x="416795" y="212774"/>
                  <a:pt x="417897" y="270855"/>
                </a:cubicBezTo>
                <a:lnTo>
                  <a:pt x="417897" y="274848"/>
                </a:lnTo>
                <a:cubicBezTo>
                  <a:pt x="417428" y="287599"/>
                  <a:pt x="414869" y="300185"/>
                  <a:pt x="410322" y="312106"/>
                </a:cubicBezTo>
                <a:cubicBezTo>
                  <a:pt x="406095" y="322831"/>
                  <a:pt x="400002" y="332723"/>
                  <a:pt x="392326" y="341323"/>
                </a:cubicBezTo>
                <a:cubicBezTo>
                  <a:pt x="380133" y="356033"/>
                  <a:pt x="369687" y="372104"/>
                  <a:pt x="361193" y="389218"/>
                </a:cubicBezTo>
                <a:lnTo>
                  <a:pt x="261778" y="389218"/>
                </a:lnTo>
                <a:cubicBezTo>
                  <a:pt x="253288" y="372102"/>
                  <a:pt x="242842" y="356029"/>
                  <a:pt x="230645" y="341323"/>
                </a:cubicBezTo>
                <a:cubicBezTo>
                  <a:pt x="222972" y="332723"/>
                  <a:pt x="216882" y="322831"/>
                  <a:pt x="212660" y="312106"/>
                </a:cubicBezTo>
                <a:cubicBezTo>
                  <a:pt x="208107" y="300186"/>
                  <a:pt x="205548" y="287599"/>
                  <a:pt x="205085" y="274848"/>
                </a:cubicBezTo>
                <a:lnTo>
                  <a:pt x="205085" y="270855"/>
                </a:lnTo>
                <a:cubicBezTo>
                  <a:pt x="206153" y="212743"/>
                  <a:pt x="253391" y="166096"/>
                  <a:pt x="311512" y="165759"/>
                </a:cubicBezTo>
                <a:close/>
                <a:moveTo>
                  <a:pt x="311502" y="133826"/>
                </a:moveTo>
                <a:cubicBezTo>
                  <a:pt x="235871" y="134289"/>
                  <a:pt x="174422" y="195008"/>
                  <a:pt x="173054" y="270628"/>
                </a:cubicBezTo>
                <a:lnTo>
                  <a:pt x="173054" y="275411"/>
                </a:lnTo>
                <a:cubicBezTo>
                  <a:pt x="173574" y="291801"/>
                  <a:pt x="176829" y="307990"/>
                  <a:pt x="182685" y="323306"/>
                </a:cubicBezTo>
                <a:cubicBezTo>
                  <a:pt x="188294" y="337764"/>
                  <a:pt x="196440" y="351103"/>
                  <a:pt x="206741" y="362696"/>
                </a:cubicBezTo>
                <a:cubicBezTo>
                  <a:pt x="219574" y="378914"/>
                  <a:pt x="230469" y="396574"/>
                  <a:pt x="239205" y="415320"/>
                </a:cubicBezTo>
                <a:cubicBezTo>
                  <a:pt x="241000" y="418937"/>
                  <a:pt x="244689" y="421226"/>
                  <a:pt x="248728" y="421228"/>
                </a:cubicBezTo>
                <a:lnTo>
                  <a:pt x="374255" y="421228"/>
                </a:lnTo>
                <a:cubicBezTo>
                  <a:pt x="378295" y="421225"/>
                  <a:pt x="381988" y="418937"/>
                  <a:pt x="383788" y="415320"/>
                </a:cubicBezTo>
                <a:cubicBezTo>
                  <a:pt x="392503" y="396577"/>
                  <a:pt x="403376" y="378916"/>
                  <a:pt x="416187" y="362696"/>
                </a:cubicBezTo>
                <a:cubicBezTo>
                  <a:pt x="426488" y="351103"/>
                  <a:pt x="434634" y="337764"/>
                  <a:pt x="440243" y="323306"/>
                </a:cubicBezTo>
                <a:cubicBezTo>
                  <a:pt x="446109" y="307992"/>
                  <a:pt x="449365" y="291802"/>
                  <a:pt x="449874" y="275411"/>
                </a:cubicBezTo>
                <a:lnTo>
                  <a:pt x="449874" y="270596"/>
                </a:lnTo>
                <a:cubicBezTo>
                  <a:pt x="448495" y="195015"/>
                  <a:pt x="387094" y="134324"/>
                  <a:pt x="311502" y="133826"/>
                </a:cubicBezTo>
                <a:close/>
                <a:moveTo>
                  <a:pt x="337262" y="221"/>
                </a:moveTo>
                <a:cubicBezTo>
                  <a:pt x="516854" y="6774"/>
                  <a:pt x="657130" y="157674"/>
                  <a:pt x="650576" y="337266"/>
                </a:cubicBezTo>
                <a:lnTo>
                  <a:pt x="650576" y="342676"/>
                </a:lnTo>
                <a:lnTo>
                  <a:pt x="725243" y="472532"/>
                </a:lnTo>
                <a:cubicBezTo>
                  <a:pt x="751214" y="512570"/>
                  <a:pt x="726325" y="545034"/>
                  <a:pt x="698190" y="548281"/>
                </a:cubicBezTo>
                <a:lnTo>
                  <a:pt x="650576" y="548281"/>
                </a:lnTo>
                <a:lnTo>
                  <a:pt x="650576" y="613208"/>
                </a:lnTo>
                <a:cubicBezTo>
                  <a:pt x="650588" y="613935"/>
                  <a:pt x="650595" y="614664"/>
                  <a:pt x="650595" y="615391"/>
                </a:cubicBezTo>
                <a:cubicBezTo>
                  <a:pt x="650585" y="685913"/>
                  <a:pt x="593407" y="743073"/>
                  <a:pt x="522885" y="743063"/>
                </a:cubicBezTo>
                <a:lnTo>
                  <a:pt x="469861" y="743063"/>
                </a:lnTo>
                <a:lnTo>
                  <a:pt x="469861" y="872919"/>
                </a:lnTo>
                <a:lnTo>
                  <a:pt x="127908" y="872919"/>
                </a:lnTo>
                <a:lnTo>
                  <a:pt x="127908" y="599141"/>
                </a:lnTo>
                <a:cubicBezTo>
                  <a:pt x="46981" y="536419"/>
                  <a:pt x="-203" y="439652"/>
                  <a:pt x="217" y="337266"/>
                </a:cubicBezTo>
                <a:cubicBezTo>
                  <a:pt x="-72" y="329358"/>
                  <a:pt x="-72" y="321442"/>
                  <a:pt x="217" y="313534"/>
                </a:cubicBezTo>
                <a:cubicBezTo>
                  <a:pt x="6770" y="133943"/>
                  <a:pt x="157671" y="-6333"/>
                  <a:pt x="337262" y="22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08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DF95822-A015-47ED-8212-5DC296EF8B13}"/>
              </a:ext>
            </a:extLst>
          </p:cNvPr>
          <p:cNvSpPr/>
          <p:nvPr/>
        </p:nvSpPr>
        <p:spPr>
          <a:xfrm>
            <a:off x="9586838" y="2173097"/>
            <a:ext cx="854883" cy="854881"/>
          </a:xfrm>
          <a:custGeom>
            <a:avLst/>
            <a:gdLst>
              <a:gd name="connsiteX0" fmla="*/ 411210 w 854883"/>
              <a:gd name="connsiteY0" fmla="*/ 183962 h 854881"/>
              <a:gd name="connsiteX1" fmla="*/ 533491 w 854883"/>
              <a:gd name="connsiteY1" fmla="*/ 214262 h 854881"/>
              <a:gd name="connsiteX2" fmla="*/ 484795 w 854883"/>
              <a:gd name="connsiteY2" fmla="*/ 262957 h 854881"/>
              <a:gd name="connsiteX3" fmla="*/ 411210 w 854883"/>
              <a:gd name="connsiteY3" fmla="*/ 248890 h 854881"/>
              <a:gd name="connsiteX4" fmla="*/ 216427 w 854883"/>
              <a:gd name="connsiteY4" fmla="*/ 443673 h 854881"/>
              <a:gd name="connsiteX5" fmla="*/ 411210 w 854883"/>
              <a:gd name="connsiteY5" fmla="*/ 638455 h 854881"/>
              <a:gd name="connsiteX6" fmla="*/ 605993 w 854883"/>
              <a:gd name="connsiteY6" fmla="*/ 443673 h 854881"/>
              <a:gd name="connsiteX7" fmla="*/ 591926 w 854883"/>
              <a:gd name="connsiteY7" fmla="*/ 370088 h 854881"/>
              <a:gd name="connsiteX8" fmla="*/ 640621 w 854883"/>
              <a:gd name="connsiteY8" fmla="*/ 321392 h 854881"/>
              <a:gd name="connsiteX9" fmla="*/ 670921 w 854883"/>
              <a:gd name="connsiteY9" fmla="*/ 443673 h 854881"/>
              <a:gd name="connsiteX10" fmla="*/ 411210 w 854883"/>
              <a:gd name="connsiteY10" fmla="*/ 703383 h 854881"/>
              <a:gd name="connsiteX11" fmla="*/ 151499 w 854883"/>
              <a:gd name="connsiteY11" fmla="*/ 443673 h 854881"/>
              <a:gd name="connsiteX12" fmla="*/ 411210 w 854883"/>
              <a:gd name="connsiteY12" fmla="*/ 183962 h 854881"/>
              <a:gd name="connsiteX13" fmla="*/ 411209 w 854883"/>
              <a:gd name="connsiteY13" fmla="*/ 32464 h 854881"/>
              <a:gd name="connsiteX14" fmla="*/ 604910 w 854883"/>
              <a:gd name="connsiteY14" fmla="*/ 80078 h 854881"/>
              <a:gd name="connsiteX15" fmla="*/ 597335 w 854883"/>
              <a:gd name="connsiteY15" fmla="*/ 87652 h 854881"/>
              <a:gd name="connsiteX16" fmla="*/ 582186 w 854883"/>
              <a:gd name="connsiteY16" fmla="*/ 102802 h 854881"/>
              <a:gd name="connsiteX17" fmla="*/ 585432 w 854883"/>
              <a:gd name="connsiteY17" fmla="*/ 124445 h 854881"/>
              <a:gd name="connsiteX18" fmla="*/ 587596 w 854883"/>
              <a:gd name="connsiteY18" fmla="*/ 146087 h 854881"/>
              <a:gd name="connsiteX19" fmla="*/ 411209 w 854883"/>
              <a:gd name="connsiteY19" fmla="*/ 97392 h 854881"/>
              <a:gd name="connsiteX20" fmla="*/ 64928 w 854883"/>
              <a:gd name="connsiteY20" fmla="*/ 443672 h 854881"/>
              <a:gd name="connsiteX21" fmla="*/ 411209 w 854883"/>
              <a:gd name="connsiteY21" fmla="*/ 789953 h 854881"/>
              <a:gd name="connsiteX22" fmla="*/ 757490 w 854883"/>
              <a:gd name="connsiteY22" fmla="*/ 443672 h 854881"/>
              <a:gd name="connsiteX23" fmla="*/ 708795 w 854883"/>
              <a:gd name="connsiteY23" fmla="*/ 267286 h 854881"/>
              <a:gd name="connsiteX24" fmla="*/ 731519 w 854883"/>
              <a:gd name="connsiteY24" fmla="*/ 270532 h 854881"/>
              <a:gd name="connsiteX25" fmla="*/ 752080 w 854883"/>
              <a:gd name="connsiteY25" fmla="*/ 272696 h 854881"/>
              <a:gd name="connsiteX26" fmla="*/ 766148 w 854883"/>
              <a:gd name="connsiteY26" fmla="*/ 257546 h 854881"/>
              <a:gd name="connsiteX27" fmla="*/ 773722 w 854883"/>
              <a:gd name="connsiteY27" fmla="*/ 251054 h 854881"/>
              <a:gd name="connsiteX28" fmla="*/ 822418 w 854883"/>
              <a:gd name="connsiteY28" fmla="*/ 443672 h 854881"/>
              <a:gd name="connsiteX29" fmla="*/ 411209 w 854883"/>
              <a:gd name="connsiteY29" fmla="*/ 854881 h 854881"/>
              <a:gd name="connsiteX30" fmla="*/ 0 w 854883"/>
              <a:gd name="connsiteY30" fmla="*/ 443672 h 854881"/>
              <a:gd name="connsiteX31" fmla="*/ 411209 w 854883"/>
              <a:gd name="connsiteY31" fmla="*/ 32464 h 854881"/>
              <a:gd name="connsiteX32" fmla="*/ 746670 w 854883"/>
              <a:gd name="connsiteY32" fmla="*/ 0 h 854881"/>
              <a:gd name="connsiteX33" fmla="*/ 757491 w 854883"/>
              <a:gd name="connsiteY33" fmla="*/ 97391 h 854881"/>
              <a:gd name="connsiteX34" fmla="*/ 854883 w 854883"/>
              <a:gd name="connsiteY34" fmla="*/ 108213 h 854881"/>
              <a:gd name="connsiteX35" fmla="*/ 735849 w 854883"/>
              <a:gd name="connsiteY35" fmla="*/ 227247 h 854881"/>
              <a:gd name="connsiteX36" fmla="*/ 679578 w 854883"/>
              <a:gd name="connsiteY36" fmla="*/ 220754 h 854881"/>
              <a:gd name="connsiteX37" fmla="*/ 506437 w 854883"/>
              <a:gd name="connsiteY37" fmla="*/ 393894 h 854881"/>
              <a:gd name="connsiteX38" fmla="*/ 518341 w 854883"/>
              <a:gd name="connsiteY38" fmla="*/ 443672 h 854881"/>
              <a:gd name="connsiteX39" fmla="*/ 410128 w 854883"/>
              <a:gd name="connsiteY39" fmla="*/ 551885 h 854881"/>
              <a:gd name="connsiteX40" fmla="*/ 301915 w 854883"/>
              <a:gd name="connsiteY40" fmla="*/ 443672 h 854881"/>
              <a:gd name="connsiteX41" fmla="*/ 410128 w 854883"/>
              <a:gd name="connsiteY41" fmla="*/ 335459 h 854881"/>
              <a:gd name="connsiteX42" fmla="*/ 460988 w 854883"/>
              <a:gd name="connsiteY42" fmla="*/ 348445 h 854881"/>
              <a:gd name="connsiteX43" fmla="*/ 634129 w 854883"/>
              <a:gd name="connsiteY43" fmla="*/ 175305 h 854881"/>
              <a:gd name="connsiteX44" fmla="*/ 627636 w 854883"/>
              <a:gd name="connsiteY44" fmla="*/ 119034 h 8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854883" h="854881">
                <a:moveTo>
                  <a:pt x="411210" y="183962"/>
                </a:moveTo>
                <a:cubicBezTo>
                  <a:pt x="455577" y="183962"/>
                  <a:pt x="496698" y="194783"/>
                  <a:pt x="533491" y="214262"/>
                </a:cubicBezTo>
                <a:lnTo>
                  <a:pt x="484795" y="262957"/>
                </a:lnTo>
                <a:cubicBezTo>
                  <a:pt x="462070" y="254300"/>
                  <a:pt x="437181" y="248890"/>
                  <a:pt x="411210" y="248890"/>
                </a:cubicBezTo>
                <a:cubicBezTo>
                  <a:pt x="304079" y="248890"/>
                  <a:pt x="216427" y="336542"/>
                  <a:pt x="216427" y="443673"/>
                </a:cubicBezTo>
                <a:cubicBezTo>
                  <a:pt x="216427" y="550803"/>
                  <a:pt x="304079" y="638455"/>
                  <a:pt x="411210" y="638455"/>
                </a:cubicBezTo>
                <a:cubicBezTo>
                  <a:pt x="518341" y="638455"/>
                  <a:pt x="605993" y="550803"/>
                  <a:pt x="605993" y="443673"/>
                </a:cubicBezTo>
                <a:cubicBezTo>
                  <a:pt x="605993" y="417701"/>
                  <a:pt x="601665" y="392813"/>
                  <a:pt x="591926" y="370088"/>
                </a:cubicBezTo>
                <a:lnTo>
                  <a:pt x="640621" y="321392"/>
                </a:lnTo>
                <a:cubicBezTo>
                  <a:pt x="660100" y="358184"/>
                  <a:pt x="670921" y="399305"/>
                  <a:pt x="670921" y="443673"/>
                </a:cubicBezTo>
                <a:cubicBezTo>
                  <a:pt x="670921" y="586513"/>
                  <a:pt x="554051" y="703383"/>
                  <a:pt x="411210" y="703383"/>
                </a:cubicBezTo>
                <a:cubicBezTo>
                  <a:pt x="268369" y="703383"/>
                  <a:pt x="151499" y="586513"/>
                  <a:pt x="151499" y="443673"/>
                </a:cubicBezTo>
                <a:cubicBezTo>
                  <a:pt x="151499" y="300832"/>
                  <a:pt x="268369" y="183962"/>
                  <a:pt x="411210" y="183962"/>
                </a:cubicBezTo>
                <a:close/>
                <a:moveTo>
                  <a:pt x="411209" y="32464"/>
                </a:moveTo>
                <a:cubicBezTo>
                  <a:pt x="481547" y="32464"/>
                  <a:pt x="546475" y="49778"/>
                  <a:pt x="604910" y="80078"/>
                </a:cubicBezTo>
                <a:lnTo>
                  <a:pt x="597335" y="87652"/>
                </a:lnTo>
                <a:lnTo>
                  <a:pt x="582186" y="102802"/>
                </a:lnTo>
                <a:lnTo>
                  <a:pt x="585432" y="124445"/>
                </a:lnTo>
                <a:lnTo>
                  <a:pt x="587596" y="146087"/>
                </a:lnTo>
                <a:cubicBezTo>
                  <a:pt x="535654" y="114706"/>
                  <a:pt x="475055" y="97392"/>
                  <a:pt x="411209" y="97392"/>
                </a:cubicBezTo>
                <a:cubicBezTo>
                  <a:pt x="220754" y="97392"/>
                  <a:pt x="64928" y="253218"/>
                  <a:pt x="64928" y="443672"/>
                </a:cubicBezTo>
                <a:cubicBezTo>
                  <a:pt x="64928" y="634127"/>
                  <a:pt x="220754" y="789953"/>
                  <a:pt x="411209" y="789953"/>
                </a:cubicBezTo>
                <a:cubicBezTo>
                  <a:pt x="601664" y="789953"/>
                  <a:pt x="757490" y="634127"/>
                  <a:pt x="757490" y="443672"/>
                </a:cubicBezTo>
                <a:cubicBezTo>
                  <a:pt x="757490" y="378745"/>
                  <a:pt x="739094" y="319228"/>
                  <a:pt x="708795" y="267286"/>
                </a:cubicBezTo>
                <a:lnTo>
                  <a:pt x="731519" y="270532"/>
                </a:lnTo>
                <a:lnTo>
                  <a:pt x="752080" y="272696"/>
                </a:lnTo>
                <a:lnTo>
                  <a:pt x="766148" y="257546"/>
                </a:lnTo>
                <a:lnTo>
                  <a:pt x="773722" y="251054"/>
                </a:lnTo>
                <a:cubicBezTo>
                  <a:pt x="805104" y="308406"/>
                  <a:pt x="822418" y="373334"/>
                  <a:pt x="822418" y="443672"/>
                </a:cubicBezTo>
                <a:cubicBezTo>
                  <a:pt x="822418" y="670919"/>
                  <a:pt x="638456" y="854881"/>
                  <a:pt x="411209" y="854881"/>
                </a:cubicBezTo>
                <a:cubicBezTo>
                  <a:pt x="183962" y="854881"/>
                  <a:pt x="0" y="670919"/>
                  <a:pt x="0" y="443672"/>
                </a:cubicBezTo>
                <a:cubicBezTo>
                  <a:pt x="0" y="216426"/>
                  <a:pt x="183962" y="32464"/>
                  <a:pt x="411209" y="32464"/>
                </a:cubicBezTo>
                <a:close/>
                <a:moveTo>
                  <a:pt x="746670" y="0"/>
                </a:moveTo>
                <a:lnTo>
                  <a:pt x="757491" y="97391"/>
                </a:lnTo>
                <a:lnTo>
                  <a:pt x="854883" y="108213"/>
                </a:lnTo>
                <a:lnTo>
                  <a:pt x="735849" y="227247"/>
                </a:lnTo>
                <a:lnTo>
                  <a:pt x="679578" y="220754"/>
                </a:lnTo>
                <a:lnTo>
                  <a:pt x="506437" y="393894"/>
                </a:lnTo>
                <a:cubicBezTo>
                  <a:pt x="514012" y="409044"/>
                  <a:pt x="518341" y="425276"/>
                  <a:pt x="518341" y="443672"/>
                </a:cubicBezTo>
                <a:cubicBezTo>
                  <a:pt x="518341" y="503189"/>
                  <a:pt x="469645" y="551885"/>
                  <a:pt x="410128" y="551885"/>
                </a:cubicBezTo>
                <a:cubicBezTo>
                  <a:pt x="350611" y="551885"/>
                  <a:pt x="301915" y="503189"/>
                  <a:pt x="301915" y="443672"/>
                </a:cubicBezTo>
                <a:cubicBezTo>
                  <a:pt x="301915" y="384155"/>
                  <a:pt x="350611" y="335459"/>
                  <a:pt x="410128" y="335459"/>
                </a:cubicBezTo>
                <a:cubicBezTo>
                  <a:pt x="428524" y="335459"/>
                  <a:pt x="445838" y="340870"/>
                  <a:pt x="460988" y="348445"/>
                </a:cubicBezTo>
                <a:lnTo>
                  <a:pt x="634129" y="175305"/>
                </a:lnTo>
                <a:lnTo>
                  <a:pt x="627636" y="11903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08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6" name="Graphic 22" descr="Database">
            <a:extLst>
              <a:ext uri="{FF2B5EF4-FFF2-40B4-BE49-F238E27FC236}">
                <a16:creationId xmlns:a16="http://schemas.microsoft.com/office/drawing/2014/main" id="{9949E592-09DC-428B-A312-C440E191F21B}"/>
              </a:ext>
            </a:extLst>
          </p:cNvPr>
          <p:cNvGrpSpPr/>
          <p:nvPr/>
        </p:nvGrpSpPr>
        <p:grpSpPr>
          <a:xfrm>
            <a:off x="7126339" y="2189329"/>
            <a:ext cx="605992" cy="822416"/>
            <a:chOff x="7126338" y="2005179"/>
            <a:chExt cx="605992" cy="82241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C33982-70D1-4A0E-A472-D574807343ED}"/>
                </a:ext>
              </a:extLst>
            </p:cNvPr>
            <p:cNvSpPr/>
            <p:nvPr/>
          </p:nvSpPr>
          <p:spPr>
            <a:xfrm>
              <a:off x="7126338" y="2005179"/>
              <a:ext cx="605992" cy="173140"/>
            </a:xfrm>
            <a:custGeom>
              <a:avLst/>
              <a:gdLst>
                <a:gd name="connsiteX0" fmla="*/ 605992 w 605992"/>
                <a:gd name="connsiteY0" fmla="*/ 86570 h 173140"/>
                <a:gd name="connsiteX1" fmla="*/ 302996 w 605992"/>
                <a:gd name="connsiteY1" fmla="*/ 173140 h 173140"/>
                <a:gd name="connsiteX2" fmla="*/ 0 w 605992"/>
                <a:gd name="connsiteY2" fmla="*/ 86570 h 173140"/>
                <a:gd name="connsiteX3" fmla="*/ 302996 w 605992"/>
                <a:gd name="connsiteY3" fmla="*/ 0 h 173140"/>
                <a:gd name="connsiteX4" fmla="*/ 605992 w 605992"/>
                <a:gd name="connsiteY4" fmla="*/ 86570 h 17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992" h="173140">
                  <a:moveTo>
                    <a:pt x="605992" y="86570"/>
                  </a:moveTo>
                  <a:cubicBezTo>
                    <a:pt x="605992" y="134382"/>
                    <a:pt x="470336" y="173140"/>
                    <a:pt x="302996" y="173140"/>
                  </a:cubicBezTo>
                  <a:cubicBezTo>
                    <a:pt x="135656" y="173140"/>
                    <a:pt x="0" y="134382"/>
                    <a:pt x="0" y="86570"/>
                  </a:cubicBezTo>
                  <a:cubicBezTo>
                    <a:pt x="0" y="38759"/>
                    <a:pt x="135656" y="0"/>
                    <a:pt x="302996" y="0"/>
                  </a:cubicBezTo>
                  <a:cubicBezTo>
                    <a:pt x="470336" y="0"/>
                    <a:pt x="605992" y="38759"/>
                    <a:pt x="605992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4AF145A-1053-47F4-9B11-1E54D7F7D16D}"/>
                </a:ext>
              </a:extLst>
            </p:cNvPr>
            <p:cNvSpPr/>
            <p:nvPr/>
          </p:nvSpPr>
          <p:spPr>
            <a:xfrm>
              <a:off x="7126338" y="2135034"/>
              <a:ext cx="605992" cy="259710"/>
            </a:xfrm>
            <a:custGeom>
              <a:avLst/>
              <a:gdLst>
                <a:gd name="connsiteX0" fmla="*/ 519422 w 605992"/>
                <a:gd name="connsiteY0" fmla="*/ 173140 h 259710"/>
                <a:gd name="connsiteX1" fmla="*/ 497779 w 605992"/>
                <a:gd name="connsiteY1" fmla="*/ 151498 h 259710"/>
                <a:gd name="connsiteX2" fmla="*/ 519422 w 605992"/>
                <a:gd name="connsiteY2" fmla="*/ 129855 h 259710"/>
                <a:gd name="connsiteX3" fmla="*/ 541065 w 605992"/>
                <a:gd name="connsiteY3" fmla="*/ 151498 h 259710"/>
                <a:gd name="connsiteX4" fmla="*/ 519422 w 605992"/>
                <a:gd name="connsiteY4" fmla="*/ 173140 h 259710"/>
                <a:gd name="connsiteX5" fmla="*/ 302996 w 605992"/>
                <a:gd name="connsiteY5" fmla="*/ 86570 h 259710"/>
                <a:gd name="connsiteX6" fmla="*/ 0 w 605992"/>
                <a:gd name="connsiteY6" fmla="*/ 0 h 259710"/>
                <a:gd name="connsiteX7" fmla="*/ 0 w 605992"/>
                <a:gd name="connsiteY7" fmla="*/ 173140 h 259710"/>
                <a:gd name="connsiteX8" fmla="*/ 302996 w 605992"/>
                <a:gd name="connsiteY8" fmla="*/ 259711 h 259710"/>
                <a:gd name="connsiteX9" fmla="*/ 605992 w 605992"/>
                <a:gd name="connsiteY9" fmla="*/ 173140 h 259710"/>
                <a:gd name="connsiteX10" fmla="*/ 605992 w 605992"/>
                <a:gd name="connsiteY10" fmla="*/ 0 h 259710"/>
                <a:gd name="connsiteX11" fmla="*/ 302996 w 605992"/>
                <a:gd name="connsiteY11" fmla="*/ 86570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5992" h="259710">
                  <a:moveTo>
                    <a:pt x="519422" y="173140"/>
                  </a:moveTo>
                  <a:cubicBezTo>
                    <a:pt x="506436" y="173140"/>
                    <a:pt x="497779" y="164483"/>
                    <a:pt x="497779" y="151498"/>
                  </a:cubicBezTo>
                  <a:cubicBezTo>
                    <a:pt x="497779" y="138512"/>
                    <a:pt x="506436" y="129855"/>
                    <a:pt x="519422" y="129855"/>
                  </a:cubicBezTo>
                  <a:cubicBezTo>
                    <a:pt x="532408" y="129855"/>
                    <a:pt x="541065" y="138512"/>
                    <a:pt x="541065" y="151498"/>
                  </a:cubicBezTo>
                  <a:cubicBezTo>
                    <a:pt x="541065" y="164483"/>
                    <a:pt x="532408" y="173140"/>
                    <a:pt x="519422" y="173140"/>
                  </a:cubicBezTo>
                  <a:close/>
                  <a:moveTo>
                    <a:pt x="302996" y="86570"/>
                  </a:moveTo>
                  <a:cubicBezTo>
                    <a:pt x="136348" y="86570"/>
                    <a:pt x="0" y="47614"/>
                    <a:pt x="0" y="0"/>
                  </a:cubicBezTo>
                  <a:lnTo>
                    <a:pt x="0" y="173140"/>
                  </a:lnTo>
                  <a:cubicBezTo>
                    <a:pt x="0" y="220754"/>
                    <a:pt x="136348" y="259711"/>
                    <a:pt x="302996" y="259711"/>
                  </a:cubicBezTo>
                  <a:cubicBezTo>
                    <a:pt x="469644" y="259711"/>
                    <a:pt x="605992" y="220754"/>
                    <a:pt x="605992" y="173140"/>
                  </a:cubicBezTo>
                  <a:lnTo>
                    <a:pt x="605992" y="0"/>
                  </a:lnTo>
                  <a:cubicBezTo>
                    <a:pt x="605992" y="47614"/>
                    <a:pt x="469644" y="86570"/>
                    <a:pt x="302996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FBDDE37-3505-48BA-AAA4-B66C0DA6F08A}"/>
                </a:ext>
              </a:extLst>
            </p:cNvPr>
            <p:cNvSpPr/>
            <p:nvPr/>
          </p:nvSpPr>
          <p:spPr>
            <a:xfrm>
              <a:off x="7126338" y="2351460"/>
              <a:ext cx="605992" cy="259710"/>
            </a:xfrm>
            <a:custGeom>
              <a:avLst/>
              <a:gdLst>
                <a:gd name="connsiteX0" fmla="*/ 519422 w 605992"/>
                <a:gd name="connsiteY0" fmla="*/ 173140 h 259710"/>
                <a:gd name="connsiteX1" fmla="*/ 497779 w 605992"/>
                <a:gd name="connsiteY1" fmla="*/ 151498 h 259710"/>
                <a:gd name="connsiteX2" fmla="*/ 519422 w 605992"/>
                <a:gd name="connsiteY2" fmla="*/ 129855 h 259710"/>
                <a:gd name="connsiteX3" fmla="*/ 541065 w 605992"/>
                <a:gd name="connsiteY3" fmla="*/ 151498 h 259710"/>
                <a:gd name="connsiteX4" fmla="*/ 519422 w 605992"/>
                <a:gd name="connsiteY4" fmla="*/ 173140 h 259710"/>
                <a:gd name="connsiteX5" fmla="*/ 302996 w 605992"/>
                <a:gd name="connsiteY5" fmla="*/ 86570 h 259710"/>
                <a:gd name="connsiteX6" fmla="*/ 0 w 605992"/>
                <a:gd name="connsiteY6" fmla="*/ 0 h 259710"/>
                <a:gd name="connsiteX7" fmla="*/ 0 w 605992"/>
                <a:gd name="connsiteY7" fmla="*/ 173140 h 259710"/>
                <a:gd name="connsiteX8" fmla="*/ 302996 w 605992"/>
                <a:gd name="connsiteY8" fmla="*/ 259711 h 259710"/>
                <a:gd name="connsiteX9" fmla="*/ 605992 w 605992"/>
                <a:gd name="connsiteY9" fmla="*/ 173140 h 259710"/>
                <a:gd name="connsiteX10" fmla="*/ 605992 w 605992"/>
                <a:gd name="connsiteY10" fmla="*/ 0 h 259710"/>
                <a:gd name="connsiteX11" fmla="*/ 302996 w 605992"/>
                <a:gd name="connsiteY11" fmla="*/ 86570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5992" h="259710">
                  <a:moveTo>
                    <a:pt x="519422" y="173140"/>
                  </a:moveTo>
                  <a:cubicBezTo>
                    <a:pt x="506436" y="173140"/>
                    <a:pt x="497779" y="164483"/>
                    <a:pt x="497779" y="151498"/>
                  </a:cubicBezTo>
                  <a:cubicBezTo>
                    <a:pt x="497779" y="138512"/>
                    <a:pt x="506436" y="129855"/>
                    <a:pt x="519422" y="129855"/>
                  </a:cubicBezTo>
                  <a:cubicBezTo>
                    <a:pt x="532408" y="129855"/>
                    <a:pt x="541065" y="138512"/>
                    <a:pt x="541065" y="151498"/>
                  </a:cubicBezTo>
                  <a:cubicBezTo>
                    <a:pt x="541065" y="164483"/>
                    <a:pt x="532408" y="173140"/>
                    <a:pt x="519422" y="173140"/>
                  </a:cubicBezTo>
                  <a:close/>
                  <a:moveTo>
                    <a:pt x="302996" y="86570"/>
                  </a:moveTo>
                  <a:cubicBezTo>
                    <a:pt x="136348" y="86570"/>
                    <a:pt x="0" y="47614"/>
                    <a:pt x="0" y="0"/>
                  </a:cubicBezTo>
                  <a:lnTo>
                    <a:pt x="0" y="173140"/>
                  </a:lnTo>
                  <a:cubicBezTo>
                    <a:pt x="0" y="220754"/>
                    <a:pt x="136348" y="259711"/>
                    <a:pt x="302996" y="259711"/>
                  </a:cubicBezTo>
                  <a:cubicBezTo>
                    <a:pt x="469644" y="259711"/>
                    <a:pt x="605992" y="220754"/>
                    <a:pt x="605992" y="173140"/>
                  </a:cubicBezTo>
                  <a:lnTo>
                    <a:pt x="605992" y="0"/>
                  </a:lnTo>
                  <a:cubicBezTo>
                    <a:pt x="605992" y="47614"/>
                    <a:pt x="469644" y="86570"/>
                    <a:pt x="302996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F90D4CF-5CC6-4449-85C1-DB9ACB89B8FC}"/>
                </a:ext>
              </a:extLst>
            </p:cNvPr>
            <p:cNvSpPr/>
            <p:nvPr/>
          </p:nvSpPr>
          <p:spPr>
            <a:xfrm>
              <a:off x="7126338" y="2567885"/>
              <a:ext cx="605992" cy="259710"/>
            </a:xfrm>
            <a:custGeom>
              <a:avLst/>
              <a:gdLst>
                <a:gd name="connsiteX0" fmla="*/ 519422 w 605992"/>
                <a:gd name="connsiteY0" fmla="*/ 173140 h 259710"/>
                <a:gd name="connsiteX1" fmla="*/ 497779 w 605992"/>
                <a:gd name="connsiteY1" fmla="*/ 151498 h 259710"/>
                <a:gd name="connsiteX2" fmla="*/ 519422 w 605992"/>
                <a:gd name="connsiteY2" fmla="*/ 129855 h 259710"/>
                <a:gd name="connsiteX3" fmla="*/ 541065 w 605992"/>
                <a:gd name="connsiteY3" fmla="*/ 151498 h 259710"/>
                <a:gd name="connsiteX4" fmla="*/ 519422 w 605992"/>
                <a:gd name="connsiteY4" fmla="*/ 173140 h 259710"/>
                <a:gd name="connsiteX5" fmla="*/ 302996 w 605992"/>
                <a:gd name="connsiteY5" fmla="*/ 86570 h 259710"/>
                <a:gd name="connsiteX6" fmla="*/ 0 w 605992"/>
                <a:gd name="connsiteY6" fmla="*/ 0 h 259710"/>
                <a:gd name="connsiteX7" fmla="*/ 0 w 605992"/>
                <a:gd name="connsiteY7" fmla="*/ 173140 h 259710"/>
                <a:gd name="connsiteX8" fmla="*/ 302996 w 605992"/>
                <a:gd name="connsiteY8" fmla="*/ 259711 h 259710"/>
                <a:gd name="connsiteX9" fmla="*/ 605992 w 605992"/>
                <a:gd name="connsiteY9" fmla="*/ 173140 h 259710"/>
                <a:gd name="connsiteX10" fmla="*/ 605992 w 605992"/>
                <a:gd name="connsiteY10" fmla="*/ 0 h 259710"/>
                <a:gd name="connsiteX11" fmla="*/ 302996 w 605992"/>
                <a:gd name="connsiteY11" fmla="*/ 86570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5992" h="259710">
                  <a:moveTo>
                    <a:pt x="519422" y="173140"/>
                  </a:moveTo>
                  <a:cubicBezTo>
                    <a:pt x="506436" y="173140"/>
                    <a:pt x="497779" y="164483"/>
                    <a:pt x="497779" y="151498"/>
                  </a:cubicBezTo>
                  <a:cubicBezTo>
                    <a:pt x="497779" y="138512"/>
                    <a:pt x="506436" y="129855"/>
                    <a:pt x="519422" y="129855"/>
                  </a:cubicBezTo>
                  <a:cubicBezTo>
                    <a:pt x="532408" y="129855"/>
                    <a:pt x="541065" y="138512"/>
                    <a:pt x="541065" y="151498"/>
                  </a:cubicBezTo>
                  <a:cubicBezTo>
                    <a:pt x="541065" y="164483"/>
                    <a:pt x="532408" y="173140"/>
                    <a:pt x="519422" y="173140"/>
                  </a:cubicBezTo>
                  <a:close/>
                  <a:moveTo>
                    <a:pt x="302996" y="86570"/>
                  </a:moveTo>
                  <a:cubicBezTo>
                    <a:pt x="136348" y="86570"/>
                    <a:pt x="0" y="47614"/>
                    <a:pt x="0" y="0"/>
                  </a:cubicBezTo>
                  <a:lnTo>
                    <a:pt x="0" y="173140"/>
                  </a:lnTo>
                  <a:cubicBezTo>
                    <a:pt x="0" y="220754"/>
                    <a:pt x="136348" y="259711"/>
                    <a:pt x="302996" y="259711"/>
                  </a:cubicBezTo>
                  <a:cubicBezTo>
                    <a:pt x="469644" y="259711"/>
                    <a:pt x="605992" y="220754"/>
                    <a:pt x="605992" y="173140"/>
                  </a:cubicBezTo>
                  <a:lnTo>
                    <a:pt x="605992" y="0"/>
                  </a:lnTo>
                  <a:cubicBezTo>
                    <a:pt x="605992" y="47614"/>
                    <a:pt x="469644" y="86570"/>
                    <a:pt x="302996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477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363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Link Process – Slide Template</vt:lpstr>
      <vt:lpstr>Link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Process</dc:title>
  <dc:creator>PresentationGO.com</dc:creator>
  <dc:description>© Copyright PresentationGO.com</dc:description>
  <dcterms:created xsi:type="dcterms:W3CDTF">2014-11-26T05:14:11Z</dcterms:created>
  <dcterms:modified xsi:type="dcterms:W3CDTF">2021-03-02T18:41:48Z</dcterms:modified>
  <cp:category>Charts &amp; Diagrams</cp:category>
</cp:coreProperties>
</file>